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Lst>
  <p:sldSz cx="9144000" cy="5143500" type="screen16x9"/>
  <p:notesSz cx="17348200" cy="97536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59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heme" Target="theme/theme1.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4"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5"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83"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84"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5"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6" name="PlaceHolder 1"/>
          <p:cNvSpPr>
            <a:spLocks noGrp="1"/>
          </p:cNvSpPr>
          <p:nvPr>
            <p:ph type="subTitle"/>
          </p:nvPr>
        </p:nvSpPr>
        <p:spPr>
          <a:xfrm>
            <a:off x="1251720" y="2803320"/>
            <a:ext cx="1841040" cy="1861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7"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88"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89"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90"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91"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92"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9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94"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9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9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98"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99"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00"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01"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02"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0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0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05"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06"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07"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08"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09"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10"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11"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12"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13"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0"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7"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18"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9"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20"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1"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22"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2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4"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5" name="PlaceHolder 1"/>
          <p:cNvSpPr>
            <a:spLocks noGrp="1"/>
          </p:cNvSpPr>
          <p:nvPr>
            <p:ph type="subTitle"/>
          </p:nvPr>
        </p:nvSpPr>
        <p:spPr>
          <a:xfrm>
            <a:off x="1251720" y="2803320"/>
            <a:ext cx="1841040" cy="1861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6"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2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2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2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0"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3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3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33"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34"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3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3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37"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38"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39"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40"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4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4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4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45"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32"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3"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4"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5"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6"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7"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46"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47"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48"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49"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50"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51"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52"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5"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56"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57"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58"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9"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6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6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2"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3" name="PlaceHolder 1"/>
          <p:cNvSpPr>
            <a:spLocks noGrp="1"/>
          </p:cNvSpPr>
          <p:nvPr>
            <p:ph type="subTitle"/>
          </p:nvPr>
        </p:nvSpPr>
        <p:spPr>
          <a:xfrm>
            <a:off x="1251720" y="2803320"/>
            <a:ext cx="1841040" cy="1861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4"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6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66"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67"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8"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6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7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71"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2"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7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7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75"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76"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77"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78"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79"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8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8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82"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83"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84"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85"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86"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87"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88"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89"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590"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26"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627"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28"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629"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30"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63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63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3"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4" name="PlaceHolder 1"/>
          <p:cNvSpPr>
            <a:spLocks noGrp="1"/>
          </p:cNvSpPr>
          <p:nvPr>
            <p:ph type="subTitle"/>
          </p:nvPr>
        </p:nvSpPr>
        <p:spPr>
          <a:xfrm>
            <a:off x="1251720" y="2803320"/>
            <a:ext cx="1841040" cy="1861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35"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63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63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638"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01"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9"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64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64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642"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3"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644"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645"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646"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7"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648"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649"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0"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65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65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653"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654"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55"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656"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657"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658"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659"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660"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661"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05"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706"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07"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708"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09"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71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71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12"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03"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13" name="PlaceHolder 1"/>
          <p:cNvSpPr>
            <a:spLocks noGrp="1"/>
          </p:cNvSpPr>
          <p:nvPr>
            <p:ph type="subTitle"/>
          </p:nvPr>
        </p:nvSpPr>
        <p:spPr>
          <a:xfrm>
            <a:off x="1251720" y="2803320"/>
            <a:ext cx="1841040" cy="1861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14"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71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716"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717"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18"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71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72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721"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22"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72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72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725"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6"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727"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728"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9"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73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73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732"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733"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4"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735"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736"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737"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738"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739"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740"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05"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06"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1251720" y="2803320"/>
            <a:ext cx="1841040" cy="1861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1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1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12"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3"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14"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15"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16"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18"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19"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20"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22"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23"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2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2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27"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28"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30"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31"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32"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33"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34"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35"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8"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09"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11"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13"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14"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5"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5"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6" name="PlaceHolder 1"/>
          <p:cNvSpPr>
            <a:spLocks noGrp="1"/>
          </p:cNvSpPr>
          <p:nvPr>
            <p:ph type="subTitle"/>
          </p:nvPr>
        </p:nvSpPr>
        <p:spPr>
          <a:xfrm>
            <a:off x="1251720" y="2803320"/>
            <a:ext cx="1841040" cy="1861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18"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19"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20"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22"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2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24"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2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2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28"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30"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31"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3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3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35"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36"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38"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39"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40"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41"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42"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43"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6"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47"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49"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7"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5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5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3"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4" name="PlaceHolder 1"/>
          <p:cNvSpPr>
            <a:spLocks noGrp="1"/>
          </p:cNvSpPr>
          <p:nvPr>
            <p:ph type="subTitle"/>
          </p:nvPr>
        </p:nvSpPr>
        <p:spPr>
          <a:xfrm>
            <a:off x="1251720" y="2803320"/>
            <a:ext cx="1841040" cy="1861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5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5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58"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6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6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62"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64"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65"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66"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68"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69"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7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7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73"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74"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76"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77"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78"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79"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80"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81"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84"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85"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87"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8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90"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91"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92" name="PlaceHolder 1"/>
          <p:cNvSpPr>
            <a:spLocks noGrp="1"/>
          </p:cNvSpPr>
          <p:nvPr>
            <p:ph type="subTitle"/>
          </p:nvPr>
        </p:nvSpPr>
        <p:spPr>
          <a:xfrm>
            <a:off x="1251720" y="2803320"/>
            <a:ext cx="1841040" cy="1861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94"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95"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96"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98"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99"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00"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30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0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04"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306"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07"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30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1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11"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12"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251720" y="2803320"/>
            <a:ext cx="1841040" cy="1861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314"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15"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16"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17"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18"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19"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22"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323"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325"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327"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2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29"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30" name="PlaceHolder 1"/>
          <p:cNvSpPr>
            <a:spLocks noGrp="1"/>
          </p:cNvSpPr>
          <p:nvPr>
            <p:ph type="subTitle"/>
          </p:nvPr>
        </p:nvSpPr>
        <p:spPr>
          <a:xfrm>
            <a:off x="1251720" y="2803320"/>
            <a:ext cx="1841040" cy="1861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1"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33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3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3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33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3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38"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34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4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42"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344"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45"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34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4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4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50"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352"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53"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54"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55"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56"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357"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1"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02"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3"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04"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5"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0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0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08"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09" name="PlaceHolder 1"/>
          <p:cNvSpPr>
            <a:spLocks noGrp="1"/>
          </p:cNvSpPr>
          <p:nvPr>
            <p:ph type="subTitle"/>
          </p:nvPr>
        </p:nvSpPr>
        <p:spPr>
          <a:xfrm>
            <a:off x="1251720" y="2803320"/>
            <a:ext cx="1841040" cy="1861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1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1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13"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18"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14"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15"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1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17"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8"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1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2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21"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22"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23"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24"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5"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2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2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28"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29"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30"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31"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32"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33"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34"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35"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36"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9"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40"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42"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3"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44"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45"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46"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2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22"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7" name="PlaceHolder 1"/>
          <p:cNvSpPr>
            <a:spLocks noGrp="1"/>
          </p:cNvSpPr>
          <p:nvPr>
            <p:ph type="subTitle"/>
          </p:nvPr>
        </p:nvSpPr>
        <p:spPr>
          <a:xfrm>
            <a:off x="1251720" y="2803320"/>
            <a:ext cx="1841040" cy="1861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4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50"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51"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52"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53"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5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55"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56"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5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5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59"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60"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61"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62"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63"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64"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65"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66"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67"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68"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69"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70"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71"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72"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73"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
        <p:nvSpPr>
          <p:cNvPr id="474"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8"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79"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0" name="PlaceHolder 1"/>
          <p:cNvSpPr>
            <a:spLocks noGrp="1"/>
          </p:cNvSpPr>
          <p:nvPr>
            <p:ph type="title"/>
          </p:nvPr>
        </p:nvSpPr>
        <p:spPr>
          <a:xfrm>
            <a:off x="1251720" y="2803320"/>
            <a:ext cx="1841040" cy="4014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481"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en-US"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720000" y="2287800"/>
            <a:ext cx="5632920" cy="1018440"/>
          </a:xfrm>
          <a:prstGeom prst="rect">
            <a:avLst/>
          </a:prstGeom>
          <a:noFill/>
          <a:ln w="0">
            <a:noFill/>
          </a:ln>
        </p:spPr>
        <p:txBody>
          <a:bodyPr lIns="0" tIns="0" rIns="0" bIns="0" anchor="b">
            <a:noAutofit/>
          </a:bodyPr>
          <a:lstStyle/>
          <a:p>
            <a:r>
              <a:rPr lang="en-US" sz="6000" b="0" strike="noStrike" spc="-1">
                <a:solidFill>
                  <a:srgbClr val="000000"/>
                </a:solidFill>
                <a:latin typeface="Arial"/>
              </a:rPr>
              <a:t>Click to edit the title text format</a:t>
            </a:r>
          </a:p>
        </p:txBody>
      </p:sp>
      <p:sp>
        <p:nvSpPr>
          <p:cNvPr id="3"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
        <p:cNvGrpSpPr/>
        <p:nvPr/>
      </p:nvGrpSpPr>
      <p:grpSpPr>
        <a:xfrm>
          <a:off x="0" y="0"/>
          <a:ext cx="0" cy="0"/>
          <a:chOff x="0" y="0"/>
          <a:chExt cx="0" cy="0"/>
        </a:xfrm>
      </p:grpSpPr>
      <p:sp>
        <p:nvSpPr>
          <p:cNvPr id="514" name="Google Shape;96;p20"/>
          <p:cNvSpPr/>
          <p:nvPr/>
        </p:nvSpPr>
        <p:spPr>
          <a:xfrm>
            <a:off x="6018840" y="1336680"/>
            <a:ext cx="3134520" cy="2518920"/>
          </a:xfrm>
          <a:prstGeom prst="rect">
            <a:avLst/>
          </a:prstGeom>
          <a:solidFill>
            <a:schemeClr val="dk1"/>
          </a:solidFill>
          <a:ln w="0">
            <a:noFill/>
          </a:ln>
        </p:spPr>
        <p:style>
          <a:lnRef idx="0">
            <a:scrgbClr r="0" g="0" b="0"/>
          </a:lnRef>
          <a:fillRef idx="0">
            <a:scrgbClr r="0" g="0" b="0"/>
          </a:fillRef>
          <a:effectRef idx="0">
            <a:scrgbClr r="0" g="0" b="0"/>
          </a:effectRef>
          <a:fontRef idx="minor"/>
        </p:style>
      </p:sp>
      <p:sp>
        <p:nvSpPr>
          <p:cNvPr id="515" name="PlaceHolder 1"/>
          <p:cNvSpPr>
            <a:spLocks noGrp="1"/>
          </p:cNvSpPr>
          <p:nvPr>
            <p:ph type="title"/>
          </p:nvPr>
        </p:nvSpPr>
        <p:spPr>
          <a:xfrm>
            <a:off x="6704640" y="1838160"/>
            <a:ext cx="1403640" cy="705240"/>
          </a:xfrm>
          <a:prstGeom prst="rect">
            <a:avLst/>
          </a:prstGeom>
          <a:noFill/>
          <a:ln w="0">
            <a:noFill/>
          </a:ln>
        </p:spPr>
        <p:txBody>
          <a:bodyPr lIns="0" tIns="0" rIns="0" bIns="0" anchor="b">
            <a:noAutofit/>
          </a:bodyPr>
          <a:lstStyle/>
          <a:p>
            <a:r>
              <a:rPr lang="en-US" sz="2200" b="0" strike="noStrike" spc="-1">
                <a:solidFill>
                  <a:srgbClr val="000000"/>
                </a:solidFill>
                <a:latin typeface="Arial"/>
              </a:rPr>
              <a:t>Click to edit the title text format</a:t>
            </a:r>
          </a:p>
        </p:txBody>
      </p:sp>
      <p:sp>
        <p:nvSpPr>
          <p:cNvPr id="516"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
        <p:cNvGrpSpPr/>
        <p:nvPr/>
      </p:nvGrpSpPr>
      <p:grpSpPr>
        <a:xfrm>
          <a:off x="0" y="0"/>
          <a:ext cx="0" cy="0"/>
          <a:chOff x="0" y="0"/>
          <a:chExt cx="0" cy="0"/>
        </a:xfrm>
      </p:grpSpPr>
      <p:sp>
        <p:nvSpPr>
          <p:cNvPr id="553" name="PlaceHolder 1"/>
          <p:cNvSpPr>
            <a:spLocks noGrp="1"/>
          </p:cNvSpPr>
          <p:nvPr>
            <p:ph type="title"/>
          </p:nvPr>
        </p:nvSpPr>
        <p:spPr>
          <a:xfrm>
            <a:off x="703440" y="1404000"/>
            <a:ext cx="3188520" cy="1032480"/>
          </a:xfrm>
          <a:prstGeom prst="rect">
            <a:avLst/>
          </a:prstGeom>
          <a:noFill/>
          <a:ln w="0">
            <a:noFill/>
          </a:ln>
        </p:spPr>
        <p:txBody>
          <a:bodyPr lIns="0" tIns="0" rIns="0" bIns="0" anchor="b">
            <a:noAutofit/>
          </a:bodyPr>
          <a:lstStyle/>
          <a:p>
            <a:r>
              <a:rPr lang="en-US" sz="3300" b="0" strike="noStrike" spc="-1">
                <a:solidFill>
                  <a:srgbClr val="000000"/>
                </a:solidFill>
                <a:latin typeface="Arial"/>
              </a:rPr>
              <a:t>Click to edit the title text format</a:t>
            </a:r>
          </a:p>
        </p:txBody>
      </p:sp>
      <p:sp>
        <p:nvSpPr>
          <p:cNvPr id="554"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1" name="PlaceHolder 1"/>
          <p:cNvSpPr>
            <a:spLocks noGrp="1"/>
          </p:cNvSpPr>
          <p:nvPr>
            <p:ph type="title"/>
          </p:nvPr>
        </p:nvSpPr>
        <p:spPr>
          <a:xfrm>
            <a:off x="5248800" y="2002680"/>
            <a:ext cx="3264120" cy="1791720"/>
          </a:xfrm>
          <a:prstGeom prst="rect">
            <a:avLst/>
          </a:prstGeom>
          <a:noFill/>
          <a:ln w="0">
            <a:noFill/>
          </a:ln>
        </p:spPr>
        <p:txBody>
          <a:bodyPr tIns="91440" bIns="91440" anchor="b">
            <a:noAutofit/>
          </a:bodyPr>
          <a:lstStyle/>
          <a:p>
            <a:r>
              <a:rPr lang="en-US" sz="5200" b="0" strike="noStrike" spc="-1">
                <a:solidFill>
                  <a:srgbClr val="000000"/>
                </a:solidFill>
                <a:latin typeface="Arial"/>
              </a:rPr>
              <a:t>Click to edit the title text format</a:t>
            </a:r>
          </a:p>
        </p:txBody>
      </p:sp>
      <p:sp>
        <p:nvSpPr>
          <p:cNvPr id="592" name="Google Shape;10;p2"/>
          <p:cNvSpPr/>
          <p:nvPr/>
        </p:nvSpPr>
        <p:spPr>
          <a:xfrm flipH="1">
            <a:off x="5826240" y="451440"/>
            <a:ext cx="1672200" cy="125640"/>
          </a:xfrm>
          <a:custGeom>
            <a:avLst/>
            <a:gdLst/>
            <a:ahLst/>
            <a:cxnLst/>
            <a:rect l="l" t="t" r="r" b="b"/>
            <a:pathLst>
              <a:path w="21600" h="21600">
                <a:moveTo>
                  <a:pt x="0" y="0"/>
                </a:moveTo>
                <a:lnTo>
                  <a:pt x="21600" y="21600"/>
                </a:lnTo>
              </a:path>
            </a:pathLst>
          </a:custGeom>
          <a:noFill/>
          <a:ln w="9525">
            <a:solidFill>
              <a:srgbClr val="374957"/>
            </a:solidFill>
            <a:round/>
          </a:ln>
        </p:spPr>
        <p:style>
          <a:lnRef idx="0">
            <a:scrgbClr r="0" g="0" b="0"/>
          </a:lnRef>
          <a:fillRef idx="0">
            <a:scrgbClr r="0" g="0" b="0"/>
          </a:fillRef>
          <a:effectRef idx="0">
            <a:scrgbClr r="0" g="0" b="0"/>
          </a:effectRef>
          <a:fontRef idx="minor"/>
        </p:style>
      </p:sp>
      <p:sp>
        <p:nvSpPr>
          <p:cNvPr id="593" name="Google Shape;11;p2"/>
          <p:cNvSpPr/>
          <p:nvPr/>
        </p:nvSpPr>
        <p:spPr>
          <a:xfrm rot="10800000">
            <a:off x="7513200" y="458280"/>
            <a:ext cx="829080" cy="743040"/>
          </a:xfrm>
          <a:custGeom>
            <a:avLst/>
            <a:gdLst/>
            <a:ahLst/>
            <a:cxnLst/>
            <a:rect l="l" t="t" r="r" b="b"/>
            <a:pathLst>
              <a:path w="21600" h="21600">
                <a:moveTo>
                  <a:pt x="0" y="0"/>
                </a:moveTo>
                <a:lnTo>
                  <a:pt x="21600" y="21600"/>
                </a:lnTo>
              </a:path>
            </a:pathLst>
          </a:custGeom>
          <a:noFill/>
          <a:ln w="9525">
            <a:solidFill>
              <a:srgbClr val="374957"/>
            </a:solidFill>
            <a:round/>
          </a:ln>
        </p:spPr>
        <p:style>
          <a:lnRef idx="0">
            <a:scrgbClr r="0" g="0" b="0"/>
          </a:lnRef>
          <a:fillRef idx="0">
            <a:scrgbClr r="0" g="0" b="0"/>
          </a:fillRef>
          <a:effectRef idx="0">
            <a:scrgbClr r="0" g="0" b="0"/>
          </a:effectRef>
          <a:fontRef idx="minor"/>
        </p:style>
      </p:sp>
      <p:sp>
        <p:nvSpPr>
          <p:cNvPr id="594" name="Google Shape;12;p2"/>
          <p:cNvSpPr/>
          <p:nvPr/>
        </p:nvSpPr>
        <p:spPr>
          <a:xfrm flipH="1">
            <a:off x="8349120" y="-6480"/>
            <a:ext cx="796320" cy="1187640"/>
          </a:xfrm>
          <a:custGeom>
            <a:avLst/>
            <a:gdLst/>
            <a:ahLst/>
            <a:cxnLst/>
            <a:rect l="l" t="t" r="r" b="b"/>
            <a:pathLst>
              <a:path w="21600" h="21600">
                <a:moveTo>
                  <a:pt x="0" y="0"/>
                </a:moveTo>
                <a:lnTo>
                  <a:pt x="21600" y="21600"/>
                </a:lnTo>
              </a:path>
            </a:pathLst>
          </a:custGeom>
          <a:noFill/>
          <a:ln w="9525">
            <a:solidFill>
              <a:srgbClr val="374957"/>
            </a:solidFill>
            <a:round/>
          </a:ln>
        </p:spPr>
        <p:style>
          <a:lnRef idx="0">
            <a:scrgbClr r="0" g="0" b="0"/>
          </a:lnRef>
          <a:fillRef idx="0">
            <a:scrgbClr r="0" g="0" b="0"/>
          </a:fillRef>
          <a:effectRef idx="0">
            <a:scrgbClr r="0" g="0" b="0"/>
          </a:effectRef>
          <a:fontRef idx="minor"/>
        </p:style>
      </p:sp>
      <p:grpSp>
        <p:nvGrpSpPr>
          <p:cNvPr id="595" name="Google Shape;13;p2"/>
          <p:cNvGrpSpPr/>
          <p:nvPr/>
        </p:nvGrpSpPr>
        <p:grpSpPr>
          <a:xfrm>
            <a:off x="8064360" y="887760"/>
            <a:ext cx="581400" cy="582120"/>
            <a:chOff x="8064360" y="887760"/>
            <a:chExt cx="581400" cy="582120"/>
          </a:xfrm>
        </p:grpSpPr>
        <p:sp>
          <p:nvSpPr>
            <p:cNvPr id="596" name="Google Shape;14;p2"/>
            <p:cNvSpPr/>
            <p:nvPr/>
          </p:nvSpPr>
          <p:spPr>
            <a:xfrm>
              <a:off x="8068680" y="892800"/>
              <a:ext cx="572400" cy="572040"/>
            </a:xfrm>
            <a:custGeom>
              <a:avLst/>
              <a:gdLst/>
              <a:ahLst/>
              <a:cxnLst/>
              <a:rect l="l" t="t" r="r" b="b"/>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597" name="Google Shape;15;p2"/>
            <p:cNvSpPr/>
            <p:nvPr/>
          </p:nvSpPr>
          <p:spPr>
            <a:xfrm>
              <a:off x="8064360" y="887760"/>
              <a:ext cx="581400" cy="582120"/>
            </a:xfrm>
            <a:custGeom>
              <a:avLst/>
              <a:gdLst/>
              <a:ahLst/>
              <a:cxnLst/>
              <a:rect l="l" t="t" r="r" b="b"/>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598" name="Google Shape;16;p2"/>
            <p:cNvSpPr/>
            <p:nvPr/>
          </p:nvSpPr>
          <p:spPr>
            <a:xfrm>
              <a:off x="8141040" y="965160"/>
              <a:ext cx="427680" cy="426960"/>
            </a:xfrm>
            <a:custGeom>
              <a:avLst/>
              <a:gdLst/>
              <a:ahLst/>
              <a:cxnLst/>
              <a:rect l="l" t="t" r="r" b="b"/>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599" name="Google Shape;17;p2"/>
            <p:cNvSpPr/>
            <p:nvPr/>
          </p:nvSpPr>
          <p:spPr>
            <a:xfrm>
              <a:off x="8136720" y="960480"/>
              <a:ext cx="436680" cy="437040"/>
            </a:xfrm>
            <a:custGeom>
              <a:avLst/>
              <a:gdLst/>
              <a:ahLst/>
              <a:cxnLst/>
              <a:rect l="l" t="t" r="r" b="b"/>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600" name="Google Shape;18;p2"/>
            <p:cNvSpPr/>
            <p:nvPr/>
          </p:nvSpPr>
          <p:spPr>
            <a:xfrm>
              <a:off x="8219880" y="1044000"/>
              <a:ext cx="270000" cy="270000"/>
            </a:xfrm>
            <a:custGeom>
              <a:avLst/>
              <a:gdLst/>
              <a:ahLst/>
              <a:cxnLst/>
              <a:rect l="l" t="t" r="r" b="b"/>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601" name="Google Shape;19;p2"/>
            <p:cNvSpPr/>
            <p:nvPr/>
          </p:nvSpPr>
          <p:spPr>
            <a:xfrm>
              <a:off x="8215200" y="1039320"/>
              <a:ext cx="279360" cy="279000"/>
            </a:xfrm>
            <a:custGeom>
              <a:avLst/>
              <a:gdLst/>
              <a:ahLst/>
              <a:cxnLst/>
              <a:rect l="l" t="t" r="r" b="b"/>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602" name="Google Shape;20;p2"/>
          <p:cNvGrpSpPr/>
          <p:nvPr/>
        </p:nvGrpSpPr>
        <p:grpSpPr>
          <a:xfrm>
            <a:off x="7353000" y="316440"/>
            <a:ext cx="291600" cy="292320"/>
            <a:chOff x="7353000" y="316440"/>
            <a:chExt cx="291600" cy="292320"/>
          </a:xfrm>
        </p:grpSpPr>
        <p:sp>
          <p:nvSpPr>
            <p:cNvPr id="603" name="Google Shape;21;p2"/>
            <p:cNvSpPr/>
            <p:nvPr/>
          </p:nvSpPr>
          <p:spPr>
            <a:xfrm>
              <a:off x="7358040" y="321120"/>
              <a:ext cx="282240" cy="282240"/>
            </a:xfrm>
            <a:custGeom>
              <a:avLst/>
              <a:gdLst/>
              <a:ahLst/>
              <a:cxnLst/>
              <a:rect l="l" t="t" r="r" b="b"/>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604" name="Google Shape;22;p2"/>
            <p:cNvSpPr/>
            <p:nvPr/>
          </p:nvSpPr>
          <p:spPr>
            <a:xfrm>
              <a:off x="7353000" y="316440"/>
              <a:ext cx="291600" cy="292320"/>
            </a:xfrm>
            <a:custGeom>
              <a:avLst/>
              <a:gdLst/>
              <a:ahLst/>
              <a:cxnLst/>
              <a:rect l="l" t="t" r="r" b="b"/>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605" name="Google Shape;23;p2"/>
            <p:cNvSpPr/>
            <p:nvPr/>
          </p:nvSpPr>
          <p:spPr>
            <a:xfrm>
              <a:off x="7419960" y="383040"/>
              <a:ext cx="158040" cy="158040"/>
            </a:xfrm>
            <a:custGeom>
              <a:avLst/>
              <a:gdLst/>
              <a:ahLst/>
              <a:cxnLst/>
              <a:rect l="l" t="t" r="r" b="b"/>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606" name="Google Shape;24;p2"/>
            <p:cNvSpPr/>
            <p:nvPr/>
          </p:nvSpPr>
          <p:spPr>
            <a:xfrm>
              <a:off x="7415640" y="378720"/>
              <a:ext cx="167400" cy="167400"/>
            </a:xfrm>
            <a:custGeom>
              <a:avLst/>
              <a:gdLst/>
              <a:ahLst/>
              <a:cxnLst/>
              <a:rect l="l" t="t" r="r" b="b"/>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sp>
        <p:nvSpPr>
          <p:cNvPr id="607" name="Google Shape;25;p2"/>
          <p:cNvSpPr/>
          <p:nvPr/>
        </p:nvSpPr>
        <p:spPr>
          <a:xfrm>
            <a:off x="5690520" y="425880"/>
            <a:ext cx="288360" cy="288000"/>
          </a:xfrm>
          <a:custGeom>
            <a:avLst/>
            <a:gdLst/>
            <a:ahLst/>
            <a:cxnLst/>
            <a:rect l="l" t="t" r="r" b="b"/>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608" name="Google Shape;26;p2"/>
          <p:cNvSpPr/>
          <p:nvPr/>
        </p:nvSpPr>
        <p:spPr>
          <a:xfrm>
            <a:off x="5688360" y="423360"/>
            <a:ext cx="292680" cy="293040"/>
          </a:xfrm>
          <a:custGeom>
            <a:avLst/>
            <a:gdLst/>
            <a:ahLst/>
            <a:cxnLst/>
            <a:rect l="l" t="t" r="r" b="b"/>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609" name="Google Shape;27;p2"/>
          <p:cNvSpPr/>
          <p:nvPr/>
        </p:nvSpPr>
        <p:spPr>
          <a:xfrm>
            <a:off x="5727240" y="462240"/>
            <a:ext cx="215280" cy="214920"/>
          </a:xfrm>
          <a:custGeom>
            <a:avLst/>
            <a:gdLst/>
            <a:ahLst/>
            <a:cxnLst/>
            <a:rect l="l" t="t" r="r" b="b"/>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610" name="Google Shape;28;p2"/>
          <p:cNvSpPr/>
          <p:nvPr/>
        </p:nvSpPr>
        <p:spPr>
          <a:xfrm>
            <a:off x="5724720" y="459720"/>
            <a:ext cx="219600" cy="219960"/>
          </a:xfrm>
          <a:custGeom>
            <a:avLst/>
            <a:gdLst/>
            <a:ahLst/>
            <a:cxnLst/>
            <a:rect l="l" t="t" r="r" b="b"/>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611" name="Google Shape;29;p2"/>
          <p:cNvSpPr/>
          <p:nvPr/>
        </p:nvSpPr>
        <p:spPr>
          <a:xfrm>
            <a:off x="5766480" y="501840"/>
            <a:ext cx="135720" cy="135720"/>
          </a:xfrm>
          <a:custGeom>
            <a:avLst/>
            <a:gdLst/>
            <a:ahLst/>
            <a:cxnLst/>
            <a:rect l="l" t="t" r="r" b="b"/>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612" name="Google Shape;30;p2"/>
          <p:cNvSpPr/>
          <p:nvPr/>
        </p:nvSpPr>
        <p:spPr>
          <a:xfrm>
            <a:off x="5764320" y="499680"/>
            <a:ext cx="140760" cy="140400"/>
          </a:xfrm>
          <a:custGeom>
            <a:avLst/>
            <a:gdLst/>
            <a:ahLst/>
            <a:cxnLst/>
            <a:rect l="l" t="t" r="r" b="b"/>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nvGrpSpPr>
          <p:cNvPr id="613" name="Google Shape;31;p2"/>
          <p:cNvGrpSpPr/>
          <p:nvPr/>
        </p:nvGrpSpPr>
        <p:grpSpPr>
          <a:xfrm>
            <a:off x="5443200" y="289440"/>
            <a:ext cx="174960" cy="26640"/>
            <a:chOff x="5443200" y="289440"/>
            <a:chExt cx="174960" cy="26640"/>
          </a:xfrm>
        </p:grpSpPr>
        <p:sp>
          <p:nvSpPr>
            <p:cNvPr id="614" name="Google Shape;32;p2"/>
            <p:cNvSpPr/>
            <p:nvPr/>
          </p:nvSpPr>
          <p:spPr>
            <a:xfrm>
              <a:off x="5443200" y="28944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615" name="Google Shape;33;p2"/>
            <p:cNvSpPr/>
            <p:nvPr/>
          </p:nvSpPr>
          <p:spPr>
            <a:xfrm>
              <a:off x="5517360" y="28944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616" name="Google Shape;34;p2"/>
            <p:cNvSpPr/>
            <p:nvPr/>
          </p:nvSpPr>
          <p:spPr>
            <a:xfrm>
              <a:off x="5591520" y="28944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grpSp>
      <p:grpSp>
        <p:nvGrpSpPr>
          <p:cNvPr id="617" name="Google Shape;35;p2"/>
          <p:cNvGrpSpPr/>
          <p:nvPr/>
        </p:nvGrpSpPr>
        <p:grpSpPr>
          <a:xfrm>
            <a:off x="8489880" y="171000"/>
            <a:ext cx="174960" cy="26640"/>
            <a:chOff x="8489880" y="171000"/>
            <a:chExt cx="174960" cy="26640"/>
          </a:xfrm>
        </p:grpSpPr>
        <p:sp>
          <p:nvSpPr>
            <p:cNvPr id="618" name="Google Shape;36;p2"/>
            <p:cNvSpPr/>
            <p:nvPr/>
          </p:nvSpPr>
          <p:spPr>
            <a:xfrm>
              <a:off x="8489880" y="17100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619" name="Google Shape;37;p2"/>
            <p:cNvSpPr/>
            <p:nvPr/>
          </p:nvSpPr>
          <p:spPr>
            <a:xfrm>
              <a:off x="8564040" y="17100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620" name="Google Shape;38;p2"/>
            <p:cNvSpPr/>
            <p:nvPr/>
          </p:nvSpPr>
          <p:spPr>
            <a:xfrm>
              <a:off x="8638200" y="17100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grpSp>
      <p:grpSp>
        <p:nvGrpSpPr>
          <p:cNvPr id="621" name="Google Shape;39;p2"/>
          <p:cNvGrpSpPr/>
          <p:nvPr/>
        </p:nvGrpSpPr>
        <p:grpSpPr>
          <a:xfrm>
            <a:off x="8068680" y="1581840"/>
            <a:ext cx="174600" cy="26640"/>
            <a:chOff x="8068680" y="1581840"/>
            <a:chExt cx="174600" cy="26640"/>
          </a:xfrm>
        </p:grpSpPr>
        <p:sp>
          <p:nvSpPr>
            <p:cNvPr id="622" name="Google Shape;40;p2"/>
            <p:cNvSpPr/>
            <p:nvPr/>
          </p:nvSpPr>
          <p:spPr>
            <a:xfrm>
              <a:off x="8068680" y="158184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623" name="Google Shape;41;p2"/>
            <p:cNvSpPr/>
            <p:nvPr/>
          </p:nvSpPr>
          <p:spPr>
            <a:xfrm>
              <a:off x="8142840" y="158184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624" name="Google Shape;42;p2"/>
            <p:cNvSpPr/>
            <p:nvPr/>
          </p:nvSpPr>
          <p:spPr>
            <a:xfrm>
              <a:off x="8216640" y="158184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grpSp>
      <p:sp>
        <p:nvSpPr>
          <p:cNvPr id="625"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2" name="Google Shape;712;p16"/>
          <p:cNvSpPr/>
          <p:nvPr/>
        </p:nvSpPr>
        <p:spPr>
          <a:xfrm>
            <a:off x="590400" y="4340520"/>
            <a:ext cx="669960" cy="422640"/>
          </a:xfrm>
          <a:custGeom>
            <a:avLst/>
            <a:gdLst/>
            <a:ahLst/>
            <a:cxnLst/>
            <a:rect l="l" t="t" r="r" b="b"/>
            <a:pathLst>
              <a:path w="21600" h="21600">
                <a:moveTo>
                  <a:pt x="0" y="0"/>
                </a:moveTo>
                <a:lnTo>
                  <a:pt x="21600" y="21600"/>
                </a:lnTo>
              </a:path>
            </a:pathLst>
          </a:custGeom>
          <a:noFill/>
          <a:ln w="9525">
            <a:solidFill>
              <a:srgbClr val="595959"/>
            </a:solidFill>
            <a:round/>
          </a:ln>
        </p:spPr>
        <p:style>
          <a:lnRef idx="0">
            <a:scrgbClr r="0" g="0" b="0"/>
          </a:lnRef>
          <a:fillRef idx="0">
            <a:scrgbClr r="0" g="0" b="0"/>
          </a:fillRef>
          <a:effectRef idx="0">
            <a:scrgbClr r="0" g="0" b="0"/>
          </a:effectRef>
          <a:fontRef idx="minor"/>
        </p:style>
      </p:sp>
      <p:sp>
        <p:nvSpPr>
          <p:cNvPr id="663" name="PlaceHolder 1"/>
          <p:cNvSpPr>
            <a:spLocks noGrp="1"/>
          </p:cNvSpPr>
          <p:nvPr>
            <p:ph type="title"/>
          </p:nvPr>
        </p:nvSpPr>
        <p:spPr>
          <a:xfrm>
            <a:off x="2208240" y="342720"/>
            <a:ext cx="4727520" cy="572400"/>
          </a:xfrm>
          <a:prstGeom prst="rect">
            <a:avLst/>
          </a:prstGeom>
          <a:noFill/>
          <a:ln w="0">
            <a:noFill/>
          </a:ln>
        </p:spPr>
        <p:txBody>
          <a:bodyPr tIns="91440" bIns="91440" anchor="t">
            <a:noAutofit/>
          </a:bodyPr>
          <a:lstStyle/>
          <a:p>
            <a:r>
              <a:rPr lang="en-US" sz="2800" b="0" strike="noStrike" spc="-1">
                <a:solidFill>
                  <a:srgbClr val="000000"/>
                </a:solidFill>
                <a:latin typeface="Arial"/>
              </a:rPr>
              <a:t>Click to edit the title text format</a:t>
            </a:r>
          </a:p>
        </p:txBody>
      </p:sp>
      <p:sp>
        <p:nvSpPr>
          <p:cNvPr id="664" name="Google Shape;714;p16"/>
          <p:cNvSpPr/>
          <p:nvPr/>
        </p:nvSpPr>
        <p:spPr>
          <a:xfrm rot="10800000" flipH="1">
            <a:off x="360" y="4332960"/>
            <a:ext cx="590400" cy="663480"/>
          </a:xfrm>
          <a:custGeom>
            <a:avLst/>
            <a:gdLst/>
            <a:ahLst/>
            <a:cxnLst/>
            <a:rect l="l" t="t" r="r" b="b"/>
            <a:pathLst>
              <a:path w="21600" h="21600">
                <a:moveTo>
                  <a:pt x="0" y="0"/>
                </a:moveTo>
                <a:lnTo>
                  <a:pt x="21600" y="21600"/>
                </a:lnTo>
              </a:path>
            </a:pathLst>
          </a:custGeom>
          <a:noFill/>
          <a:ln w="9525">
            <a:solidFill>
              <a:srgbClr val="595959"/>
            </a:solidFill>
            <a:round/>
          </a:ln>
        </p:spPr>
        <p:style>
          <a:lnRef idx="0">
            <a:scrgbClr r="0" g="0" b="0"/>
          </a:lnRef>
          <a:fillRef idx="0">
            <a:scrgbClr r="0" g="0" b="0"/>
          </a:fillRef>
          <a:effectRef idx="0">
            <a:scrgbClr r="0" g="0" b="0"/>
          </a:effectRef>
          <a:fontRef idx="minor"/>
        </p:style>
      </p:sp>
      <p:grpSp>
        <p:nvGrpSpPr>
          <p:cNvPr id="665" name="Google Shape;715;p16"/>
          <p:cNvGrpSpPr/>
          <p:nvPr/>
        </p:nvGrpSpPr>
        <p:grpSpPr>
          <a:xfrm>
            <a:off x="431640" y="4183920"/>
            <a:ext cx="291600" cy="292320"/>
            <a:chOff x="431640" y="4183920"/>
            <a:chExt cx="291600" cy="292320"/>
          </a:xfrm>
        </p:grpSpPr>
        <p:sp>
          <p:nvSpPr>
            <p:cNvPr id="666" name="Google Shape;716;p16"/>
            <p:cNvSpPr/>
            <p:nvPr/>
          </p:nvSpPr>
          <p:spPr>
            <a:xfrm flipH="1">
              <a:off x="436320" y="4188600"/>
              <a:ext cx="282240" cy="282240"/>
            </a:xfrm>
            <a:custGeom>
              <a:avLst/>
              <a:gdLst/>
              <a:ahLst/>
              <a:cxnLst/>
              <a:rect l="l" t="t" r="r" b="b"/>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667" name="Google Shape;717;p16"/>
            <p:cNvSpPr/>
            <p:nvPr/>
          </p:nvSpPr>
          <p:spPr>
            <a:xfrm flipH="1">
              <a:off x="431640" y="4183920"/>
              <a:ext cx="291600" cy="292320"/>
            </a:xfrm>
            <a:custGeom>
              <a:avLst/>
              <a:gdLst/>
              <a:ahLst/>
              <a:cxnLst/>
              <a:rect l="l" t="t" r="r" b="b"/>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668" name="Google Shape;718;p16"/>
            <p:cNvSpPr/>
            <p:nvPr/>
          </p:nvSpPr>
          <p:spPr>
            <a:xfrm flipH="1">
              <a:off x="497880" y="4250520"/>
              <a:ext cx="158040" cy="158040"/>
            </a:xfrm>
            <a:custGeom>
              <a:avLst/>
              <a:gdLst/>
              <a:ahLst/>
              <a:cxnLst/>
              <a:rect l="l" t="t" r="r" b="b"/>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669" name="Google Shape;719;p16"/>
            <p:cNvSpPr/>
            <p:nvPr/>
          </p:nvSpPr>
          <p:spPr>
            <a:xfrm flipH="1">
              <a:off x="492840" y="4246200"/>
              <a:ext cx="167400" cy="167400"/>
            </a:xfrm>
            <a:custGeom>
              <a:avLst/>
              <a:gdLst/>
              <a:ahLst/>
              <a:cxnLst/>
              <a:rect l="l" t="t" r="r" b="b"/>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670" name="Google Shape;720;p16"/>
          <p:cNvGrpSpPr/>
          <p:nvPr/>
        </p:nvGrpSpPr>
        <p:grpSpPr>
          <a:xfrm>
            <a:off x="1075320" y="4604760"/>
            <a:ext cx="292680" cy="293040"/>
            <a:chOff x="1075320" y="4604760"/>
            <a:chExt cx="292680" cy="293040"/>
          </a:xfrm>
        </p:grpSpPr>
        <p:sp>
          <p:nvSpPr>
            <p:cNvPr id="671" name="Google Shape;721;p16"/>
            <p:cNvSpPr/>
            <p:nvPr/>
          </p:nvSpPr>
          <p:spPr>
            <a:xfrm flipH="1">
              <a:off x="1077480" y="4607280"/>
              <a:ext cx="288360" cy="288000"/>
            </a:xfrm>
            <a:custGeom>
              <a:avLst/>
              <a:gdLst/>
              <a:ahLst/>
              <a:cxnLst/>
              <a:rect l="l" t="t" r="r" b="b"/>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672" name="Google Shape;722;p16"/>
            <p:cNvSpPr/>
            <p:nvPr/>
          </p:nvSpPr>
          <p:spPr>
            <a:xfrm flipH="1">
              <a:off x="1074960" y="4604760"/>
              <a:ext cx="292680" cy="293040"/>
            </a:xfrm>
            <a:custGeom>
              <a:avLst/>
              <a:gdLst/>
              <a:ahLst/>
              <a:cxnLst/>
              <a:rect l="l" t="t" r="r" b="b"/>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673" name="Google Shape;723;p16"/>
            <p:cNvSpPr/>
            <p:nvPr/>
          </p:nvSpPr>
          <p:spPr>
            <a:xfrm flipH="1">
              <a:off x="1114560" y="4643640"/>
              <a:ext cx="215280" cy="214920"/>
            </a:xfrm>
            <a:custGeom>
              <a:avLst/>
              <a:gdLst/>
              <a:ahLst/>
              <a:cxnLst/>
              <a:rect l="l" t="t" r="r" b="b"/>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674" name="Google Shape;724;p16"/>
            <p:cNvSpPr/>
            <p:nvPr/>
          </p:nvSpPr>
          <p:spPr>
            <a:xfrm flipH="1">
              <a:off x="1112400" y="4641120"/>
              <a:ext cx="219600" cy="219960"/>
            </a:xfrm>
            <a:custGeom>
              <a:avLst/>
              <a:gdLst/>
              <a:ahLst/>
              <a:cxnLst/>
              <a:rect l="l" t="t" r="r" b="b"/>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675" name="Google Shape;725;p16"/>
            <p:cNvSpPr/>
            <p:nvPr/>
          </p:nvSpPr>
          <p:spPr>
            <a:xfrm flipH="1">
              <a:off x="1153800" y="4683240"/>
              <a:ext cx="135720" cy="135720"/>
            </a:xfrm>
            <a:custGeom>
              <a:avLst/>
              <a:gdLst/>
              <a:ahLst/>
              <a:cxnLst/>
              <a:rect l="l" t="t" r="r" b="b"/>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676" name="Google Shape;726;p16"/>
            <p:cNvSpPr/>
            <p:nvPr/>
          </p:nvSpPr>
          <p:spPr>
            <a:xfrm flipH="1">
              <a:off x="1151280" y="4681080"/>
              <a:ext cx="140760" cy="140400"/>
            </a:xfrm>
            <a:custGeom>
              <a:avLst/>
              <a:gdLst/>
              <a:ahLst/>
              <a:cxnLst/>
              <a:rect l="l" t="t" r="r" b="b"/>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sp>
        <p:nvSpPr>
          <p:cNvPr id="677" name="Google Shape;727;p16"/>
          <p:cNvSpPr/>
          <p:nvPr/>
        </p:nvSpPr>
        <p:spPr>
          <a:xfrm rot="10800000">
            <a:off x="7197480" y="294840"/>
            <a:ext cx="1156680" cy="542520"/>
          </a:xfrm>
          <a:custGeom>
            <a:avLst/>
            <a:gdLst/>
            <a:ahLst/>
            <a:cxnLst/>
            <a:rect l="l" t="t" r="r" b="b"/>
            <a:pathLst>
              <a:path w="21600" h="21600">
                <a:moveTo>
                  <a:pt x="0" y="0"/>
                </a:moveTo>
                <a:lnTo>
                  <a:pt x="21600" y="21600"/>
                </a:lnTo>
              </a:path>
            </a:pathLst>
          </a:custGeom>
          <a:noFill/>
          <a:ln w="9525">
            <a:solidFill>
              <a:srgbClr val="595959"/>
            </a:solidFill>
            <a:round/>
          </a:ln>
        </p:spPr>
        <p:style>
          <a:lnRef idx="0">
            <a:scrgbClr r="0" g="0" b="0"/>
          </a:lnRef>
          <a:fillRef idx="0">
            <a:scrgbClr r="0" g="0" b="0"/>
          </a:fillRef>
          <a:effectRef idx="0">
            <a:scrgbClr r="0" g="0" b="0"/>
          </a:effectRef>
          <a:fontRef idx="minor"/>
        </p:style>
      </p:sp>
      <p:sp>
        <p:nvSpPr>
          <p:cNvPr id="678" name="Google Shape;728;p16"/>
          <p:cNvSpPr/>
          <p:nvPr/>
        </p:nvSpPr>
        <p:spPr>
          <a:xfrm flipH="1">
            <a:off x="8353440" y="-6480"/>
            <a:ext cx="790920" cy="835920"/>
          </a:xfrm>
          <a:custGeom>
            <a:avLst/>
            <a:gdLst/>
            <a:ahLst/>
            <a:cxnLst/>
            <a:rect l="l" t="t" r="r" b="b"/>
            <a:pathLst>
              <a:path w="21600" h="21600">
                <a:moveTo>
                  <a:pt x="0" y="0"/>
                </a:moveTo>
                <a:lnTo>
                  <a:pt x="21600" y="21600"/>
                </a:lnTo>
              </a:path>
            </a:pathLst>
          </a:custGeom>
          <a:noFill/>
          <a:ln w="9525">
            <a:solidFill>
              <a:srgbClr val="595959"/>
            </a:solidFill>
            <a:round/>
          </a:ln>
        </p:spPr>
        <p:style>
          <a:lnRef idx="0">
            <a:scrgbClr r="0" g="0" b="0"/>
          </a:lnRef>
          <a:fillRef idx="0">
            <a:scrgbClr r="0" g="0" b="0"/>
          </a:fillRef>
          <a:effectRef idx="0">
            <a:scrgbClr r="0" g="0" b="0"/>
          </a:effectRef>
          <a:fontRef idx="minor"/>
        </p:style>
      </p:sp>
      <p:grpSp>
        <p:nvGrpSpPr>
          <p:cNvPr id="679" name="Google Shape;729;p16"/>
          <p:cNvGrpSpPr/>
          <p:nvPr/>
        </p:nvGrpSpPr>
        <p:grpSpPr>
          <a:xfrm>
            <a:off x="8064360" y="527040"/>
            <a:ext cx="581400" cy="582120"/>
            <a:chOff x="8064360" y="527040"/>
            <a:chExt cx="581400" cy="582120"/>
          </a:xfrm>
        </p:grpSpPr>
        <p:sp>
          <p:nvSpPr>
            <p:cNvPr id="680" name="Google Shape;730;p16"/>
            <p:cNvSpPr/>
            <p:nvPr/>
          </p:nvSpPr>
          <p:spPr>
            <a:xfrm>
              <a:off x="8068680" y="532080"/>
              <a:ext cx="572400" cy="572040"/>
            </a:xfrm>
            <a:custGeom>
              <a:avLst/>
              <a:gdLst/>
              <a:ahLst/>
              <a:cxnLst/>
              <a:rect l="l" t="t" r="r" b="b"/>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681" name="Google Shape;731;p16"/>
            <p:cNvSpPr/>
            <p:nvPr/>
          </p:nvSpPr>
          <p:spPr>
            <a:xfrm>
              <a:off x="8064360" y="527040"/>
              <a:ext cx="581400" cy="582120"/>
            </a:xfrm>
            <a:custGeom>
              <a:avLst/>
              <a:gdLst/>
              <a:ahLst/>
              <a:cxnLst/>
              <a:rect l="l" t="t" r="r" b="b"/>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682" name="Google Shape;732;p16"/>
            <p:cNvSpPr/>
            <p:nvPr/>
          </p:nvSpPr>
          <p:spPr>
            <a:xfrm>
              <a:off x="8141040" y="604440"/>
              <a:ext cx="427680" cy="426960"/>
            </a:xfrm>
            <a:custGeom>
              <a:avLst/>
              <a:gdLst/>
              <a:ahLst/>
              <a:cxnLst/>
              <a:rect l="l" t="t" r="r" b="b"/>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683" name="Google Shape;733;p16"/>
            <p:cNvSpPr/>
            <p:nvPr/>
          </p:nvSpPr>
          <p:spPr>
            <a:xfrm>
              <a:off x="8136720" y="599400"/>
              <a:ext cx="436680" cy="437040"/>
            </a:xfrm>
            <a:custGeom>
              <a:avLst/>
              <a:gdLst/>
              <a:ahLst/>
              <a:cxnLst/>
              <a:rect l="l" t="t" r="r" b="b"/>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684" name="Google Shape;734;p16"/>
            <p:cNvSpPr/>
            <p:nvPr/>
          </p:nvSpPr>
          <p:spPr>
            <a:xfrm>
              <a:off x="8219880" y="682920"/>
              <a:ext cx="270000" cy="270000"/>
            </a:xfrm>
            <a:custGeom>
              <a:avLst/>
              <a:gdLst/>
              <a:ahLst/>
              <a:cxnLst/>
              <a:rect l="l" t="t" r="r" b="b"/>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685" name="Google Shape;735;p16"/>
            <p:cNvSpPr/>
            <p:nvPr/>
          </p:nvSpPr>
          <p:spPr>
            <a:xfrm>
              <a:off x="8215200" y="678600"/>
              <a:ext cx="279360" cy="279000"/>
            </a:xfrm>
            <a:custGeom>
              <a:avLst/>
              <a:gdLst/>
              <a:ahLst/>
              <a:cxnLst/>
              <a:rect l="l" t="t" r="r" b="b"/>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686" name="Google Shape;736;p16"/>
          <p:cNvGrpSpPr/>
          <p:nvPr/>
        </p:nvGrpSpPr>
        <p:grpSpPr>
          <a:xfrm>
            <a:off x="7034040" y="171000"/>
            <a:ext cx="291600" cy="292320"/>
            <a:chOff x="7034040" y="171000"/>
            <a:chExt cx="291600" cy="292320"/>
          </a:xfrm>
        </p:grpSpPr>
        <p:sp>
          <p:nvSpPr>
            <p:cNvPr id="687" name="Google Shape;737;p16"/>
            <p:cNvSpPr/>
            <p:nvPr/>
          </p:nvSpPr>
          <p:spPr>
            <a:xfrm>
              <a:off x="7039080" y="176040"/>
              <a:ext cx="282240" cy="282240"/>
            </a:xfrm>
            <a:custGeom>
              <a:avLst/>
              <a:gdLst/>
              <a:ahLst/>
              <a:cxnLst/>
              <a:rect l="l" t="t" r="r" b="b"/>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688" name="Google Shape;738;p16"/>
            <p:cNvSpPr/>
            <p:nvPr/>
          </p:nvSpPr>
          <p:spPr>
            <a:xfrm>
              <a:off x="7034040" y="171000"/>
              <a:ext cx="291600" cy="292320"/>
            </a:xfrm>
            <a:custGeom>
              <a:avLst/>
              <a:gdLst/>
              <a:ahLst/>
              <a:cxnLst/>
              <a:rect l="l" t="t" r="r" b="b"/>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689" name="Google Shape;739;p16"/>
            <p:cNvSpPr/>
            <p:nvPr/>
          </p:nvSpPr>
          <p:spPr>
            <a:xfrm>
              <a:off x="7100640" y="237600"/>
              <a:ext cx="158040" cy="158040"/>
            </a:xfrm>
            <a:custGeom>
              <a:avLst/>
              <a:gdLst/>
              <a:ahLst/>
              <a:cxnLst/>
              <a:rect l="l" t="t" r="r" b="b"/>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690" name="Google Shape;740;p16"/>
            <p:cNvSpPr/>
            <p:nvPr/>
          </p:nvSpPr>
          <p:spPr>
            <a:xfrm>
              <a:off x="7096320" y="233280"/>
              <a:ext cx="167400" cy="167400"/>
            </a:xfrm>
            <a:custGeom>
              <a:avLst/>
              <a:gdLst/>
              <a:ahLst/>
              <a:cxnLst/>
              <a:rect l="l" t="t" r="r" b="b"/>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691" name="Google Shape;741;p16"/>
          <p:cNvGrpSpPr/>
          <p:nvPr/>
        </p:nvGrpSpPr>
        <p:grpSpPr>
          <a:xfrm>
            <a:off x="8758080" y="229680"/>
            <a:ext cx="174600" cy="174600"/>
            <a:chOff x="8758080" y="229680"/>
            <a:chExt cx="174600" cy="174600"/>
          </a:xfrm>
        </p:grpSpPr>
        <p:sp>
          <p:nvSpPr>
            <p:cNvPr id="692" name="Google Shape;742;p16"/>
            <p:cNvSpPr/>
            <p:nvPr/>
          </p:nvSpPr>
          <p:spPr>
            <a:xfrm>
              <a:off x="8762400" y="234720"/>
              <a:ext cx="165600" cy="165240"/>
            </a:xfrm>
            <a:custGeom>
              <a:avLst/>
              <a:gdLst/>
              <a:ahLst/>
              <a:cxnLst/>
              <a:rect l="l" t="t" r="r" b="b"/>
              <a:pathLst>
                <a:path w="6644" h="6621">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693" name="Google Shape;743;p16"/>
            <p:cNvSpPr/>
            <p:nvPr/>
          </p:nvSpPr>
          <p:spPr>
            <a:xfrm>
              <a:off x="8758080" y="229680"/>
              <a:ext cx="174600" cy="174600"/>
            </a:xfrm>
            <a:custGeom>
              <a:avLst/>
              <a:gdLst/>
              <a:ahLst/>
              <a:cxnLst/>
              <a:rect l="l" t="t" r="r" b="b"/>
              <a:pathLst>
                <a:path w="7000" h="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694" name="Google Shape;744;p16"/>
            <p:cNvSpPr/>
            <p:nvPr/>
          </p:nvSpPr>
          <p:spPr>
            <a:xfrm>
              <a:off x="8799120" y="271080"/>
              <a:ext cx="92160" cy="92880"/>
            </a:xfrm>
            <a:custGeom>
              <a:avLst/>
              <a:gdLst/>
              <a:ahLst/>
              <a:cxnLst/>
              <a:rect l="l" t="t" r="r" b="b"/>
              <a:pathLst>
                <a:path w="3702" h="3723">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695" name="Google Shape;745;p16"/>
            <p:cNvSpPr/>
            <p:nvPr/>
          </p:nvSpPr>
          <p:spPr>
            <a:xfrm>
              <a:off x="8794080" y="266400"/>
              <a:ext cx="102240" cy="101520"/>
            </a:xfrm>
            <a:custGeom>
              <a:avLst/>
              <a:gdLst/>
              <a:ahLst/>
              <a:cxnLst/>
              <a:rect l="l" t="t" r="r" b="b"/>
              <a:pathLst>
                <a:path w="4102" h="408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696" name="Google Shape;746;p16"/>
          <p:cNvGrpSpPr/>
          <p:nvPr/>
        </p:nvGrpSpPr>
        <p:grpSpPr>
          <a:xfrm>
            <a:off x="8489880" y="171000"/>
            <a:ext cx="174960" cy="26640"/>
            <a:chOff x="8489880" y="171000"/>
            <a:chExt cx="174960" cy="26640"/>
          </a:xfrm>
        </p:grpSpPr>
        <p:sp>
          <p:nvSpPr>
            <p:cNvPr id="697" name="Google Shape;747;p16"/>
            <p:cNvSpPr/>
            <p:nvPr/>
          </p:nvSpPr>
          <p:spPr>
            <a:xfrm>
              <a:off x="8489880" y="17100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698" name="Google Shape;748;p16"/>
            <p:cNvSpPr/>
            <p:nvPr/>
          </p:nvSpPr>
          <p:spPr>
            <a:xfrm>
              <a:off x="8564040" y="17100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699" name="Google Shape;749;p16"/>
            <p:cNvSpPr/>
            <p:nvPr/>
          </p:nvSpPr>
          <p:spPr>
            <a:xfrm>
              <a:off x="8638200" y="17100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grpSp>
      <p:grpSp>
        <p:nvGrpSpPr>
          <p:cNvPr id="700" name="Google Shape;750;p16"/>
          <p:cNvGrpSpPr/>
          <p:nvPr/>
        </p:nvGrpSpPr>
        <p:grpSpPr>
          <a:xfrm>
            <a:off x="7916400" y="1124640"/>
            <a:ext cx="174600" cy="26640"/>
            <a:chOff x="7916400" y="1124640"/>
            <a:chExt cx="174600" cy="26640"/>
          </a:xfrm>
        </p:grpSpPr>
        <p:sp>
          <p:nvSpPr>
            <p:cNvPr id="701" name="Google Shape;751;p16"/>
            <p:cNvSpPr/>
            <p:nvPr/>
          </p:nvSpPr>
          <p:spPr>
            <a:xfrm>
              <a:off x="7916400" y="112464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702" name="Google Shape;752;p16"/>
            <p:cNvSpPr/>
            <p:nvPr/>
          </p:nvSpPr>
          <p:spPr>
            <a:xfrm>
              <a:off x="7990200" y="112464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703" name="Google Shape;753;p16"/>
            <p:cNvSpPr/>
            <p:nvPr/>
          </p:nvSpPr>
          <p:spPr>
            <a:xfrm>
              <a:off x="8064360" y="112464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grpSp>
      <p:sp>
        <p:nvSpPr>
          <p:cNvPr id="704"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804600" y="3319200"/>
            <a:ext cx="3291480" cy="402120"/>
          </a:xfrm>
          <a:prstGeom prst="rect">
            <a:avLst/>
          </a:prstGeom>
          <a:noFill/>
          <a:ln w="0">
            <a:noFill/>
          </a:ln>
        </p:spPr>
        <p:txBody>
          <a:bodyPr tIns="91440" bIns="91440" anchor="b">
            <a:noAutofit/>
          </a:bodyPr>
          <a:lstStyle/>
          <a:p>
            <a:r>
              <a:rPr lang="en-US" sz="1600" b="0" strike="noStrike" spc="-1">
                <a:solidFill>
                  <a:srgbClr val="000000"/>
                </a:solidFill>
                <a:latin typeface="Arial"/>
              </a:rPr>
              <a:t>Click to edit the title text format</a:t>
            </a:r>
          </a:p>
        </p:txBody>
      </p:sp>
      <p:sp>
        <p:nvSpPr>
          <p:cNvPr id="39" name="Google Shape;306;p7"/>
          <p:cNvSpPr/>
          <p:nvPr/>
        </p:nvSpPr>
        <p:spPr>
          <a:xfrm>
            <a:off x="1645920" y="523080"/>
            <a:ext cx="1672200" cy="125640"/>
          </a:xfrm>
          <a:custGeom>
            <a:avLst/>
            <a:gdLst/>
            <a:ahLst/>
            <a:cxnLst/>
            <a:rect l="l" t="t" r="r" b="b"/>
            <a:pathLst>
              <a:path w="21600" h="21600">
                <a:moveTo>
                  <a:pt x="0" y="0"/>
                </a:moveTo>
                <a:lnTo>
                  <a:pt x="21600" y="21600"/>
                </a:lnTo>
              </a:path>
            </a:pathLst>
          </a:custGeom>
          <a:noFill/>
          <a:ln w="9525">
            <a:solidFill>
              <a:srgbClr val="374957"/>
            </a:solidFill>
            <a:round/>
          </a:ln>
        </p:spPr>
        <p:style>
          <a:lnRef idx="0">
            <a:scrgbClr r="0" g="0" b="0"/>
          </a:lnRef>
          <a:fillRef idx="0">
            <a:scrgbClr r="0" g="0" b="0"/>
          </a:fillRef>
          <a:effectRef idx="0">
            <a:scrgbClr r="0" g="0" b="0"/>
          </a:effectRef>
          <a:fontRef idx="minor"/>
        </p:style>
      </p:sp>
      <p:sp>
        <p:nvSpPr>
          <p:cNvPr id="40" name="Google Shape;307;p7"/>
          <p:cNvSpPr/>
          <p:nvPr/>
        </p:nvSpPr>
        <p:spPr>
          <a:xfrm rot="10800000" flipH="1">
            <a:off x="802800" y="529920"/>
            <a:ext cx="829080" cy="743040"/>
          </a:xfrm>
          <a:custGeom>
            <a:avLst/>
            <a:gdLst/>
            <a:ahLst/>
            <a:cxnLst/>
            <a:rect l="l" t="t" r="r" b="b"/>
            <a:pathLst>
              <a:path w="21600" h="21600">
                <a:moveTo>
                  <a:pt x="0" y="0"/>
                </a:moveTo>
                <a:lnTo>
                  <a:pt x="21600" y="21600"/>
                </a:lnTo>
              </a:path>
            </a:pathLst>
          </a:custGeom>
          <a:noFill/>
          <a:ln w="9525">
            <a:solidFill>
              <a:srgbClr val="374957"/>
            </a:solidFill>
            <a:round/>
          </a:ln>
        </p:spPr>
        <p:style>
          <a:lnRef idx="0">
            <a:scrgbClr r="0" g="0" b="0"/>
          </a:lnRef>
          <a:fillRef idx="0">
            <a:scrgbClr r="0" g="0" b="0"/>
          </a:fillRef>
          <a:effectRef idx="0">
            <a:scrgbClr r="0" g="0" b="0"/>
          </a:effectRef>
          <a:fontRef idx="minor"/>
        </p:style>
      </p:sp>
      <p:sp>
        <p:nvSpPr>
          <p:cNvPr id="41" name="Google Shape;308;p7"/>
          <p:cNvSpPr/>
          <p:nvPr/>
        </p:nvSpPr>
        <p:spPr>
          <a:xfrm>
            <a:off x="0" y="65160"/>
            <a:ext cx="796320" cy="1187640"/>
          </a:xfrm>
          <a:custGeom>
            <a:avLst/>
            <a:gdLst/>
            <a:ahLst/>
            <a:cxnLst/>
            <a:rect l="l" t="t" r="r" b="b"/>
            <a:pathLst>
              <a:path w="21600" h="21600">
                <a:moveTo>
                  <a:pt x="0" y="0"/>
                </a:moveTo>
                <a:lnTo>
                  <a:pt x="21600" y="21600"/>
                </a:lnTo>
              </a:path>
            </a:pathLst>
          </a:custGeom>
          <a:noFill/>
          <a:ln w="9525">
            <a:solidFill>
              <a:srgbClr val="374957"/>
            </a:solidFill>
            <a:round/>
          </a:ln>
        </p:spPr>
        <p:style>
          <a:lnRef idx="0">
            <a:scrgbClr r="0" g="0" b="0"/>
          </a:lnRef>
          <a:fillRef idx="0">
            <a:scrgbClr r="0" g="0" b="0"/>
          </a:fillRef>
          <a:effectRef idx="0">
            <a:scrgbClr r="0" g="0" b="0"/>
          </a:effectRef>
          <a:fontRef idx="minor"/>
        </p:style>
      </p:sp>
      <p:grpSp>
        <p:nvGrpSpPr>
          <p:cNvPr id="42" name="Google Shape;309;p7"/>
          <p:cNvGrpSpPr/>
          <p:nvPr/>
        </p:nvGrpSpPr>
        <p:grpSpPr>
          <a:xfrm>
            <a:off x="498960" y="959760"/>
            <a:ext cx="581400" cy="582120"/>
            <a:chOff x="498960" y="959760"/>
            <a:chExt cx="581400" cy="582120"/>
          </a:xfrm>
        </p:grpSpPr>
        <p:sp>
          <p:nvSpPr>
            <p:cNvPr id="43" name="Google Shape;310;p7"/>
            <p:cNvSpPr/>
            <p:nvPr/>
          </p:nvSpPr>
          <p:spPr>
            <a:xfrm flipH="1">
              <a:off x="504000" y="964800"/>
              <a:ext cx="572400" cy="572040"/>
            </a:xfrm>
            <a:custGeom>
              <a:avLst/>
              <a:gdLst/>
              <a:ahLst/>
              <a:cxnLst/>
              <a:rect l="l" t="t" r="r" b="b"/>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44" name="Google Shape;311;p7"/>
            <p:cNvSpPr/>
            <p:nvPr/>
          </p:nvSpPr>
          <p:spPr>
            <a:xfrm flipH="1">
              <a:off x="498600" y="959760"/>
              <a:ext cx="581400" cy="582120"/>
            </a:xfrm>
            <a:custGeom>
              <a:avLst/>
              <a:gdLst/>
              <a:ahLst/>
              <a:cxnLst/>
              <a:rect l="l" t="t" r="r" b="b"/>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45" name="Google Shape;312;p7"/>
            <p:cNvSpPr/>
            <p:nvPr/>
          </p:nvSpPr>
          <p:spPr>
            <a:xfrm flipH="1">
              <a:off x="576360" y="1037160"/>
              <a:ext cx="427680" cy="426960"/>
            </a:xfrm>
            <a:custGeom>
              <a:avLst/>
              <a:gdLst/>
              <a:ahLst/>
              <a:cxnLst/>
              <a:rect l="l" t="t" r="r" b="b"/>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46" name="Google Shape;313;p7"/>
            <p:cNvSpPr/>
            <p:nvPr/>
          </p:nvSpPr>
          <p:spPr>
            <a:xfrm flipH="1">
              <a:off x="570960" y="1032120"/>
              <a:ext cx="436680" cy="437040"/>
            </a:xfrm>
            <a:custGeom>
              <a:avLst/>
              <a:gdLst/>
              <a:ahLst/>
              <a:cxnLst/>
              <a:rect l="l" t="t" r="r" b="b"/>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47" name="Google Shape;314;p7"/>
            <p:cNvSpPr/>
            <p:nvPr/>
          </p:nvSpPr>
          <p:spPr>
            <a:xfrm flipH="1">
              <a:off x="655560" y="1115640"/>
              <a:ext cx="270000" cy="270000"/>
            </a:xfrm>
            <a:custGeom>
              <a:avLst/>
              <a:gdLst/>
              <a:ahLst/>
              <a:cxnLst/>
              <a:rect l="l" t="t" r="r" b="b"/>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48" name="Google Shape;315;p7"/>
            <p:cNvSpPr/>
            <p:nvPr/>
          </p:nvSpPr>
          <p:spPr>
            <a:xfrm flipH="1">
              <a:off x="650520" y="1111320"/>
              <a:ext cx="279360" cy="279000"/>
            </a:xfrm>
            <a:custGeom>
              <a:avLst/>
              <a:gdLst/>
              <a:ahLst/>
              <a:cxnLst/>
              <a:rect l="l" t="t" r="r" b="b"/>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49" name="Google Shape;316;p7"/>
          <p:cNvGrpSpPr/>
          <p:nvPr/>
        </p:nvGrpSpPr>
        <p:grpSpPr>
          <a:xfrm>
            <a:off x="1500480" y="388080"/>
            <a:ext cx="291600" cy="292320"/>
            <a:chOff x="1500480" y="388080"/>
            <a:chExt cx="291600" cy="292320"/>
          </a:xfrm>
        </p:grpSpPr>
        <p:sp>
          <p:nvSpPr>
            <p:cNvPr id="50" name="Google Shape;317;p7"/>
            <p:cNvSpPr/>
            <p:nvPr/>
          </p:nvSpPr>
          <p:spPr>
            <a:xfrm flipH="1">
              <a:off x="1504800" y="393120"/>
              <a:ext cx="282240" cy="282240"/>
            </a:xfrm>
            <a:custGeom>
              <a:avLst/>
              <a:gdLst/>
              <a:ahLst/>
              <a:cxnLst/>
              <a:rect l="l" t="t" r="r" b="b"/>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51" name="Google Shape;318;p7"/>
            <p:cNvSpPr/>
            <p:nvPr/>
          </p:nvSpPr>
          <p:spPr>
            <a:xfrm flipH="1">
              <a:off x="1500480" y="388080"/>
              <a:ext cx="291600" cy="292320"/>
            </a:xfrm>
            <a:custGeom>
              <a:avLst/>
              <a:gdLst/>
              <a:ahLst/>
              <a:cxnLst/>
              <a:rect l="l" t="t" r="r" b="b"/>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52" name="Google Shape;319;p7"/>
            <p:cNvSpPr/>
            <p:nvPr/>
          </p:nvSpPr>
          <p:spPr>
            <a:xfrm flipH="1">
              <a:off x="1566720" y="455040"/>
              <a:ext cx="158040" cy="158040"/>
            </a:xfrm>
            <a:custGeom>
              <a:avLst/>
              <a:gdLst/>
              <a:ahLst/>
              <a:cxnLst/>
              <a:rect l="l" t="t" r="r" b="b"/>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53" name="Google Shape;320;p7"/>
            <p:cNvSpPr/>
            <p:nvPr/>
          </p:nvSpPr>
          <p:spPr>
            <a:xfrm flipH="1">
              <a:off x="1561680" y="450360"/>
              <a:ext cx="167400" cy="167400"/>
            </a:xfrm>
            <a:custGeom>
              <a:avLst/>
              <a:gdLst/>
              <a:ahLst/>
              <a:cxnLst/>
              <a:rect l="l" t="t" r="r" b="b"/>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sp>
        <p:nvSpPr>
          <p:cNvPr id="54" name="Google Shape;321;p7"/>
          <p:cNvSpPr/>
          <p:nvPr/>
        </p:nvSpPr>
        <p:spPr>
          <a:xfrm flipH="1">
            <a:off x="3165480" y="497520"/>
            <a:ext cx="288360" cy="288000"/>
          </a:xfrm>
          <a:custGeom>
            <a:avLst/>
            <a:gdLst/>
            <a:ahLst/>
            <a:cxnLst/>
            <a:rect l="l" t="t" r="r" b="b"/>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55" name="Google Shape;322;p7"/>
          <p:cNvSpPr/>
          <p:nvPr/>
        </p:nvSpPr>
        <p:spPr>
          <a:xfrm flipH="1">
            <a:off x="3163320" y="495000"/>
            <a:ext cx="292680" cy="293040"/>
          </a:xfrm>
          <a:custGeom>
            <a:avLst/>
            <a:gdLst/>
            <a:ahLst/>
            <a:cxnLst/>
            <a:rect l="l" t="t" r="r" b="b"/>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56" name="Google Shape;323;p7"/>
          <p:cNvSpPr/>
          <p:nvPr/>
        </p:nvSpPr>
        <p:spPr>
          <a:xfrm flipH="1">
            <a:off x="3202920" y="534240"/>
            <a:ext cx="215280" cy="214920"/>
          </a:xfrm>
          <a:custGeom>
            <a:avLst/>
            <a:gdLst/>
            <a:ahLst/>
            <a:cxnLst/>
            <a:rect l="l" t="t" r="r" b="b"/>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57" name="Google Shape;324;p7"/>
          <p:cNvSpPr/>
          <p:nvPr/>
        </p:nvSpPr>
        <p:spPr>
          <a:xfrm flipH="1">
            <a:off x="3200400" y="531720"/>
            <a:ext cx="219600" cy="219960"/>
          </a:xfrm>
          <a:custGeom>
            <a:avLst/>
            <a:gdLst/>
            <a:ahLst/>
            <a:cxnLst/>
            <a:rect l="l" t="t" r="r" b="b"/>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58" name="Google Shape;325;p7"/>
          <p:cNvSpPr/>
          <p:nvPr/>
        </p:nvSpPr>
        <p:spPr>
          <a:xfrm flipH="1">
            <a:off x="3241800" y="573840"/>
            <a:ext cx="135720" cy="135720"/>
          </a:xfrm>
          <a:custGeom>
            <a:avLst/>
            <a:gdLst/>
            <a:ahLst/>
            <a:cxnLst/>
            <a:rect l="l" t="t" r="r" b="b"/>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59" name="Google Shape;326;p7"/>
          <p:cNvSpPr/>
          <p:nvPr/>
        </p:nvSpPr>
        <p:spPr>
          <a:xfrm flipH="1">
            <a:off x="3239280" y="571320"/>
            <a:ext cx="140760" cy="140400"/>
          </a:xfrm>
          <a:custGeom>
            <a:avLst/>
            <a:gdLst/>
            <a:ahLst/>
            <a:cxnLst/>
            <a:rect l="l" t="t" r="r" b="b"/>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nvGrpSpPr>
          <p:cNvPr id="60" name="Google Shape;327;p7"/>
          <p:cNvGrpSpPr/>
          <p:nvPr/>
        </p:nvGrpSpPr>
        <p:grpSpPr>
          <a:xfrm>
            <a:off x="3527280" y="361080"/>
            <a:ext cx="174600" cy="26640"/>
            <a:chOff x="3527280" y="361080"/>
            <a:chExt cx="174600" cy="26640"/>
          </a:xfrm>
        </p:grpSpPr>
        <p:sp>
          <p:nvSpPr>
            <p:cNvPr id="61" name="Google Shape;328;p7"/>
            <p:cNvSpPr/>
            <p:nvPr/>
          </p:nvSpPr>
          <p:spPr>
            <a:xfrm flipH="1">
              <a:off x="3675240" y="361080"/>
              <a:ext cx="26640" cy="26640"/>
            </a:xfrm>
            <a:prstGeom prst="ellipse">
              <a:avLst/>
            </a:prstGeom>
            <a:solidFill>
              <a:srgbClr val="374957"/>
            </a:solidFill>
            <a:ln w="0">
              <a:noFill/>
            </a:ln>
          </p:spPr>
          <p:style>
            <a:lnRef idx="0">
              <a:scrgbClr r="0" g="0" b="0"/>
            </a:lnRef>
            <a:fillRef idx="0">
              <a:scrgbClr r="0" g="0" b="0"/>
            </a:fillRef>
            <a:effectRef idx="0">
              <a:scrgbClr r="0" g="0" b="0"/>
            </a:effectRef>
            <a:fontRef idx="minor"/>
          </p:style>
        </p:sp>
        <p:sp>
          <p:nvSpPr>
            <p:cNvPr id="62" name="Google Shape;329;p7"/>
            <p:cNvSpPr/>
            <p:nvPr/>
          </p:nvSpPr>
          <p:spPr>
            <a:xfrm flipH="1">
              <a:off x="3601080" y="361080"/>
              <a:ext cx="26640" cy="26640"/>
            </a:xfrm>
            <a:prstGeom prst="ellipse">
              <a:avLst/>
            </a:prstGeom>
            <a:solidFill>
              <a:srgbClr val="374957"/>
            </a:solidFill>
            <a:ln w="0">
              <a:noFill/>
            </a:ln>
          </p:spPr>
          <p:style>
            <a:lnRef idx="0">
              <a:scrgbClr r="0" g="0" b="0"/>
            </a:lnRef>
            <a:fillRef idx="0">
              <a:scrgbClr r="0" g="0" b="0"/>
            </a:fillRef>
            <a:effectRef idx="0">
              <a:scrgbClr r="0" g="0" b="0"/>
            </a:effectRef>
            <a:fontRef idx="minor"/>
          </p:style>
        </p:sp>
        <p:sp>
          <p:nvSpPr>
            <p:cNvPr id="63" name="Google Shape;330;p7"/>
            <p:cNvSpPr/>
            <p:nvPr/>
          </p:nvSpPr>
          <p:spPr>
            <a:xfrm flipH="1">
              <a:off x="3527280" y="361080"/>
              <a:ext cx="26640" cy="26640"/>
            </a:xfrm>
            <a:prstGeom prst="ellipse">
              <a:avLst/>
            </a:prstGeom>
            <a:solidFill>
              <a:srgbClr val="374957"/>
            </a:solidFill>
            <a:ln w="0">
              <a:noFill/>
            </a:ln>
          </p:spPr>
          <p:style>
            <a:lnRef idx="0">
              <a:scrgbClr r="0" g="0" b="0"/>
            </a:lnRef>
            <a:fillRef idx="0">
              <a:scrgbClr r="0" g="0" b="0"/>
            </a:fillRef>
            <a:effectRef idx="0">
              <a:scrgbClr r="0" g="0" b="0"/>
            </a:effectRef>
            <a:fontRef idx="minor"/>
          </p:style>
        </p:sp>
      </p:grpSp>
      <p:grpSp>
        <p:nvGrpSpPr>
          <p:cNvPr id="64" name="Google Shape;331;p7"/>
          <p:cNvGrpSpPr/>
          <p:nvPr/>
        </p:nvGrpSpPr>
        <p:grpSpPr>
          <a:xfrm>
            <a:off x="480240" y="242640"/>
            <a:ext cx="174960" cy="26640"/>
            <a:chOff x="480240" y="242640"/>
            <a:chExt cx="174960" cy="26640"/>
          </a:xfrm>
        </p:grpSpPr>
        <p:sp>
          <p:nvSpPr>
            <p:cNvPr id="65" name="Google Shape;332;p7"/>
            <p:cNvSpPr/>
            <p:nvPr/>
          </p:nvSpPr>
          <p:spPr>
            <a:xfrm flipH="1">
              <a:off x="628560" y="242640"/>
              <a:ext cx="26640" cy="26640"/>
            </a:xfrm>
            <a:prstGeom prst="ellipse">
              <a:avLst/>
            </a:prstGeom>
            <a:solidFill>
              <a:srgbClr val="374957"/>
            </a:solidFill>
            <a:ln w="0">
              <a:noFill/>
            </a:ln>
          </p:spPr>
          <p:style>
            <a:lnRef idx="0">
              <a:scrgbClr r="0" g="0" b="0"/>
            </a:lnRef>
            <a:fillRef idx="0">
              <a:scrgbClr r="0" g="0" b="0"/>
            </a:fillRef>
            <a:effectRef idx="0">
              <a:scrgbClr r="0" g="0" b="0"/>
            </a:effectRef>
            <a:fontRef idx="minor"/>
          </p:style>
        </p:sp>
        <p:sp>
          <p:nvSpPr>
            <p:cNvPr id="66" name="Google Shape;333;p7"/>
            <p:cNvSpPr/>
            <p:nvPr/>
          </p:nvSpPr>
          <p:spPr>
            <a:xfrm flipH="1">
              <a:off x="554400" y="242640"/>
              <a:ext cx="26640" cy="26640"/>
            </a:xfrm>
            <a:prstGeom prst="ellipse">
              <a:avLst/>
            </a:prstGeom>
            <a:solidFill>
              <a:srgbClr val="374957"/>
            </a:solidFill>
            <a:ln w="0">
              <a:noFill/>
            </a:ln>
          </p:spPr>
          <p:style>
            <a:lnRef idx="0">
              <a:scrgbClr r="0" g="0" b="0"/>
            </a:lnRef>
            <a:fillRef idx="0">
              <a:scrgbClr r="0" g="0" b="0"/>
            </a:fillRef>
            <a:effectRef idx="0">
              <a:scrgbClr r="0" g="0" b="0"/>
            </a:effectRef>
            <a:fontRef idx="minor"/>
          </p:style>
        </p:sp>
        <p:sp>
          <p:nvSpPr>
            <p:cNvPr id="67" name="Google Shape;334;p7"/>
            <p:cNvSpPr/>
            <p:nvPr/>
          </p:nvSpPr>
          <p:spPr>
            <a:xfrm flipH="1">
              <a:off x="480240" y="242640"/>
              <a:ext cx="26640" cy="26640"/>
            </a:xfrm>
            <a:prstGeom prst="ellipse">
              <a:avLst/>
            </a:prstGeom>
            <a:solidFill>
              <a:srgbClr val="374957"/>
            </a:solidFill>
            <a:ln w="0">
              <a:noFill/>
            </a:ln>
          </p:spPr>
          <p:style>
            <a:lnRef idx="0">
              <a:scrgbClr r="0" g="0" b="0"/>
            </a:lnRef>
            <a:fillRef idx="0">
              <a:scrgbClr r="0" g="0" b="0"/>
            </a:fillRef>
            <a:effectRef idx="0">
              <a:scrgbClr r="0" g="0" b="0"/>
            </a:effectRef>
            <a:fontRef idx="minor"/>
          </p:style>
        </p:sp>
      </p:grpSp>
      <p:grpSp>
        <p:nvGrpSpPr>
          <p:cNvPr id="68" name="Google Shape;335;p7"/>
          <p:cNvGrpSpPr/>
          <p:nvPr/>
        </p:nvGrpSpPr>
        <p:grpSpPr>
          <a:xfrm>
            <a:off x="901800" y="1653480"/>
            <a:ext cx="174600" cy="26640"/>
            <a:chOff x="901800" y="1653480"/>
            <a:chExt cx="174600" cy="26640"/>
          </a:xfrm>
        </p:grpSpPr>
        <p:sp>
          <p:nvSpPr>
            <p:cNvPr id="69" name="Google Shape;336;p7"/>
            <p:cNvSpPr/>
            <p:nvPr/>
          </p:nvSpPr>
          <p:spPr>
            <a:xfrm flipH="1">
              <a:off x="1049760" y="1653480"/>
              <a:ext cx="26640" cy="26640"/>
            </a:xfrm>
            <a:prstGeom prst="ellipse">
              <a:avLst/>
            </a:prstGeom>
            <a:solidFill>
              <a:srgbClr val="374957"/>
            </a:solidFill>
            <a:ln w="0">
              <a:noFill/>
            </a:ln>
          </p:spPr>
          <p:style>
            <a:lnRef idx="0">
              <a:scrgbClr r="0" g="0" b="0"/>
            </a:lnRef>
            <a:fillRef idx="0">
              <a:scrgbClr r="0" g="0" b="0"/>
            </a:fillRef>
            <a:effectRef idx="0">
              <a:scrgbClr r="0" g="0" b="0"/>
            </a:effectRef>
            <a:fontRef idx="minor"/>
          </p:style>
        </p:sp>
        <p:sp>
          <p:nvSpPr>
            <p:cNvPr id="70" name="Google Shape;337;p7"/>
            <p:cNvSpPr/>
            <p:nvPr/>
          </p:nvSpPr>
          <p:spPr>
            <a:xfrm flipH="1">
              <a:off x="975600" y="1653480"/>
              <a:ext cx="26640" cy="26640"/>
            </a:xfrm>
            <a:prstGeom prst="ellipse">
              <a:avLst/>
            </a:prstGeom>
            <a:solidFill>
              <a:srgbClr val="374957"/>
            </a:solidFill>
            <a:ln w="0">
              <a:noFill/>
            </a:ln>
          </p:spPr>
          <p:style>
            <a:lnRef idx="0">
              <a:scrgbClr r="0" g="0" b="0"/>
            </a:lnRef>
            <a:fillRef idx="0">
              <a:scrgbClr r="0" g="0" b="0"/>
            </a:fillRef>
            <a:effectRef idx="0">
              <a:scrgbClr r="0" g="0" b="0"/>
            </a:effectRef>
            <a:fontRef idx="minor"/>
          </p:style>
        </p:sp>
        <p:sp>
          <p:nvSpPr>
            <p:cNvPr id="71" name="Google Shape;338;p7"/>
            <p:cNvSpPr/>
            <p:nvPr/>
          </p:nvSpPr>
          <p:spPr>
            <a:xfrm flipH="1">
              <a:off x="901800" y="1653480"/>
              <a:ext cx="26640" cy="26640"/>
            </a:xfrm>
            <a:prstGeom prst="ellipse">
              <a:avLst/>
            </a:prstGeom>
            <a:solidFill>
              <a:srgbClr val="374957"/>
            </a:solidFill>
            <a:ln w="0">
              <a:noFill/>
            </a:ln>
          </p:spPr>
          <p:style>
            <a:lnRef idx="0">
              <a:scrgbClr r="0" g="0" b="0"/>
            </a:lnRef>
            <a:fillRef idx="0">
              <a:scrgbClr r="0" g="0" b="0"/>
            </a:fillRef>
            <a:effectRef idx="0">
              <a:scrgbClr r="0" g="0" b="0"/>
            </a:effectRef>
            <a:fontRef idx="minor"/>
          </p:style>
        </p:sp>
      </p:grpSp>
      <p:sp>
        <p:nvSpPr>
          <p:cNvPr id="72" name="Google Shape;339;p7"/>
          <p:cNvSpPr/>
          <p:nvPr/>
        </p:nvSpPr>
        <p:spPr>
          <a:xfrm>
            <a:off x="791280" y="4212360"/>
            <a:ext cx="1156680" cy="542520"/>
          </a:xfrm>
          <a:custGeom>
            <a:avLst/>
            <a:gdLst/>
            <a:ahLst/>
            <a:cxnLst/>
            <a:rect l="l" t="t" r="r" b="b"/>
            <a:pathLst>
              <a:path w="21600" h="21600">
                <a:moveTo>
                  <a:pt x="0" y="0"/>
                </a:moveTo>
                <a:lnTo>
                  <a:pt x="21600" y="21600"/>
                </a:lnTo>
              </a:path>
            </a:pathLst>
          </a:custGeom>
          <a:noFill/>
          <a:ln w="9525">
            <a:solidFill>
              <a:srgbClr val="374957"/>
            </a:solidFill>
            <a:round/>
          </a:ln>
        </p:spPr>
        <p:style>
          <a:lnRef idx="0">
            <a:scrgbClr r="0" g="0" b="0"/>
          </a:lnRef>
          <a:fillRef idx="0">
            <a:scrgbClr r="0" g="0" b="0"/>
          </a:fillRef>
          <a:effectRef idx="0">
            <a:scrgbClr r="0" g="0" b="0"/>
          </a:effectRef>
          <a:fontRef idx="minor"/>
        </p:style>
      </p:sp>
      <p:sp>
        <p:nvSpPr>
          <p:cNvPr id="73" name="Google Shape;340;p7"/>
          <p:cNvSpPr/>
          <p:nvPr/>
        </p:nvSpPr>
        <p:spPr>
          <a:xfrm rot="10800000" flipH="1">
            <a:off x="-360" y="4221000"/>
            <a:ext cx="790920" cy="835920"/>
          </a:xfrm>
          <a:custGeom>
            <a:avLst/>
            <a:gdLst/>
            <a:ahLst/>
            <a:cxnLst/>
            <a:rect l="l" t="t" r="r" b="b"/>
            <a:pathLst>
              <a:path w="21600" h="21600">
                <a:moveTo>
                  <a:pt x="0" y="0"/>
                </a:moveTo>
                <a:lnTo>
                  <a:pt x="21600" y="21600"/>
                </a:lnTo>
              </a:path>
            </a:pathLst>
          </a:custGeom>
          <a:noFill/>
          <a:ln w="9525">
            <a:solidFill>
              <a:srgbClr val="374957"/>
            </a:solidFill>
            <a:round/>
          </a:ln>
        </p:spPr>
        <p:style>
          <a:lnRef idx="0">
            <a:scrgbClr r="0" g="0" b="0"/>
          </a:lnRef>
          <a:fillRef idx="0">
            <a:scrgbClr r="0" g="0" b="0"/>
          </a:fillRef>
          <a:effectRef idx="0">
            <a:scrgbClr r="0" g="0" b="0"/>
          </a:effectRef>
          <a:fontRef idx="minor"/>
        </p:style>
      </p:sp>
      <p:grpSp>
        <p:nvGrpSpPr>
          <p:cNvPr id="74" name="Google Shape;341;p7"/>
          <p:cNvGrpSpPr/>
          <p:nvPr/>
        </p:nvGrpSpPr>
        <p:grpSpPr>
          <a:xfrm>
            <a:off x="499680" y="3941280"/>
            <a:ext cx="581400" cy="582120"/>
            <a:chOff x="499680" y="3941280"/>
            <a:chExt cx="581400" cy="582120"/>
          </a:xfrm>
        </p:grpSpPr>
        <p:sp>
          <p:nvSpPr>
            <p:cNvPr id="75" name="Google Shape;342;p7"/>
            <p:cNvSpPr/>
            <p:nvPr/>
          </p:nvSpPr>
          <p:spPr>
            <a:xfrm rot="10800000">
              <a:off x="504360" y="3946320"/>
              <a:ext cx="572400" cy="572040"/>
            </a:xfrm>
            <a:custGeom>
              <a:avLst/>
              <a:gdLst/>
              <a:ahLst/>
              <a:cxnLst/>
              <a:rect l="l" t="t" r="r" b="b"/>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76" name="Google Shape;343;p7"/>
            <p:cNvSpPr/>
            <p:nvPr/>
          </p:nvSpPr>
          <p:spPr>
            <a:xfrm rot="10800000">
              <a:off x="499680" y="3941280"/>
              <a:ext cx="581400" cy="582120"/>
            </a:xfrm>
            <a:custGeom>
              <a:avLst/>
              <a:gdLst/>
              <a:ahLst/>
              <a:cxnLst/>
              <a:rect l="l" t="t" r="r" b="b"/>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77" name="Google Shape;344;p7"/>
            <p:cNvSpPr/>
            <p:nvPr/>
          </p:nvSpPr>
          <p:spPr>
            <a:xfrm rot="10800000">
              <a:off x="576720" y="4018680"/>
              <a:ext cx="427680" cy="426960"/>
            </a:xfrm>
            <a:custGeom>
              <a:avLst/>
              <a:gdLst/>
              <a:ahLst/>
              <a:cxnLst/>
              <a:rect l="l" t="t" r="r" b="b"/>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78" name="Google Shape;345;p7"/>
            <p:cNvSpPr/>
            <p:nvPr/>
          </p:nvSpPr>
          <p:spPr>
            <a:xfrm rot="10800000">
              <a:off x="572040" y="4013640"/>
              <a:ext cx="436680" cy="437040"/>
            </a:xfrm>
            <a:custGeom>
              <a:avLst/>
              <a:gdLst/>
              <a:ahLst/>
              <a:cxnLst/>
              <a:rect l="l" t="t" r="r" b="b"/>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79" name="Google Shape;346;p7"/>
            <p:cNvSpPr/>
            <p:nvPr/>
          </p:nvSpPr>
          <p:spPr>
            <a:xfrm rot="10800000">
              <a:off x="655560" y="4097160"/>
              <a:ext cx="270000" cy="270000"/>
            </a:xfrm>
            <a:custGeom>
              <a:avLst/>
              <a:gdLst/>
              <a:ahLst/>
              <a:cxnLst/>
              <a:rect l="l" t="t" r="r" b="b"/>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80" name="Google Shape;347;p7"/>
            <p:cNvSpPr/>
            <p:nvPr/>
          </p:nvSpPr>
          <p:spPr>
            <a:xfrm rot="10800000">
              <a:off x="650880" y="4092840"/>
              <a:ext cx="279360" cy="279000"/>
            </a:xfrm>
            <a:custGeom>
              <a:avLst/>
              <a:gdLst/>
              <a:ahLst/>
              <a:cxnLst/>
              <a:rect l="l" t="t" r="r" b="b"/>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81" name="Google Shape;348;p7"/>
          <p:cNvGrpSpPr/>
          <p:nvPr/>
        </p:nvGrpSpPr>
        <p:grpSpPr>
          <a:xfrm>
            <a:off x="1820160" y="4587120"/>
            <a:ext cx="291600" cy="292320"/>
            <a:chOff x="1820160" y="4587120"/>
            <a:chExt cx="291600" cy="292320"/>
          </a:xfrm>
        </p:grpSpPr>
        <p:sp>
          <p:nvSpPr>
            <p:cNvPr id="82" name="Google Shape;349;p7"/>
            <p:cNvSpPr/>
            <p:nvPr/>
          </p:nvSpPr>
          <p:spPr>
            <a:xfrm rot="10800000">
              <a:off x="1824480" y="4592160"/>
              <a:ext cx="282240" cy="282240"/>
            </a:xfrm>
            <a:custGeom>
              <a:avLst/>
              <a:gdLst/>
              <a:ahLst/>
              <a:cxnLst/>
              <a:rect l="l" t="t" r="r" b="b"/>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83" name="Google Shape;350;p7"/>
            <p:cNvSpPr/>
            <p:nvPr/>
          </p:nvSpPr>
          <p:spPr>
            <a:xfrm rot="10800000">
              <a:off x="1820160" y="4587120"/>
              <a:ext cx="291600" cy="292320"/>
            </a:xfrm>
            <a:custGeom>
              <a:avLst/>
              <a:gdLst/>
              <a:ahLst/>
              <a:cxnLst/>
              <a:rect l="l" t="t" r="r" b="b"/>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84" name="Google Shape;351;p7"/>
            <p:cNvSpPr/>
            <p:nvPr/>
          </p:nvSpPr>
          <p:spPr>
            <a:xfrm rot="10800000">
              <a:off x="1886760" y="4654440"/>
              <a:ext cx="158040" cy="158040"/>
            </a:xfrm>
            <a:custGeom>
              <a:avLst/>
              <a:gdLst/>
              <a:ahLst/>
              <a:cxnLst/>
              <a:rect l="l" t="t" r="r" b="b"/>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85" name="Google Shape;352;p7"/>
            <p:cNvSpPr/>
            <p:nvPr/>
          </p:nvSpPr>
          <p:spPr>
            <a:xfrm rot="10800000">
              <a:off x="1881720" y="4649400"/>
              <a:ext cx="167400" cy="167400"/>
            </a:xfrm>
            <a:custGeom>
              <a:avLst/>
              <a:gdLst/>
              <a:ahLst/>
              <a:cxnLst/>
              <a:rect l="l" t="t" r="r" b="b"/>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86" name="Google Shape;353;p7"/>
          <p:cNvGrpSpPr/>
          <p:nvPr/>
        </p:nvGrpSpPr>
        <p:grpSpPr>
          <a:xfrm>
            <a:off x="212760" y="4645800"/>
            <a:ext cx="174600" cy="174600"/>
            <a:chOff x="212760" y="4645800"/>
            <a:chExt cx="174600" cy="174600"/>
          </a:xfrm>
        </p:grpSpPr>
        <p:sp>
          <p:nvSpPr>
            <p:cNvPr id="87" name="Google Shape;354;p7"/>
            <p:cNvSpPr/>
            <p:nvPr/>
          </p:nvSpPr>
          <p:spPr>
            <a:xfrm rot="10800000">
              <a:off x="217440" y="4650120"/>
              <a:ext cx="165600" cy="165240"/>
            </a:xfrm>
            <a:custGeom>
              <a:avLst/>
              <a:gdLst/>
              <a:ahLst/>
              <a:cxnLst/>
              <a:rect l="l" t="t" r="r" b="b"/>
              <a:pathLst>
                <a:path w="6644" h="6621">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88" name="Google Shape;355;p7"/>
            <p:cNvSpPr/>
            <p:nvPr/>
          </p:nvSpPr>
          <p:spPr>
            <a:xfrm rot="10800000">
              <a:off x="212760" y="4645800"/>
              <a:ext cx="174600" cy="174600"/>
            </a:xfrm>
            <a:custGeom>
              <a:avLst/>
              <a:gdLst/>
              <a:ahLst/>
              <a:cxnLst/>
              <a:rect l="l" t="t" r="r" b="b"/>
              <a:pathLst>
                <a:path w="7000" h="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89" name="Google Shape;356;p7"/>
            <p:cNvSpPr/>
            <p:nvPr/>
          </p:nvSpPr>
          <p:spPr>
            <a:xfrm rot="10800000">
              <a:off x="254160" y="4686480"/>
              <a:ext cx="92160" cy="92880"/>
            </a:xfrm>
            <a:custGeom>
              <a:avLst/>
              <a:gdLst/>
              <a:ahLst/>
              <a:cxnLst/>
              <a:rect l="l" t="t" r="r" b="b"/>
              <a:pathLst>
                <a:path w="3702" h="3723">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90" name="Google Shape;357;p7"/>
            <p:cNvSpPr/>
            <p:nvPr/>
          </p:nvSpPr>
          <p:spPr>
            <a:xfrm rot="10800000">
              <a:off x="249120" y="4682160"/>
              <a:ext cx="102240" cy="101520"/>
            </a:xfrm>
            <a:custGeom>
              <a:avLst/>
              <a:gdLst/>
              <a:ahLst/>
              <a:cxnLst/>
              <a:rect l="l" t="t" r="r" b="b"/>
              <a:pathLst>
                <a:path w="4102" h="408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91" name="Google Shape;358;p7"/>
          <p:cNvGrpSpPr/>
          <p:nvPr/>
        </p:nvGrpSpPr>
        <p:grpSpPr>
          <a:xfrm>
            <a:off x="480600" y="4852800"/>
            <a:ext cx="174960" cy="26640"/>
            <a:chOff x="480600" y="4852800"/>
            <a:chExt cx="174960" cy="26640"/>
          </a:xfrm>
        </p:grpSpPr>
        <p:sp>
          <p:nvSpPr>
            <p:cNvPr id="92" name="Google Shape;359;p7"/>
            <p:cNvSpPr/>
            <p:nvPr/>
          </p:nvSpPr>
          <p:spPr>
            <a:xfrm rot="10800000">
              <a:off x="628920" y="4852800"/>
              <a:ext cx="26640" cy="26640"/>
            </a:xfrm>
            <a:prstGeom prst="ellipse">
              <a:avLst/>
            </a:prstGeom>
            <a:solidFill>
              <a:srgbClr val="374957"/>
            </a:solidFill>
            <a:ln w="0">
              <a:noFill/>
            </a:ln>
          </p:spPr>
          <p:style>
            <a:lnRef idx="0">
              <a:scrgbClr r="0" g="0" b="0"/>
            </a:lnRef>
            <a:fillRef idx="0">
              <a:scrgbClr r="0" g="0" b="0"/>
            </a:fillRef>
            <a:effectRef idx="0">
              <a:scrgbClr r="0" g="0" b="0"/>
            </a:effectRef>
            <a:fontRef idx="minor"/>
          </p:style>
        </p:sp>
        <p:sp>
          <p:nvSpPr>
            <p:cNvPr id="93" name="Google Shape;360;p7"/>
            <p:cNvSpPr/>
            <p:nvPr/>
          </p:nvSpPr>
          <p:spPr>
            <a:xfrm rot="10800000">
              <a:off x="554760" y="4852800"/>
              <a:ext cx="26640" cy="26640"/>
            </a:xfrm>
            <a:prstGeom prst="ellipse">
              <a:avLst/>
            </a:prstGeom>
            <a:solidFill>
              <a:srgbClr val="374957"/>
            </a:solidFill>
            <a:ln w="0">
              <a:noFill/>
            </a:ln>
          </p:spPr>
          <p:style>
            <a:lnRef idx="0">
              <a:scrgbClr r="0" g="0" b="0"/>
            </a:lnRef>
            <a:fillRef idx="0">
              <a:scrgbClr r="0" g="0" b="0"/>
            </a:fillRef>
            <a:effectRef idx="0">
              <a:scrgbClr r="0" g="0" b="0"/>
            </a:effectRef>
            <a:fontRef idx="minor"/>
          </p:style>
        </p:sp>
        <p:sp>
          <p:nvSpPr>
            <p:cNvPr id="94" name="Google Shape;361;p7"/>
            <p:cNvSpPr/>
            <p:nvPr/>
          </p:nvSpPr>
          <p:spPr>
            <a:xfrm rot="10800000">
              <a:off x="480600" y="4852800"/>
              <a:ext cx="26640" cy="26640"/>
            </a:xfrm>
            <a:prstGeom prst="ellipse">
              <a:avLst/>
            </a:prstGeom>
            <a:solidFill>
              <a:srgbClr val="374957"/>
            </a:solidFill>
            <a:ln w="0">
              <a:noFill/>
            </a:ln>
          </p:spPr>
          <p:style>
            <a:lnRef idx="0">
              <a:scrgbClr r="0" g="0" b="0"/>
            </a:lnRef>
            <a:fillRef idx="0">
              <a:scrgbClr r="0" g="0" b="0"/>
            </a:fillRef>
            <a:effectRef idx="0">
              <a:scrgbClr r="0" g="0" b="0"/>
            </a:effectRef>
            <a:fontRef idx="minor"/>
          </p:style>
        </p:sp>
      </p:grpSp>
      <p:grpSp>
        <p:nvGrpSpPr>
          <p:cNvPr id="95" name="Google Shape;362;p7"/>
          <p:cNvGrpSpPr/>
          <p:nvPr/>
        </p:nvGrpSpPr>
        <p:grpSpPr>
          <a:xfrm>
            <a:off x="1054440" y="3898800"/>
            <a:ext cx="174600" cy="26640"/>
            <a:chOff x="1054440" y="3898800"/>
            <a:chExt cx="174600" cy="26640"/>
          </a:xfrm>
        </p:grpSpPr>
        <p:sp>
          <p:nvSpPr>
            <p:cNvPr id="96" name="Google Shape;363;p7"/>
            <p:cNvSpPr/>
            <p:nvPr/>
          </p:nvSpPr>
          <p:spPr>
            <a:xfrm rot="10800000">
              <a:off x="1202400" y="3898800"/>
              <a:ext cx="26640" cy="26640"/>
            </a:xfrm>
            <a:prstGeom prst="ellipse">
              <a:avLst/>
            </a:prstGeom>
            <a:solidFill>
              <a:srgbClr val="374957"/>
            </a:solidFill>
            <a:ln w="0">
              <a:noFill/>
            </a:ln>
          </p:spPr>
          <p:style>
            <a:lnRef idx="0">
              <a:scrgbClr r="0" g="0" b="0"/>
            </a:lnRef>
            <a:fillRef idx="0">
              <a:scrgbClr r="0" g="0" b="0"/>
            </a:fillRef>
            <a:effectRef idx="0">
              <a:scrgbClr r="0" g="0" b="0"/>
            </a:effectRef>
            <a:fontRef idx="minor"/>
          </p:style>
        </p:sp>
        <p:sp>
          <p:nvSpPr>
            <p:cNvPr id="97" name="Google Shape;364;p7"/>
            <p:cNvSpPr/>
            <p:nvPr/>
          </p:nvSpPr>
          <p:spPr>
            <a:xfrm rot="10800000">
              <a:off x="1128600" y="3898800"/>
              <a:ext cx="26640" cy="26640"/>
            </a:xfrm>
            <a:prstGeom prst="ellipse">
              <a:avLst/>
            </a:prstGeom>
            <a:solidFill>
              <a:srgbClr val="374957"/>
            </a:solidFill>
            <a:ln w="0">
              <a:noFill/>
            </a:ln>
          </p:spPr>
          <p:style>
            <a:lnRef idx="0">
              <a:scrgbClr r="0" g="0" b="0"/>
            </a:lnRef>
            <a:fillRef idx="0">
              <a:scrgbClr r="0" g="0" b="0"/>
            </a:fillRef>
            <a:effectRef idx="0">
              <a:scrgbClr r="0" g="0" b="0"/>
            </a:effectRef>
            <a:fontRef idx="minor"/>
          </p:style>
        </p:sp>
        <p:sp>
          <p:nvSpPr>
            <p:cNvPr id="98" name="Google Shape;365;p7"/>
            <p:cNvSpPr/>
            <p:nvPr/>
          </p:nvSpPr>
          <p:spPr>
            <a:xfrm rot="10800000">
              <a:off x="1054440" y="3898800"/>
              <a:ext cx="26640" cy="26640"/>
            </a:xfrm>
            <a:prstGeom prst="ellipse">
              <a:avLst/>
            </a:prstGeom>
            <a:solidFill>
              <a:srgbClr val="374957"/>
            </a:solidFill>
            <a:ln w="0">
              <a:noFill/>
            </a:ln>
          </p:spPr>
          <p:style>
            <a:lnRef idx="0">
              <a:scrgbClr r="0" g="0" b="0"/>
            </a:lnRef>
            <a:fillRef idx="0">
              <a:scrgbClr r="0" g="0" b="0"/>
            </a:fillRef>
            <a:effectRef idx="0">
              <a:scrgbClr r="0" g="0" b="0"/>
            </a:effectRef>
            <a:fontRef idx="minor"/>
          </p:style>
        </p:sp>
      </p:grpSp>
      <p:sp>
        <p:nvSpPr>
          <p:cNvPr id="99"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6" name="Google Shape;367;p8"/>
          <p:cNvGrpSpPr/>
          <p:nvPr/>
        </p:nvGrpSpPr>
        <p:grpSpPr>
          <a:xfrm>
            <a:off x="1349640" y="598320"/>
            <a:ext cx="6453360" cy="3630600"/>
            <a:chOff x="1349640" y="598320"/>
            <a:chExt cx="6453360" cy="3630600"/>
          </a:xfrm>
        </p:grpSpPr>
        <p:sp>
          <p:nvSpPr>
            <p:cNvPr id="137" name="Google Shape;368;p8"/>
            <p:cNvSpPr/>
            <p:nvPr/>
          </p:nvSpPr>
          <p:spPr>
            <a:xfrm>
              <a:off x="1349640" y="598320"/>
              <a:ext cx="6453360" cy="3630600"/>
            </a:xfrm>
            <a:custGeom>
              <a:avLst/>
              <a:gdLst/>
              <a:ahLst/>
              <a:cxnLst/>
              <a:rect l="l" t="t" r="r" b="b"/>
              <a:pathLst>
                <a:path w="277371" h="132620">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38" name="Google Shape;369;p8"/>
            <p:cNvSpPr/>
            <p:nvPr/>
          </p:nvSpPr>
          <p:spPr>
            <a:xfrm>
              <a:off x="1397520" y="599040"/>
              <a:ext cx="6368040" cy="3629520"/>
            </a:xfrm>
            <a:custGeom>
              <a:avLst/>
              <a:gdLst/>
              <a:ahLst/>
              <a:cxnLst/>
              <a:rect l="l" t="t" r="r" b="b"/>
              <a:pathLst>
                <a:path w="273708" h="132580">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rgbClr val="D6EEFE"/>
            </a:solidFill>
            <a:ln w="0">
              <a:noFill/>
            </a:ln>
          </p:spPr>
          <p:style>
            <a:lnRef idx="0">
              <a:scrgbClr r="0" g="0" b="0"/>
            </a:lnRef>
            <a:fillRef idx="0">
              <a:scrgbClr r="0" g="0" b="0"/>
            </a:fillRef>
            <a:effectRef idx="0">
              <a:scrgbClr r="0" g="0" b="0"/>
            </a:effectRef>
            <a:fontRef idx="minor"/>
          </p:style>
        </p:sp>
      </p:grpSp>
      <p:sp>
        <p:nvSpPr>
          <p:cNvPr id="139" name="PlaceHolder 1"/>
          <p:cNvSpPr>
            <a:spLocks noGrp="1"/>
          </p:cNvSpPr>
          <p:nvPr>
            <p:ph type="title"/>
          </p:nvPr>
        </p:nvSpPr>
        <p:spPr>
          <a:xfrm>
            <a:off x="2624400" y="1393560"/>
            <a:ext cx="3904200" cy="1901520"/>
          </a:xfrm>
          <a:prstGeom prst="rect">
            <a:avLst/>
          </a:prstGeom>
          <a:noFill/>
          <a:ln w="0">
            <a:noFill/>
          </a:ln>
        </p:spPr>
        <p:txBody>
          <a:bodyPr tIns="91440" bIns="91440" anchor="ctr">
            <a:noAutofit/>
          </a:bodyPr>
          <a:lstStyle/>
          <a:p>
            <a:r>
              <a:rPr lang="en-US" sz="6000" b="0" strike="noStrike" spc="-1">
                <a:solidFill>
                  <a:srgbClr val="000000"/>
                </a:solidFill>
                <a:latin typeface="Arial"/>
              </a:rPr>
              <a:t>Click to edit the title text format</a:t>
            </a:r>
          </a:p>
        </p:txBody>
      </p:sp>
      <p:grpSp>
        <p:nvGrpSpPr>
          <p:cNvPr id="140" name="Google Shape;371;p8"/>
          <p:cNvGrpSpPr/>
          <p:nvPr/>
        </p:nvGrpSpPr>
        <p:grpSpPr>
          <a:xfrm>
            <a:off x="-6840" y="-6480"/>
            <a:ext cx="9152280" cy="5101560"/>
            <a:chOff x="-6840" y="-6480"/>
            <a:chExt cx="9152280" cy="5101560"/>
          </a:xfrm>
        </p:grpSpPr>
        <p:sp>
          <p:nvSpPr>
            <p:cNvPr id="141" name="Google Shape;372;p8"/>
            <p:cNvSpPr/>
            <p:nvPr/>
          </p:nvSpPr>
          <p:spPr>
            <a:xfrm>
              <a:off x="2904120" y="4512960"/>
              <a:ext cx="1132920" cy="306000"/>
            </a:xfrm>
            <a:custGeom>
              <a:avLst/>
              <a:gdLst/>
              <a:ahLst/>
              <a:cxnLst/>
              <a:rect l="l" t="t" r="r" b="b"/>
              <a:pathLst>
                <a:path w="21600" h="21600">
                  <a:moveTo>
                    <a:pt x="0" y="0"/>
                  </a:moveTo>
                  <a:lnTo>
                    <a:pt x="21600" y="21600"/>
                  </a:lnTo>
                </a:path>
              </a:pathLst>
            </a:custGeom>
            <a:noFill/>
            <a:ln w="9525">
              <a:solidFill>
                <a:srgbClr val="595959"/>
              </a:solidFill>
              <a:round/>
            </a:ln>
          </p:spPr>
          <p:style>
            <a:lnRef idx="0">
              <a:scrgbClr r="0" g="0" b="0"/>
            </a:lnRef>
            <a:fillRef idx="0">
              <a:scrgbClr r="0" g="0" b="0"/>
            </a:fillRef>
            <a:effectRef idx="0">
              <a:scrgbClr r="0" g="0" b="0"/>
            </a:effectRef>
            <a:fontRef idx="minor"/>
          </p:style>
        </p:sp>
        <p:sp>
          <p:nvSpPr>
            <p:cNvPr id="142" name="Google Shape;373;p8"/>
            <p:cNvSpPr/>
            <p:nvPr/>
          </p:nvSpPr>
          <p:spPr>
            <a:xfrm rot="10800000" flipH="1">
              <a:off x="1561680" y="4492800"/>
              <a:ext cx="1341720" cy="315000"/>
            </a:xfrm>
            <a:custGeom>
              <a:avLst/>
              <a:gdLst/>
              <a:ahLst/>
              <a:cxnLst/>
              <a:rect l="l" t="t" r="r" b="b"/>
              <a:pathLst>
                <a:path w="21600" h="21600">
                  <a:moveTo>
                    <a:pt x="0" y="0"/>
                  </a:moveTo>
                  <a:lnTo>
                    <a:pt x="21600" y="21600"/>
                  </a:lnTo>
                </a:path>
              </a:pathLst>
            </a:custGeom>
            <a:noFill/>
            <a:ln w="9525">
              <a:solidFill>
                <a:srgbClr val="595959"/>
              </a:solidFill>
              <a:round/>
            </a:ln>
          </p:spPr>
          <p:style>
            <a:lnRef idx="0">
              <a:scrgbClr r="0" g="0" b="0"/>
            </a:lnRef>
            <a:fillRef idx="0">
              <a:scrgbClr r="0" g="0" b="0"/>
            </a:fillRef>
            <a:effectRef idx="0">
              <a:scrgbClr r="0" g="0" b="0"/>
            </a:effectRef>
            <a:fontRef idx="minor"/>
          </p:style>
        </p:sp>
        <p:sp>
          <p:nvSpPr>
            <p:cNvPr id="143" name="Google Shape;374;p8"/>
            <p:cNvSpPr/>
            <p:nvPr/>
          </p:nvSpPr>
          <p:spPr>
            <a:xfrm>
              <a:off x="259560" y="4407840"/>
              <a:ext cx="1331640" cy="391680"/>
            </a:xfrm>
            <a:custGeom>
              <a:avLst/>
              <a:gdLst/>
              <a:ahLst/>
              <a:cxnLst/>
              <a:rect l="l" t="t" r="r" b="b"/>
              <a:pathLst>
                <a:path w="21600" h="21600">
                  <a:moveTo>
                    <a:pt x="0" y="0"/>
                  </a:moveTo>
                  <a:lnTo>
                    <a:pt x="21600" y="21600"/>
                  </a:lnTo>
                </a:path>
              </a:pathLst>
            </a:custGeom>
            <a:noFill/>
            <a:ln w="9525">
              <a:solidFill>
                <a:srgbClr val="595959"/>
              </a:solidFill>
              <a:round/>
            </a:ln>
          </p:spPr>
          <p:style>
            <a:lnRef idx="0">
              <a:scrgbClr r="0" g="0" b="0"/>
            </a:lnRef>
            <a:fillRef idx="0">
              <a:scrgbClr r="0" g="0" b="0"/>
            </a:fillRef>
            <a:effectRef idx="0">
              <a:scrgbClr r="0" g="0" b="0"/>
            </a:effectRef>
            <a:fontRef idx="minor"/>
          </p:style>
        </p:sp>
        <p:sp>
          <p:nvSpPr>
            <p:cNvPr id="144" name="Google Shape;375;p8"/>
            <p:cNvSpPr/>
            <p:nvPr/>
          </p:nvSpPr>
          <p:spPr>
            <a:xfrm>
              <a:off x="-6840" y="3993480"/>
              <a:ext cx="273600" cy="406800"/>
            </a:xfrm>
            <a:custGeom>
              <a:avLst/>
              <a:gdLst/>
              <a:ahLst/>
              <a:cxnLst/>
              <a:rect l="l" t="t" r="r" b="b"/>
              <a:pathLst>
                <a:path w="21600" h="21600">
                  <a:moveTo>
                    <a:pt x="0" y="0"/>
                  </a:moveTo>
                  <a:lnTo>
                    <a:pt x="21600" y="21600"/>
                  </a:lnTo>
                </a:path>
              </a:pathLst>
            </a:custGeom>
            <a:noFill/>
            <a:ln w="9525">
              <a:solidFill>
                <a:srgbClr val="595959"/>
              </a:solidFill>
              <a:round/>
            </a:ln>
          </p:spPr>
          <p:style>
            <a:lnRef idx="0">
              <a:scrgbClr r="0" g="0" b="0"/>
            </a:lnRef>
            <a:fillRef idx="0">
              <a:scrgbClr r="0" g="0" b="0"/>
            </a:fillRef>
            <a:effectRef idx="0">
              <a:scrgbClr r="0" g="0" b="0"/>
            </a:effectRef>
            <a:fontRef idx="minor"/>
          </p:style>
        </p:sp>
        <p:grpSp>
          <p:nvGrpSpPr>
            <p:cNvPr id="145" name="Google Shape;376;p8"/>
            <p:cNvGrpSpPr/>
            <p:nvPr/>
          </p:nvGrpSpPr>
          <p:grpSpPr>
            <a:xfrm>
              <a:off x="1278000" y="4512960"/>
              <a:ext cx="581400" cy="582120"/>
              <a:chOff x="1278000" y="4512960"/>
              <a:chExt cx="581400" cy="582120"/>
            </a:xfrm>
          </p:grpSpPr>
          <p:sp>
            <p:nvSpPr>
              <p:cNvPr id="146" name="Google Shape;377;p8"/>
              <p:cNvSpPr/>
              <p:nvPr/>
            </p:nvSpPr>
            <p:spPr>
              <a:xfrm flipH="1">
                <a:off x="1282680" y="4518000"/>
                <a:ext cx="572400" cy="572040"/>
              </a:xfrm>
              <a:custGeom>
                <a:avLst/>
                <a:gdLst/>
                <a:ahLst/>
                <a:cxnLst/>
                <a:rect l="l" t="t" r="r" b="b"/>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47" name="Google Shape;378;p8"/>
              <p:cNvSpPr/>
              <p:nvPr/>
            </p:nvSpPr>
            <p:spPr>
              <a:xfrm flipH="1">
                <a:off x="1277640" y="4512960"/>
                <a:ext cx="581400" cy="582120"/>
              </a:xfrm>
              <a:custGeom>
                <a:avLst/>
                <a:gdLst/>
                <a:ahLst/>
                <a:cxnLst/>
                <a:rect l="l" t="t" r="r" b="b"/>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48" name="Google Shape;379;p8"/>
              <p:cNvSpPr/>
              <p:nvPr/>
            </p:nvSpPr>
            <p:spPr>
              <a:xfrm flipH="1">
                <a:off x="1355400" y="4590720"/>
                <a:ext cx="427680" cy="426960"/>
              </a:xfrm>
              <a:custGeom>
                <a:avLst/>
                <a:gdLst/>
                <a:ahLst/>
                <a:cxnLst/>
                <a:rect l="l" t="t" r="r" b="b"/>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49" name="Google Shape;380;p8"/>
              <p:cNvSpPr/>
              <p:nvPr/>
            </p:nvSpPr>
            <p:spPr>
              <a:xfrm flipH="1">
                <a:off x="1350000" y="4585680"/>
                <a:ext cx="436680" cy="437040"/>
              </a:xfrm>
              <a:custGeom>
                <a:avLst/>
                <a:gdLst/>
                <a:ahLst/>
                <a:cxnLst/>
                <a:rect l="l" t="t" r="r" b="b"/>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0" name="Google Shape;381;p8"/>
              <p:cNvSpPr/>
              <p:nvPr/>
            </p:nvSpPr>
            <p:spPr>
              <a:xfrm flipH="1">
                <a:off x="1434240" y="4669200"/>
                <a:ext cx="270000" cy="270000"/>
              </a:xfrm>
              <a:custGeom>
                <a:avLst/>
                <a:gdLst/>
                <a:ahLst/>
                <a:cxnLst/>
                <a:rect l="l" t="t" r="r" b="b"/>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51" name="Google Shape;382;p8"/>
              <p:cNvSpPr/>
              <p:nvPr/>
            </p:nvSpPr>
            <p:spPr>
              <a:xfrm flipH="1">
                <a:off x="1429200" y="4664520"/>
                <a:ext cx="279360" cy="279000"/>
              </a:xfrm>
              <a:custGeom>
                <a:avLst/>
                <a:gdLst/>
                <a:ahLst/>
                <a:cxnLst/>
                <a:rect l="l" t="t" r="r" b="b"/>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152" name="Google Shape;383;p8"/>
            <p:cNvGrpSpPr/>
            <p:nvPr/>
          </p:nvGrpSpPr>
          <p:grpSpPr>
            <a:xfrm>
              <a:off x="2747520" y="4340520"/>
              <a:ext cx="291600" cy="292320"/>
              <a:chOff x="2747520" y="4340520"/>
              <a:chExt cx="291600" cy="292320"/>
            </a:xfrm>
          </p:grpSpPr>
          <p:sp>
            <p:nvSpPr>
              <p:cNvPr id="153" name="Google Shape;384;p8"/>
              <p:cNvSpPr/>
              <p:nvPr/>
            </p:nvSpPr>
            <p:spPr>
              <a:xfrm flipH="1">
                <a:off x="2752200" y="4345560"/>
                <a:ext cx="282240" cy="282240"/>
              </a:xfrm>
              <a:custGeom>
                <a:avLst/>
                <a:gdLst/>
                <a:ahLst/>
                <a:cxnLst/>
                <a:rect l="l" t="t" r="r" b="b"/>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54" name="Google Shape;385;p8"/>
              <p:cNvSpPr/>
              <p:nvPr/>
            </p:nvSpPr>
            <p:spPr>
              <a:xfrm flipH="1">
                <a:off x="2747520" y="4340520"/>
                <a:ext cx="291600" cy="292320"/>
              </a:xfrm>
              <a:custGeom>
                <a:avLst/>
                <a:gdLst/>
                <a:ahLst/>
                <a:cxnLst/>
                <a:rect l="l" t="t" r="r" b="b"/>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5" name="Google Shape;386;p8"/>
              <p:cNvSpPr/>
              <p:nvPr/>
            </p:nvSpPr>
            <p:spPr>
              <a:xfrm flipH="1">
                <a:off x="2813760" y="4407480"/>
                <a:ext cx="158040" cy="158040"/>
              </a:xfrm>
              <a:custGeom>
                <a:avLst/>
                <a:gdLst/>
                <a:ahLst/>
                <a:cxnLst/>
                <a:rect l="l" t="t" r="r" b="b"/>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56" name="Google Shape;387;p8"/>
              <p:cNvSpPr/>
              <p:nvPr/>
            </p:nvSpPr>
            <p:spPr>
              <a:xfrm flipH="1">
                <a:off x="2808720" y="4402800"/>
                <a:ext cx="167400" cy="167400"/>
              </a:xfrm>
              <a:custGeom>
                <a:avLst/>
                <a:gdLst/>
                <a:ahLst/>
                <a:cxnLst/>
                <a:rect l="l" t="t" r="r" b="b"/>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157" name="Google Shape;388;p8"/>
            <p:cNvGrpSpPr/>
            <p:nvPr/>
          </p:nvGrpSpPr>
          <p:grpSpPr>
            <a:xfrm>
              <a:off x="171000" y="4314960"/>
              <a:ext cx="174600" cy="174600"/>
              <a:chOff x="171000" y="4314960"/>
              <a:chExt cx="174600" cy="174600"/>
            </a:xfrm>
          </p:grpSpPr>
          <p:sp>
            <p:nvSpPr>
              <p:cNvPr id="158" name="Google Shape;389;p8"/>
              <p:cNvSpPr/>
              <p:nvPr/>
            </p:nvSpPr>
            <p:spPr>
              <a:xfrm flipH="1">
                <a:off x="175680" y="4320000"/>
                <a:ext cx="165600" cy="165240"/>
              </a:xfrm>
              <a:custGeom>
                <a:avLst/>
                <a:gdLst/>
                <a:ahLst/>
                <a:cxnLst/>
                <a:rect l="l" t="t" r="r" b="b"/>
                <a:pathLst>
                  <a:path w="6644" h="6621">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59" name="Google Shape;390;p8"/>
              <p:cNvSpPr/>
              <p:nvPr/>
            </p:nvSpPr>
            <p:spPr>
              <a:xfrm flipH="1">
                <a:off x="170640" y="4314960"/>
                <a:ext cx="174600" cy="174600"/>
              </a:xfrm>
              <a:custGeom>
                <a:avLst/>
                <a:gdLst/>
                <a:ahLst/>
                <a:cxnLst/>
                <a:rect l="l" t="t" r="r" b="b"/>
                <a:pathLst>
                  <a:path w="7000" h="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0" name="Google Shape;391;p8"/>
              <p:cNvSpPr/>
              <p:nvPr/>
            </p:nvSpPr>
            <p:spPr>
              <a:xfrm flipH="1">
                <a:off x="212400" y="4356360"/>
                <a:ext cx="92160" cy="92880"/>
              </a:xfrm>
              <a:custGeom>
                <a:avLst/>
                <a:gdLst/>
                <a:ahLst/>
                <a:cxnLst/>
                <a:rect l="l" t="t" r="r" b="b"/>
                <a:pathLst>
                  <a:path w="3702" h="3723">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1" name="Google Shape;392;p8"/>
              <p:cNvSpPr/>
              <p:nvPr/>
            </p:nvSpPr>
            <p:spPr>
              <a:xfrm flipH="1">
                <a:off x="207360" y="4351680"/>
                <a:ext cx="102240" cy="101520"/>
              </a:xfrm>
              <a:custGeom>
                <a:avLst/>
                <a:gdLst/>
                <a:ahLst/>
                <a:cxnLst/>
                <a:rect l="l" t="t" r="r" b="b"/>
                <a:pathLst>
                  <a:path w="4102" h="408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162" name="Google Shape;393;p8"/>
            <p:cNvGrpSpPr/>
            <p:nvPr/>
          </p:nvGrpSpPr>
          <p:grpSpPr>
            <a:xfrm>
              <a:off x="3872880" y="4657680"/>
              <a:ext cx="292680" cy="293040"/>
              <a:chOff x="3872880" y="4657680"/>
              <a:chExt cx="292680" cy="293040"/>
            </a:xfrm>
          </p:grpSpPr>
          <p:sp>
            <p:nvSpPr>
              <p:cNvPr id="163" name="Google Shape;394;p8"/>
              <p:cNvSpPr/>
              <p:nvPr/>
            </p:nvSpPr>
            <p:spPr>
              <a:xfrm flipH="1">
                <a:off x="3874680" y="4660200"/>
                <a:ext cx="288360" cy="288000"/>
              </a:xfrm>
              <a:custGeom>
                <a:avLst/>
                <a:gdLst/>
                <a:ahLst/>
                <a:cxnLst/>
                <a:rect l="l" t="t" r="r" b="b"/>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4" name="Google Shape;395;p8"/>
              <p:cNvSpPr/>
              <p:nvPr/>
            </p:nvSpPr>
            <p:spPr>
              <a:xfrm flipH="1">
                <a:off x="3872520" y="4657680"/>
                <a:ext cx="292680" cy="293040"/>
              </a:xfrm>
              <a:custGeom>
                <a:avLst/>
                <a:gdLst/>
                <a:ahLst/>
                <a:cxnLst/>
                <a:rect l="l" t="t" r="r" b="b"/>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5" name="Google Shape;396;p8"/>
              <p:cNvSpPr/>
              <p:nvPr/>
            </p:nvSpPr>
            <p:spPr>
              <a:xfrm flipH="1">
                <a:off x="3911760" y="4696560"/>
                <a:ext cx="215280" cy="214920"/>
              </a:xfrm>
              <a:custGeom>
                <a:avLst/>
                <a:gdLst/>
                <a:ahLst/>
                <a:cxnLst/>
                <a:rect l="l" t="t" r="r" b="b"/>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66" name="Google Shape;397;p8"/>
              <p:cNvSpPr/>
              <p:nvPr/>
            </p:nvSpPr>
            <p:spPr>
              <a:xfrm flipH="1">
                <a:off x="3909600" y="4694040"/>
                <a:ext cx="219600" cy="219960"/>
              </a:xfrm>
              <a:custGeom>
                <a:avLst/>
                <a:gdLst/>
                <a:ahLst/>
                <a:cxnLst/>
                <a:rect l="l" t="t" r="r" b="b"/>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7" name="Google Shape;398;p8"/>
              <p:cNvSpPr/>
              <p:nvPr/>
            </p:nvSpPr>
            <p:spPr>
              <a:xfrm flipH="1">
                <a:off x="3951000" y="4736160"/>
                <a:ext cx="135720" cy="135720"/>
              </a:xfrm>
              <a:custGeom>
                <a:avLst/>
                <a:gdLst/>
                <a:ahLst/>
                <a:cxnLst/>
                <a:rect l="l" t="t" r="r" b="b"/>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8" name="Google Shape;399;p8"/>
              <p:cNvSpPr/>
              <p:nvPr/>
            </p:nvSpPr>
            <p:spPr>
              <a:xfrm flipH="1">
                <a:off x="3948480" y="4734000"/>
                <a:ext cx="140760" cy="140400"/>
              </a:xfrm>
              <a:custGeom>
                <a:avLst/>
                <a:gdLst/>
                <a:ahLst/>
                <a:cxnLst/>
                <a:rect l="l" t="t" r="r" b="b"/>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169" name="Google Shape;400;p8"/>
            <p:cNvGrpSpPr/>
            <p:nvPr/>
          </p:nvGrpSpPr>
          <p:grpSpPr>
            <a:xfrm>
              <a:off x="242280" y="4142520"/>
              <a:ext cx="174600" cy="26640"/>
              <a:chOff x="242280" y="4142520"/>
              <a:chExt cx="174600" cy="26640"/>
            </a:xfrm>
          </p:grpSpPr>
          <p:sp>
            <p:nvSpPr>
              <p:cNvPr id="170" name="Google Shape;401;p8"/>
              <p:cNvSpPr/>
              <p:nvPr/>
            </p:nvSpPr>
            <p:spPr>
              <a:xfrm flipH="1">
                <a:off x="390240" y="414252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171" name="Google Shape;402;p8"/>
              <p:cNvSpPr/>
              <p:nvPr/>
            </p:nvSpPr>
            <p:spPr>
              <a:xfrm flipH="1">
                <a:off x="316440" y="414252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172" name="Google Shape;403;p8"/>
              <p:cNvSpPr/>
              <p:nvPr/>
            </p:nvSpPr>
            <p:spPr>
              <a:xfrm flipH="1">
                <a:off x="242280" y="414252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grpSp>
        <p:sp>
          <p:nvSpPr>
            <p:cNvPr id="173" name="Google Shape;404;p8"/>
            <p:cNvSpPr/>
            <p:nvPr/>
          </p:nvSpPr>
          <p:spPr>
            <a:xfrm rot="10800000">
              <a:off x="5995440" y="226800"/>
              <a:ext cx="1504080" cy="224280"/>
            </a:xfrm>
            <a:custGeom>
              <a:avLst/>
              <a:gdLst/>
              <a:ahLst/>
              <a:cxnLst/>
              <a:rect l="l" t="t" r="r" b="b"/>
              <a:pathLst>
                <a:path w="21600" h="21600">
                  <a:moveTo>
                    <a:pt x="0" y="0"/>
                  </a:moveTo>
                  <a:lnTo>
                    <a:pt x="21600" y="21600"/>
                  </a:lnTo>
                </a:path>
              </a:pathLst>
            </a:custGeom>
            <a:noFill/>
            <a:ln w="9525">
              <a:solidFill>
                <a:srgbClr val="595959"/>
              </a:solidFill>
              <a:round/>
            </a:ln>
          </p:spPr>
          <p:style>
            <a:lnRef idx="0">
              <a:scrgbClr r="0" g="0" b="0"/>
            </a:lnRef>
            <a:fillRef idx="0">
              <a:scrgbClr r="0" g="0" b="0"/>
            </a:fillRef>
            <a:effectRef idx="0">
              <a:scrgbClr r="0" g="0" b="0"/>
            </a:effectRef>
            <a:fontRef idx="minor"/>
          </p:style>
        </p:sp>
        <p:sp>
          <p:nvSpPr>
            <p:cNvPr id="174" name="Google Shape;405;p8"/>
            <p:cNvSpPr/>
            <p:nvPr/>
          </p:nvSpPr>
          <p:spPr>
            <a:xfrm rot="10800000">
              <a:off x="7513200" y="458280"/>
              <a:ext cx="829080" cy="743040"/>
            </a:xfrm>
            <a:custGeom>
              <a:avLst/>
              <a:gdLst/>
              <a:ahLst/>
              <a:cxnLst/>
              <a:rect l="l" t="t" r="r" b="b"/>
              <a:pathLst>
                <a:path w="21600" h="21600">
                  <a:moveTo>
                    <a:pt x="0" y="0"/>
                  </a:moveTo>
                  <a:lnTo>
                    <a:pt x="21600" y="21600"/>
                  </a:lnTo>
                </a:path>
              </a:pathLst>
            </a:custGeom>
            <a:noFill/>
            <a:ln w="9525">
              <a:solidFill>
                <a:srgbClr val="595959"/>
              </a:solidFill>
              <a:round/>
            </a:ln>
          </p:spPr>
          <p:style>
            <a:lnRef idx="0">
              <a:scrgbClr r="0" g="0" b="0"/>
            </a:lnRef>
            <a:fillRef idx="0">
              <a:scrgbClr r="0" g="0" b="0"/>
            </a:fillRef>
            <a:effectRef idx="0">
              <a:scrgbClr r="0" g="0" b="0"/>
            </a:effectRef>
            <a:fontRef idx="minor"/>
          </p:style>
        </p:sp>
        <p:sp>
          <p:nvSpPr>
            <p:cNvPr id="175" name="Google Shape;406;p8"/>
            <p:cNvSpPr/>
            <p:nvPr/>
          </p:nvSpPr>
          <p:spPr>
            <a:xfrm flipH="1">
              <a:off x="8349120" y="-6480"/>
              <a:ext cx="796320" cy="1187640"/>
            </a:xfrm>
            <a:custGeom>
              <a:avLst/>
              <a:gdLst/>
              <a:ahLst/>
              <a:cxnLst/>
              <a:rect l="l" t="t" r="r" b="b"/>
              <a:pathLst>
                <a:path w="21600" h="21600">
                  <a:moveTo>
                    <a:pt x="0" y="0"/>
                  </a:moveTo>
                  <a:lnTo>
                    <a:pt x="21600" y="21600"/>
                  </a:lnTo>
                </a:path>
              </a:pathLst>
            </a:custGeom>
            <a:noFill/>
            <a:ln w="9525">
              <a:solidFill>
                <a:srgbClr val="595959"/>
              </a:solidFill>
              <a:round/>
            </a:ln>
          </p:spPr>
          <p:style>
            <a:lnRef idx="0">
              <a:scrgbClr r="0" g="0" b="0"/>
            </a:lnRef>
            <a:fillRef idx="0">
              <a:scrgbClr r="0" g="0" b="0"/>
            </a:fillRef>
            <a:effectRef idx="0">
              <a:scrgbClr r="0" g="0" b="0"/>
            </a:effectRef>
            <a:fontRef idx="minor"/>
          </p:style>
        </p:sp>
        <p:grpSp>
          <p:nvGrpSpPr>
            <p:cNvPr id="176" name="Google Shape;407;p8"/>
            <p:cNvGrpSpPr/>
            <p:nvPr/>
          </p:nvGrpSpPr>
          <p:grpSpPr>
            <a:xfrm>
              <a:off x="8064360" y="1040400"/>
              <a:ext cx="581400" cy="582120"/>
              <a:chOff x="8064360" y="1040400"/>
              <a:chExt cx="581400" cy="582120"/>
            </a:xfrm>
          </p:grpSpPr>
          <p:sp>
            <p:nvSpPr>
              <p:cNvPr id="177" name="Google Shape;408;p8"/>
              <p:cNvSpPr/>
              <p:nvPr/>
            </p:nvSpPr>
            <p:spPr>
              <a:xfrm>
                <a:off x="8068680" y="1045440"/>
                <a:ext cx="572400" cy="572040"/>
              </a:xfrm>
              <a:custGeom>
                <a:avLst/>
                <a:gdLst/>
                <a:ahLst/>
                <a:cxnLst/>
                <a:rect l="l" t="t" r="r" b="b"/>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78" name="Google Shape;409;p8"/>
              <p:cNvSpPr/>
              <p:nvPr/>
            </p:nvSpPr>
            <p:spPr>
              <a:xfrm>
                <a:off x="8064360" y="1040400"/>
                <a:ext cx="581400" cy="582120"/>
              </a:xfrm>
              <a:custGeom>
                <a:avLst/>
                <a:gdLst/>
                <a:ahLst/>
                <a:cxnLst/>
                <a:rect l="l" t="t" r="r" b="b"/>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9" name="Google Shape;410;p8"/>
              <p:cNvSpPr/>
              <p:nvPr/>
            </p:nvSpPr>
            <p:spPr>
              <a:xfrm>
                <a:off x="8141040" y="1117800"/>
                <a:ext cx="427680" cy="426960"/>
              </a:xfrm>
              <a:custGeom>
                <a:avLst/>
                <a:gdLst/>
                <a:ahLst/>
                <a:cxnLst/>
                <a:rect l="l" t="t" r="r" b="b"/>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0" name="Google Shape;411;p8"/>
              <p:cNvSpPr/>
              <p:nvPr/>
            </p:nvSpPr>
            <p:spPr>
              <a:xfrm>
                <a:off x="8136720" y="1112760"/>
                <a:ext cx="436680" cy="437040"/>
              </a:xfrm>
              <a:custGeom>
                <a:avLst/>
                <a:gdLst/>
                <a:ahLst/>
                <a:cxnLst/>
                <a:rect l="l" t="t" r="r" b="b"/>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1" name="Google Shape;412;p8"/>
              <p:cNvSpPr/>
              <p:nvPr/>
            </p:nvSpPr>
            <p:spPr>
              <a:xfrm>
                <a:off x="8219880" y="1196280"/>
                <a:ext cx="270000" cy="270000"/>
              </a:xfrm>
              <a:custGeom>
                <a:avLst/>
                <a:gdLst/>
                <a:ahLst/>
                <a:cxnLst/>
                <a:rect l="l" t="t" r="r" b="b"/>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82" name="Google Shape;413;p8"/>
              <p:cNvSpPr/>
              <p:nvPr/>
            </p:nvSpPr>
            <p:spPr>
              <a:xfrm>
                <a:off x="8215200" y="1191960"/>
                <a:ext cx="279360" cy="279000"/>
              </a:xfrm>
              <a:custGeom>
                <a:avLst/>
                <a:gdLst/>
                <a:ahLst/>
                <a:cxnLst/>
                <a:rect l="l" t="t" r="r" b="b"/>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183" name="Google Shape;414;p8"/>
            <p:cNvGrpSpPr/>
            <p:nvPr/>
          </p:nvGrpSpPr>
          <p:grpSpPr>
            <a:xfrm>
              <a:off x="7353000" y="316440"/>
              <a:ext cx="291600" cy="292320"/>
              <a:chOff x="7353000" y="316440"/>
              <a:chExt cx="291600" cy="292320"/>
            </a:xfrm>
          </p:grpSpPr>
          <p:sp>
            <p:nvSpPr>
              <p:cNvPr id="184" name="Google Shape;415;p8"/>
              <p:cNvSpPr/>
              <p:nvPr/>
            </p:nvSpPr>
            <p:spPr>
              <a:xfrm>
                <a:off x="7358040" y="321120"/>
                <a:ext cx="282240" cy="282240"/>
              </a:xfrm>
              <a:custGeom>
                <a:avLst/>
                <a:gdLst/>
                <a:ahLst/>
                <a:cxnLst/>
                <a:rect l="l" t="t" r="r" b="b"/>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5" name="Google Shape;416;p8"/>
              <p:cNvSpPr/>
              <p:nvPr/>
            </p:nvSpPr>
            <p:spPr>
              <a:xfrm>
                <a:off x="7353000" y="316440"/>
                <a:ext cx="291600" cy="292320"/>
              </a:xfrm>
              <a:custGeom>
                <a:avLst/>
                <a:gdLst/>
                <a:ahLst/>
                <a:cxnLst/>
                <a:rect l="l" t="t" r="r" b="b"/>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6" name="Google Shape;417;p8"/>
              <p:cNvSpPr/>
              <p:nvPr/>
            </p:nvSpPr>
            <p:spPr>
              <a:xfrm>
                <a:off x="7419960" y="383040"/>
                <a:ext cx="158040" cy="158040"/>
              </a:xfrm>
              <a:custGeom>
                <a:avLst/>
                <a:gdLst/>
                <a:ahLst/>
                <a:cxnLst/>
                <a:rect l="l" t="t" r="r" b="b"/>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87" name="Google Shape;418;p8"/>
              <p:cNvSpPr/>
              <p:nvPr/>
            </p:nvSpPr>
            <p:spPr>
              <a:xfrm>
                <a:off x="7415640" y="378720"/>
                <a:ext cx="167400" cy="167400"/>
              </a:xfrm>
              <a:custGeom>
                <a:avLst/>
                <a:gdLst/>
                <a:ahLst/>
                <a:cxnLst/>
                <a:rect l="l" t="t" r="r" b="b"/>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188" name="Google Shape;419;p8"/>
            <p:cNvGrpSpPr/>
            <p:nvPr/>
          </p:nvGrpSpPr>
          <p:grpSpPr>
            <a:xfrm>
              <a:off x="8792280" y="321120"/>
              <a:ext cx="174600" cy="174600"/>
              <a:chOff x="8792280" y="321120"/>
              <a:chExt cx="174600" cy="174600"/>
            </a:xfrm>
          </p:grpSpPr>
          <p:sp>
            <p:nvSpPr>
              <p:cNvPr id="189" name="Google Shape;420;p8"/>
              <p:cNvSpPr/>
              <p:nvPr/>
            </p:nvSpPr>
            <p:spPr>
              <a:xfrm>
                <a:off x="8796600" y="326160"/>
                <a:ext cx="165600" cy="165240"/>
              </a:xfrm>
              <a:custGeom>
                <a:avLst/>
                <a:gdLst/>
                <a:ahLst/>
                <a:cxnLst/>
                <a:rect l="l" t="t" r="r" b="b"/>
                <a:pathLst>
                  <a:path w="6644" h="6621">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90" name="Google Shape;421;p8"/>
              <p:cNvSpPr/>
              <p:nvPr/>
            </p:nvSpPr>
            <p:spPr>
              <a:xfrm>
                <a:off x="8792280" y="321120"/>
                <a:ext cx="174600" cy="174600"/>
              </a:xfrm>
              <a:custGeom>
                <a:avLst/>
                <a:gdLst/>
                <a:ahLst/>
                <a:cxnLst/>
                <a:rect l="l" t="t" r="r" b="b"/>
                <a:pathLst>
                  <a:path w="7000" h="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1" name="Google Shape;422;p8"/>
              <p:cNvSpPr/>
              <p:nvPr/>
            </p:nvSpPr>
            <p:spPr>
              <a:xfrm>
                <a:off x="8833680" y="362520"/>
                <a:ext cx="92160" cy="92880"/>
              </a:xfrm>
              <a:custGeom>
                <a:avLst/>
                <a:gdLst/>
                <a:ahLst/>
                <a:cxnLst/>
                <a:rect l="l" t="t" r="r" b="b"/>
                <a:pathLst>
                  <a:path w="3702" h="3723">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92" name="Google Shape;423;p8"/>
              <p:cNvSpPr/>
              <p:nvPr/>
            </p:nvSpPr>
            <p:spPr>
              <a:xfrm>
                <a:off x="8828640" y="358200"/>
                <a:ext cx="102240" cy="101520"/>
              </a:xfrm>
              <a:custGeom>
                <a:avLst/>
                <a:gdLst/>
                <a:ahLst/>
                <a:cxnLst/>
                <a:rect l="l" t="t" r="r" b="b"/>
                <a:pathLst>
                  <a:path w="4102" h="408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sp>
          <p:nvSpPr>
            <p:cNvPr id="193" name="Google Shape;424;p8"/>
            <p:cNvSpPr/>
            <p:nvPr/>
          </p:nvSpPr>
          <p:spPr>
            <a:xfrm>
              <a:off x="5829480" y="68760"/>
              <a:ext cx="288360" cy="288000"/>
            </a:xfrm>
            <a:custGeom>
              <a:avLst/>
              <a:gdLst/>
              <a:ahLst/>
              <a:cxnLst/>
              <a:rect l="l" t="t" r="r" b="b"/>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94" name="Google Shape;425;p8"/>
            <p:cNvSpPr/>
            <p:nvPr/>
          </p:nvSpPr>
          <p:spPr>
            <a:xfrm>
              <a:off x="5826960" y="66240"/>
              <a:ext cx="292680" cy="293040"/>
            </a:xfrm>
            <a:custGeom>
              <a:avLst/>
              <a:gdLst/>
              <a:ahLst/>
              <a:cxnLst/>
              <a:rect l="l" t="t" r="r" b="b"/>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5" name="Google Shape;426;p8"/>
            <p:cNvSpPr/>
            <p:nvPr/>
          </p:nvSpPr>
          <p:spPr>
            <a:xfrm>
              <a:off x="5865840" y="105120"/>
              <a:ext cx="215280" cy="214920"/>
            </a:xfrm>
            <a:custGeom>
              <a:avLst/>
              <a:gdLst/>
              <a:ahLst/>
              <a:cxnLst/>
              <a:rect l="l" t="t" r="r" b="b"/>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96" name="Google Shape;427;p8"/>
            <p:cNvSpPr/>
            <p:nvPr/>
          </p:nvSpPr>
          <p:spPr>
            <a:xfrm>
              <a:off x="5863680" y="102600"/>
              <a:ext cx="219600" cy="219960"/>
            </a:xfrm>
            <a:custGeom>
              <a:avLst/>
              <a:gdLst/>
              <a:ahLst/>
              <a:cxnLst/>
              <a:rect l="l" t="t" r="r" b="b"/>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7" name="Google Shape;428;p8"/>
            <p:cNvSpPr/>
            <p:nvPr/>
          </p:nvSpPr>
          <p:spPr>
            <a:xfrm>
              <a:off x="5905440" y="144720"/>
              <a:ext cx="135720" cy="135720"/>
            </a:xfrm>
            <a:custGeom>
              <a:avLst/>
              <a:gdLst/>
              <a:ahLst/>
              <a:cxnLst/>
              <a:rect l="l" t="t" r="r" b="b"/>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98" name="Google Shape;429;p8"/>
            <p:cNvSpPr/>
            <p:nvPr/>
          </p:nvSpPr>
          <p:spPr>
            <a:xfrm>
              <a:off x="5903280" y="142560"/>
              <a:ext cx="140760" cy="140400"/>
            </a:xfrm>
            <a:custGeom>
              <a:avLst/>
              <a:gdLst/>
              <a:ahLst/>
              <a:cxnLst/>
              <a:rect l="l" t="t" r="r" b="b"/>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nvGrpSpPr>
            <p:cNvPr id="199" name="Google Shape;430;p8"/>
            <p:cNvGrpSpPr/>
            <p:nvPr/>
          </p:nvGrpSpPr>
          <p:grpSpPr>
            <a:xfrm>
              <a:off x="8489880" y="171000"/>
              <a:ext cx="174960" cy="26640"/>
              <a:chOff x="8489880" y="171000"/>
              <a:chExt cx="174960" cy="26640"/>
            </a:xfrm>
          </p:grpSpPr>
          <p:sp>
            <p:nvSpPr>
              <p:cNvPr id="200" name="Google Shape;431;p8"/>
              <p:cNvSpPr/>
              <p:nvPr/>
            </p:nvSpPr>
            <p:spPr>
              <a:xfrm>
                <a:off x="8489880" y="17100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201" name="Google Shape;432;p8"/>
              <p:cNvSpPr/>
              <p:nvPr/>
            </p:nvSpPr>
            <p:spPr>
              <a:xfrm>
                <a:off x="8564040" y="17100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202" name="Google Shape;433;p8"/>
              <p:cNvSpPr/>
              <p:nvPr/>
            </p:nvSpPr>
            <p:spPr>
              <a:xfrm>
                <a:off x="8638200" y="17100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grpSp>
        <p:grpSp>
          <p:nvGrpSpPr>
            <p:cNvPr id="203" name="Google Shape;434;p8"/>
            <p:cNvGrpSpPr/>
            <p:nvPr/>
          </p:nvGrpSpPr>
          <p:grpSpPr>
            <a:xfrm>
              <a:off x="8678520" y="1658160"/>
              <a:ext cx="174600" cy="26640"/>
              <a:chOff x="8678520" y="1658160"/>
              <a:chExt cx="174600" cy="26640"/>
            </a:xfrm>
          </p:grpSpPr>
          <p:sp>
            <p:nvSpPr>
              <p:cNvPr id="204" name="Google Shape;435;p8"/>
              <p:cNvSpPr/>
              <p:nvPr/>
            </p:nvSpPr>
            <p:spPr>
              <a:xfrm>
                <a:off x="8678520" y="165816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205" name="Google Shape;436;p8"/>
              <p:cNvSpPr/>
              <p:nvPr/>
            </p:nvSpPr>
            <p:spPr>
              <a:xfrm>
                <a:off x="8752320" y="165816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206" name="Google Shape;437;p8"/>
              <p:cNvSpPr/>
              <p:nvPr/>
            </p:nvSpPr>
            <p:spPr>
              <a:xfrm>
                <a:off x="8826480" y="165816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grpSp>
      </p:grpSp>
      <p:sp>
        <p:nvSpPr>
          <p:cNvPr id="207"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
        <p:cNvGrpSpPr/>
        <p:nvPr/>
      </p:nvGrpSpPr>
      <p:grpSpPr>
        <a:xfrm>
          <a:off x="0" y="0"/>
          <a:ext cx="0" cy="0"/>
          <a:chOff x="0" y="0"/>
          <a:chExt cx="0" cy="0"/>
        </a:xfrm>
      </p:grpSpPr>
      <p:sp>
        <p:nvSpPr>
          <p:cNvPr id="244" name="PlaceHolder 1"/>
          <p:cNvSpPr>
            <a:spLocks noGrp="1"/>
          </p:cNvSpPr>
          <p:nvPr>
            <p:ph type="title"/>
          </p:nvPr>
        </p:nvSpPr>
        <p:spPr>
          <a:xfrm>
            <a:off x="408600" y="468000"/>
            <a:ext cx="8545320" cy="401400"/>
          </a:xfrm>
          <a:prstGeom prst="rect">
            <a:avLst/>
          </a:prstGeom>
          <a:noFill/>
          <a:ln w="0">
            <a:noFill/>
          </a:ln>
        </p:spPr>
        <p:txBody>
          <a:bodyPr lIns="0" tIns="0" rIns="0" bIns="0" anchor="b">
            <a:noAutofit/>
          </a:bodyPr>
          <a:lstStyle/>
          <a:p>
            <a:r>
              <a:rPr lang="en-US" sz="2200" b="0" strike="noStrike" spc="-1">
                <a:solidFill>
                  <a:srgbClr val="000000"/>
                </a:solidFill>
                <a:latin typeface="Arial"/>
              </a:rPr>
              <a:t>Click to edit the title text format</a:t>
            </a:r>
          </a:p>
        </p:txBody>
      </p:sp>
      <p:sp>
        <p:nvSpPr>
          <p:cNvPr id="245"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
        <p:cNvGrpSpPr/>
        <p:nvPr/>
      </p:nvGrpSpPr>
      <p:grpSpPr>
        <a:xfrm>
          <a:off x="0" y="0"/>
          <a:ext cx="0" cy="0"/>
          <a:chOff x="0" y="0"/>
          <a:chExt cx="0" cy="0"/>
        </a:xfrm>
      </p:grpSpPr>
      <p:sp>
        <p:nvSpPr>
          <p:cNvPr id="282" name="PlaceHolder 1"/>
          <p:cNvSpPr>
            <a:spLocks noGrp="1"/>
          </p:cNvSpPr>
          <p:nvPr>
            <p:ph type="title"/>
          </p:nvPr>
        </p:nvSpPr>
        <p:spPr>
          <a:xfrm>
            <a:off x="887760" y="1917720"/>
            <a:ext cx="7368120" cy="909720"/>
          </a:xfrm>
          <a:prstGeom prst="rect">
            <a:avLst/>
          </a:prstGeom>
          <a:noFill/>
          <a:ln w="0">
            <a:noFill/>
          </a:ln>
        </p:spPr>
        <p:txBody>
          <a:bodyPr lIns="0" tIns="0" rIns="0" bIns="0" anchor="b">
            <a:noAutofit/>
          </a:bodyPr>
          <a:lstStyle/>
          <a:p>
            <a:r>
              <a:rPr lang="en-US" sz="6000" b="0" strike="noStrike" spc="-1">
                <a:solidFill>
                  <a:srgbClr val="000000"/>
                </a:solidFill>
                <a:latin typeface="Arial"/>
              </a:rPr>
              <a:t>Click to edit the title text format</a:t>
            </a:r>
          </a:p>
        </p:txBody>
      </p:sp>
      <p:sp>
        <p:nvSpPr>
          <p:cNvPr id="283"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
        <p:cNvGrpSpPr/>
        <p:nvPr/>
      </p:nvGrpSpPr>
      <p:grpSpPr>
        <a:xfrm>
          <a:off x="0" y="0"/>
          <a:ext cx="0" cy="0"/>
          <a:chOff x="0" y="0"/>
          <a:chExt cx="0" cy="0"/>
        </a:xfrm>
      </p:grpSpPr>
      <p:sp>
        <p:nvSpPr>
          <p:cNvPr id="320" name="PlaceHolder 1"/>
          <p:cNvSpPr>
            <a:spLocks noGrp="1"/>
          </p:cNvSpPr>
          <p:nvPr>
            <p:ph type="title"/>
          </p:nvPr>
        </p:nvSpPr>
        <p:spPr>
          <a:xfrm>
            <a:off x="2629800" y="2949120"/>
            <a:ext cx="3884040" cy="365040"/>
          </a:xfrm>
          <a:prstGeom prst="rect">
            <a:avLst/>
          </a:prstGeom>
          <a:noFill/>
          <a:ln w="0">
            <a:noFill/>
          </a:ln>
        </p:spPr>
        <p:txBody>
          <a:bodyPr lIns="0" tIns="0" rIns="0" bIns="0" anchor="t">
            <a:noAutofit/>
          </a:bodyPr>
          <a:lstStyle/>
          <a:p>
            <a:r>
              <a:rPr lang="en-US" sz="1200" b="0" strike="noStrike" spc="-1">
                <a:solidFill>
                  <a:srgbClr val="000000"/>
                </a:solidFill>
                <a:latin typeface="Arial"/>
              </a:rPr>
              <a:t>Click to edit the title text format</a:t>
            </a:r>
          </a:p>
        </p:txBody>
      </p:sp>
      <p:sp>
        <p:nvSpPr>
          <p:cNvPr id="321"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 name="PlaceHolder 1"/>
          <p:cNvSpPr>
            <a:spLocks noGrp="1"/>
          </p:cNvSpPr>
          <p:nvPr>
            <p:ph type="body"/>
          </p:nvPr>
        </p:nvSpPr>
        <p:spPr>
          <a:xfrm>
            <a:off x="1122120" y="1947600"/>
            <a:ext cx="2788560" cy="1362240"/>
          </a:xfrm>
          <a:prstGeom prst="rect">
            <a:avLst/>
          </a:prstGeom>
          <a:noFill/>
          <a:ln w="0">
            <a:noFill/>
          </a:ln>
        </p:spPr>
        <p:txBody>
          <a:bodyPr tIns="91440" bIns="91440" anchor="ctr">
            <a:noAutofit/>
          </a:bodyPr>
          <a:lstStyle/>
          <a:p>
            <a:pPr marL="432000" indent="-324000">
              <a:spcBef>
                <a:spcPts val="1417"/>
              </a:spcBef>
              <a:buClr>
                <a:srgbClr val="000000"/>
              </a:buClr>
              <a:buSzPct val="45000"/>
              <a:buFont typeface="Wingdings" charset="2"/>
              <a:buChar char=""/>
            </a:pPr>
            <a:r>
              <a:rPr lang="en-US" sz="16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6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6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6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6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6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600" b="0" strike="noStrike" spc="-1">
                <a:solidFill>
                  <a:srgbClr val="000000"/>
                </a:solidFill>
                <a:latin typeface="Arial"/>
              </a:rPr>
              <a:t>Seventh Outline Level</a:t>
            </a:r>
          </a:p>
        </p:txBody>
      </p:sp>
      <p:sp>
        <p:nvSpPr>
          <p:cNvPr id="359" name="PlaceHolder 2"/>
          <p:cNvSpPr>
            <a:spLocks noGrp="1"/>
          </p:cNvSpPr>
          <p:nvPr>
            <p:ph type="title"/>
          </p:nvPr>
        </p:nvSpPr>
        <p:spPr>
          <a:xfrm>
            <a:off x="2100600" y="347400"/>
            <a:ext cx="4946760" cy="585000"/>
          </a:xfrm>
          <a:prstGeom prst="rect">
            <a:avLst/>
          </a:prstGeom>
          <a:noFill/>
          <a:ln w="0">
            <a:noFill/>
          </a:ln>
        </p:spPr>
        <p:txBody>
          <a:bodyPr tIns="91440" bIns="91440" anchor="ctr">
            <a:noAutofit/>
          </a:bodyPr>
          <a:lstStyle/>
          <a:p>
            <a:r>
              <a:rPr lang="en-US" sz="2800" b="0" strike="noStrike" spc="-1">
                <a:solidFill>
                  <a:srgbClr val="000000"/>
                </a:solidFill>
                <a:latin typeface="Arial"/>
              </a:rPr>
              <a:t>Click to edit the title text format</a:t>
            </a:r>
          </a:p>
        </p:txBody>
      </p:sp>
      <p:sp>
        <p:nvSpPr>
          <p:cNvPr id="360" name="Google Shape;504;p10"/>
          <p:cNvSpPr/>
          <p:nvPr/>
        </p:nvSpPr>
        <p:spPr>
          <a:xfrm>
            <a:off x="590400" y="4340520"/>
            <a:ext cx="1212480" cy="422280"/>
          </a:xfrm>
          <a:custGeom>
            <a:avLst/>
            <a:gdLst/>
            <a:ahLst/>
            <a:cxnLst/>
            <a:rect l="l" t="t" r="r" b="b"/>
            <a:pathLst>
              <a:path w="21600" h="21600">
                <a:moveTo>
                  <a:pt x="0" y="0"/>
                </a:moveTo>
                <a:lnTo>
                  <a:pt x="21600" y="21600"/>
                </a:lnTo>
              </a:path>
            </a:pathLst>
          </a:custGeom>
          <a:noFill/>
          <a:ln w="9525">
            <a:solidFill>
              <a:srgbClr val="595959"/>
            </a:solidFill>
            <a:round/>
          </a:ln>
        </p:spPr>
        <p:style>
          <a:lnRef idx="0">
            <a:scrgbClr r="0" g="0" b="0"/>
          </a:lnRef>
          <a:fillRef idx="0">
            <a:scrgbClr r="0" g="0" b="0"/>
          </a:fillRef>
          <a:effectRef idx="0">
            <a:scrgbClr r="0" g="0" b="0"/>
          </a:effectRef>
          <a:fontRef idx="minor"/>
        </p:style>
      </p:sp>
      <p:sp>
        <p:nvSpPr>
          <p:cNvPr id="361" name="Google Shape;505;p10"/>
          <p:cNvSpPr/>
          <p:nvPr/>
        </p:nvSpPr>
        <p:spPr>
          <a:xfrm rot="10800000" flipH="1">
            <a:off x="7560" y="4332960"/>
            <a:ext cx="582120" cy="654120"/>
          </a:xfrm>
          <a:custGeom>
            <a:avLst/>
            <a:gdLst/>
            <a:ahLst/>
            <a:cxnLst/>
            <a:rect l="l" t="t" r="r" b="b"/>
            <a:pathLst>
              <a:path w="21600" h="21600">
                <a:moveTo>
                  <a:pt x="0" y="0"/>
                </a:moveTo>
                <a:lnTo>
                  <a:pt x="21600" y="21600"/>
                </a:lnTo>
              </a:path>
            </a:pathLst>
          </a:custGeom>
          <a:noFill/>
          <a:ln w="9525">
            <a:solidFill>
              <a:srgbClr val="595959"/>
            </a:solidFill>
            <a:round/>
          </a:ln>
        </p:spPr>
        <p:style>
          <a:lnRef idx="0">
            <a:scrgbClr r="0" g="0" b="0"/>
          </a:lnRef>
          <a:fillRef idx="0">
            <a:scrgbClr r="0" g="0" b="0"/>
          </a:fillRef>
          <a:effectRef idx="0">
            <a:scrgbClr r="0" g="0" b="0"/>
          </a:effectRef>
          <a:fontRef idx="minor"/>
        </p:style>
      </p:sp>
      <p:grpSp>
        <p:nvGrpSpPr>
          <p:cNvPr id="362" name="Google Shape;506;p10"/>
          <p:cNvGrpSpPr/>
          <p:nvPr/>
        </p:nvGrpSpPr>
        <p:grpSpPr>
          <a:xfrm>
            <a:off x="431640" y="4183920"/>
            <a:ext cx="291600" cy="292320"/>
            <a:chOff x="431640" y="4183920"/>
            <a:chExt cx="291600" cy="292320"/>
          </a:xfrm>
        </p:grpSpPr>
        <p:sp>
          <p:nvSpPr>
            <p:cNvPr id="363" name="Google Shape;507;p10"/>
            <p:cNvSpPr/>
            <p:nvPr/>
          </p:nvSpPr>
          <p:spPr>
            <a:xfrm flipH="1">
              <a:off x="436320" y="4188600"/>
              <a:ext cx="282240" cy="282240"/>
            </a:xfrm>
            <a:custGeom>
              <a:avLst/>
              <a:gdLst/>
              <a:ahLst/>
              <a:cxnLst/>
              <a:rect l="l" t="t" r="r" b="b"/>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64" name="Google Shape;508;p10"/>
            <p:cNvSpPr/>
            <p:nvPr/>
          </p:nvSpPr>
          <p:spPr>
            <a:xfrm flipH="1">
              <a:off x="431640" y="4183920"/>
              <a:ext cx="291600" cy="292320"/>
            </a:xfrm>
            <a:custGeom>
              <a:avLst/>
              <a:gdLst/>
              <a:ahLst/>
              <a:cxnLst/>
              <a:rect l="l" t="t" r="r" b="b"/>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365" name="Google Shape;509;p10"/>
            <p:cNvSpPr/>
            <p:nvPr/>
          </p:nvSpPr>
          <p:spPr>
            <a:xfrm flipH="1">
              <a:off x="497880" y="4250520"/>
              <a:ext cx="158040" cy="158040"/>
            </a:xfrm>
            <a:custGeom>
              <a:avLst/>
              <a:gdLst/>
              <a:ahLst/>
              <a:cxnLst/>
              <a:rect l="l" t="t" r="r" b="b"/>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366" name="Google Shape;510;p10"/>
            <p:cNvSpPr/>
            <p:nvPr/>
          </p:nvSpPr>
          <p:spPr>
            <a:xfrm flipH="1">
              <a:off x="492840" y="4246200"/>
              <a:ext cx="167400" cy="167400"/>
            </a:xfrm>
            <a:custGeom>
              <a:avLst/>
              <a:gdLst/>
              <a:ahLst/>
              <a:cxnLst/>
              <a:rect l="l" t="t" r="r" b="b"/>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367" name="Google Shape;511;p10"/>
          <p:cNvGrpSpPr/>
          <p:nvPr/>
        </p:nvGrpSpPr>
        <p:grpSpPr>
          <a:xfrm>
            <a:off x="1646280" y="4616640"/>
            <a:ext cx="292680" cy="293040"/>
            <a:chOff x="1646280" y="4616640"/>
            <a:chExt cx="292680" cy="293040"/>
          </a:xfrm>
        </p:grpSpPr>
        <p:sp>
          <p:nvSpPr>
            <p:cNvPr id="368" name="Google Shape;512;p10"/>
            <p:cNvSpPr/>
            <p:nvPr/>
          </p:nvSpPr>
          <p:spPr>
            <a:xfrm flipH="1">
              <a:off x="1648080" y="4619160"/>
              <a:ext cx="288360" cy="288000"/>
            </a:xfrm>
            <a:custGeom>
              <a:avLst/>
              <a:gdLst/>
              <a:ahLst/>
              <a:cxnLst/>
              <a:rect l="l" t="t" r="r" b="b"/>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369" name="Google Shape;513;p10"/>
            <p:cNvSpPr/>
            <p:nvPr/>
          </p:nvSpPr>
          <p:spPr>
            <a:xfrm flipH="1">
              <a:off x="1645920" y="4616640"/>
              <a:ext cx="292680" cy="293040"/>
            </a:xfrm>
            <a:custGeom>
              <a:avLst/>
              <a:gdLst/>
              <a:ahLst/>
              <a:cxnLst/>
              <a:rect l="l" t="t" r="r" b="b"/>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370" name="Google Shape;514;p10"/>
            <p:cNvSpPr/>
            <p:nvPr/>
          </p:nvSpPr>
          <p:spPr>
            <a:xfrm flipH="1">
              <a:off x="1685520" y="4655520"/>
              <a:ext cx="215280" cy="214920"/>
            </a:xfrm>
            <a:custGeom>
              <a:avLst/>
              <a:gdLst/>
              <a:ahLst/>
              <a:cxnLst/>
              <a:rect l="l" t="t" r="r" b="b"/>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71" name="Google Shape;515;p10"/>
            <p:cNvSpPr/>
            <p:nvPr/>
          </p:nvSpPr>
          <p:spPr>
            <a:xfrm flipH="1">
              <a:off x="1683360" y="4653000"/>
              <a:ext cx="219600" cy="219960"/>
            </a:xfrm>
            <a:custGeom>
              <a:avLst/>
              <a:gdLst/>
              <a:ahLst/>
              <a:cxnLst/>
              <a:rect l="l" t="t" r="r" b="b"/>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372" name="Google Shape;516;p10"/>
            <p:cNvSpPr/>
            <p:nvPr/>
          </p:nvSpPr>
          <p:spPr>
            <a:xfrm flipH="1">
              <a:off x="1724760" y="4695120"/>
              <a:ext cx="135720" cy="135720"/>
            </a:xfrm>
            <a:custGeom>
              <a:avLst/>
              <a:gdLst/>
              <a:ahLst/>
              <a:cxnLst/>
              <a:rect l="l" t="t" r="r" b="b"/>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373" name="Google Shape;517;p10"/>
            <p:cNvSpPr/>
            <p:nvPr/>
          </p:nvSpPr>
          <p:spPr>
            <a:xfrm flipH="1">
              <a:off x="1722240" y="4692960"/>
              <a:ext cx="140760" cy="140400"/>
            </a:xfrm>
            <a:custGeom>
              <a:avLst/>
              <a:gdLst/>
              <a:ahLst/>
              <a:cxnLst/>
              <a:rect l="l" t="t" r="r" b="b"/>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sp>
        <p:nvSpPr>
          <p:cNvPr id="374" name="Google Shape;518;p10"/>
          <p:cNvSpPr/>
          <p:nvPr/>
        </p:nvSpPr>
        <p:spPr>
          <a:xfrm rot="10800000">
            <a:off x="7197480" y="294840"/>
            <a:ext cx="1156680" cy="542520"/>
          </a:xfrm>
          <a:custGeom>
            <a:avLst/>
            <a:gdLst/>
            <a:ahLst/>
            <a:cxnLst/>
            <a:rect l="l" t="t" r="r" b="b"/>
            <a:pathLst>
              <a:path w="21600" h="21600">
                <a:moveTo>
                  <a:pt x="0" y="0"/>
                </a:moveTo>
                <a:lnTo>
                  <a:pt x="21600" y="21600"/>
                </a:lnTo>
              </a:path>
            </a:pathLst>
          </a:custGeom>
          <a:noFill/>
          <a:ln w="9525">
            <a:solidFill>
              <a:srgbClr val="595959"/>
            </a:solidFill>
            <a:round/>
          </a:ln>
        </p:spPr>
        <p:style>
          <a:lnRef idx="0">
            <a:scrgbClr r="0" g="0" b="0"/>
          </a:lnRef>
          <a:fillRef idx="0">
            <a:scrgbClr r="0" g="0" b="0"/>
          </a:fillRef>
          <a:effectRef idx="0">
            <a:scrgbClr r="0" g="0" b="0"/>
          </a:effectRef>
          <a:fontRef idx="minor"/>
        </p:style>
      </p:sp>
      <p:sp>
        <p:nvSpPr>
          <p:cNvPr id="375" name="Google Shape;519;p10"/>
          <p:cNvSpPr/>
          <p:nvPr/>
        </p:nvSpPr>
        <p:spPr>
          <a:xfrm flipH="1">
            <a:off x="8353440" y="-6480"/>
            <a:ext cx="790920" cy="835920"/>
          </a:xfrm>
          <a:custGeom>
            <a:avLst/>
            <a:gdLst/>
            <a:ahLst/>
            <a:cxnLst/>
            <a:rect l="l" t="t" r="r" b="b"/>
            <a:pathLst>
              <a:path w="21600" h="21600">
                <a:moveTo>
                  <a:pt x="0" y="0"/>
                </a:moveTo>
                <a:lnTo>
                  <a:pt x="21600" y="21600"/>
                </a:lnTo>
              </a:path>
            </a:pathLst>
          </a:custGeom>
          <a:noFill/>
          <a:ln w="9525">
            <a:solidFill>
              <a:srgbClr val="595959"/>
            </a:solidFill>
            <a:round/>
          </a:ln>
        </p:spPr>
        <p:style>
          <a:lnRef idx="0">
            <a:scrgbClr r="0" g="0" b="0"/>
          </a:lnRef>
          <a:fillRef idx="0">
            <a:scrgbClr r="0" g="0" b="0"/>
          </a:fillRef>
          <a:effectRef idx="0">
            <a:scrgbClr r="0" g="0" b="0"/>
          </a:effectRef>
          <a:fontRef idx="minor"/>
        </p:style>
      </p:sp>
      <p:grpSp>
        <p:nvGrpSpPr>
          <p:cNvPr id="376" name="Google Shape;520;p10"/>
          <p:cNvGrpSpPr/>
          <p:nvPr/>
        </p:nvGrpSpPr>
        <p:grpSpPr>
          <a:xfrm>
            <a:off x="8064360" y="527040"/>
            <a:ext cx="581400" cy="582120"/>
            <a:chOff x="8064360" y="527040"/>
            <a:chExt cx="581400" cy="582120"/>
          </a:xfrm>
        </p:grpSpPr>
        <p:sp>
          <p:nvSpPr>
            <p:cNvPr id="377" name="Google Shape;521;p10"/>
            <p:cNvSpPr/>
            <p:nvPr/>
          </p:nvSpPr>
          <p:spPr>
            <a:xfrm>
              <a:off x="8068680" y="532080"/>
              <a:ext cx="572400" cy="572040"/>
            </a:xfrm>
            <a:custGeom>
              <a:avLst/>
              <a:gdLst/>
              <a:ahLst/>
              <a:cxnLst/>
              <a:rect l="l" t="t" r="r" b="b"/>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378" name="Google Shape;522;p10"/>
            <p:cNvSpPr/>
            <p:nvPr/>
          </p:nvSpPr>
          <p:spPr>
            <a:xfrm>
              <a:off x="8064360" y="527040"/>
              <a:ext cx="581400" cy="582120"/>
            </a:xfrm>
            <a:custGeom>
              <a:avLst/>
              <a:gdLst/>
              <a:ahLst/>
              <a:cxnLst/>
              <a:rect l="l" t="t" r="r" b="b"/>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379" name="Google Shape;523;p10"/>
            <p:cNvSpPr/>
            <p:nvPr/>
          </p:nvSpPr>
          <p:spPr>
            <a:xfrm>
              <a:off x="8141040" y="604440"/>
              <a:ext cx="427680" cy="426960"/>
            </a:xfrm>
            <a:custGeom>
              <a:avLst/>
              <a:gdLst/>
              <a:ahLst/>
              <a:cxnLst/>
              <a:rect l="l" t="t" r="r" b="b"/>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80" name="Google Shape;524;p10"/>
            <p:cNvSpPr/>
            <p:nvPr/>
          </p:nvSpPr>
          <p:spPr>
            <a:xfrm>
              <a:off x="8136720" y="599400"/>
              <a:ext cx="436680" cy="437040"/>
            </a:xfrm>
            <a:custGeom>
              <a:avLst/>
              <a:gdLst/>
              <a:ahLst/>
              <a:cxnLst/>
              <a:rect l="l" t="t" r="r" b="b"/>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381" name="Google Shape;525;p10"/>
            <p:cNvSpPr/>
            <p:nvPr/>
          </p:nvSpPr>
          <p:spPr>
            <a:xfrm>
              <a:off x="8219880" y="682920"/>
              <a:ext cx="270000" cy="270000"/>
            </a:xfrm>
            <a:custGeom>
              <a:avLst/>
              <a:gdLst/>
              <a:ahLst/>
              <a:cxnLst/>
              <a:rect l="l" t="t" r="r" b="b"/>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382" name="Google Shape;526;p10"/>
            <p:cNvSpPr/>
            <p:nvPr/>
          </p:nvSpPr>
          <p:spPr>
            <a:xfrm>
              <a:off x="8215200" y="678600"/>
              <a:ext cx="279360" cy="279000"/>
            </a:xfrm>
            <a:custGeom>
              <a:avLst/>
              <a:gdLst/>
              <a:ahLst/>
              <a:cxnLst/>
              <a:rect l="l" t="t" r="r" b="b"/>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383" name="Google Shape;527;p10"/>
          <p:cNvGrpSpPr/>
          <p:nvPr/>
        </p:nvGrpSpPr>
        <p:grpSpPr>
          <a:xfrm>
            <a:off x="7034040" y="171000"/>
            <a:ext cx="291600" cy="292320"/>
            <a:chOff x="7034040" y="171000"/>
            <a:chExt cx="291600" cy="292320"/>
          </a:xfrm>
        </p:grpSpPr>
        <p:sp>
          <p:nvSpPr>
            <p:cNvPr id="384" name="Google Shape;528;p10"/>
            <p:cNvSpPr/>
            <p:nvPr/>
          </p:nvSpPr>
          <p:spPr>
            <a:xfrm>
              <a:off x="7039080" y="176040"/>
              <a:ext cx="282240" cy="282240"/>
            </a:xfrm>
            <a:custGeom>
              <a:avLst/>
              <a:gdLst/>
              <a:ahLst/>
              <a:cxnLst/>
              <a:rect l="l" t="t" r="r" b="b"/>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85" name="Google Shape;529;p10"/>
            <p:cNvSpPr/>
            <p:nvPr/>
          </p:nvSpPr>
          <p:spPr>
            <a:xfrm>
              <a:off x="7034040" y="171000"/>
              <a:ext cx="291600" cy="292320"/>
            </a:xfrm>
            <a:custGeom>
              <a:avLst/>
              <a:gdLst/>
              <a:ahLst/>
              <a:cxnLst/>
              <a:rect l="l" t="t" r="r" b="b"/>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386" name="Google Shape;530;p10"/>
            <p:cNvSpPr/>
            <p:nvPr/>
          </p:nvSpPr>
          <p:spPr>
            <a:xfrm>
              <a:off x="7100640" y="237600"/>
              <a:ext cx="158040" cy="158040"/>
            </a:xfrm>
            <a:custGeom>
              <a:avLst/>
              <a:gdLst/>
              <a:ahLst/>
              <a:cxnLst/>
              <a:rect l="l" t="t" r="r" b="b"/>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387" name="Google Shape;531;p10"/>
            <p:cNvSpPr/>
            <p:nvPr/>
          </p:nvSpPr>
          <p:spPr>
            <a:xfrm>
              <a:off x="7096320" y="233280"/>
              <a:ext cx="167400" cy="167400"/>
            </a:xfrm>
            <a:custGeom>
              <a:avLst/>
              <a:gdLst/>
              <a:ahLst/>
              <a:cxnLst/>
              <a:rect l="l" t="t" r="r" b="b"/>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388" name="Google Shape;532;p10"/>
          <p:cNvGrpSpPr/>
          <p:nvPr/>
        </p:nvGrpSpPr>
        <p:grpSpPr>
          <a:xfrm>
            <a:off x="8758080" y="229680"/>
            <a:ext cx="174600" cy="174600"/>
            <a:chOff x="8758080" y="229680"/>
            <a:chExt cx="174600" cy="174600"/>
          </a:xfrm>
        </p:grpSpPr>
        <p:sp>
          <p:nvSpPr>
            <p:cNvPr id="389" name="Google Shape;533;p10"/>
            <p:cNvSpPr/>
            <p:nvPr/>
          </p:nvSpPr>
          <p:spPr>
            <a:xfrm>
              <a:off x="8762400" y="234720"/>
              <a:ext cx="165600" cy="165240"/>
            </a:xfrm>
            <a:custGeom>
              <a:avLst/>
              <a:gdLst/>
              <a:ahLst/>
              <a:cxnLst/>
              <a:rect l="l" t="t" r="r" b="b"/>
              <a:pathLst>
                <a:path w="6644" h="6621">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90" name="Google Shape;534;p10"/>
            <p:cNvSpPr/>
            <p:nvPr/>
          </p:nvSpPr>
          <p:spPr>
            <a:xfrm>
              <a:off x="8758080" y="229680"/>
              <a:ext cx="174600" cy="174600"/>
            </a:xfrm>
            <a:custGeom>
              <a:avLst/>
              <a:gdLst/>
              <a:ahLst/>
              <a:cxnLst/>
              <a:rect l="l" t="t" r="r" b="b"/>
              <a:pathLst>
                <a:path w="7000" h="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391" name="Google Shape;535;p10"/>
            <p:cNvSpPr/>
            <p:nvPr/>
          </p:nvSpPr>
          <p:spPr>
            <a:xfrm>
              <a:off x="8799120" y="271080"/>
              <a:ext cx="92160" cy="92880"/>
            </a:xfrm>
            <a:custGeom>
              <a:avLst/>
              <a:gdLst/>
              <a:ahLst/>
              <a:cxnLst/>
              <a:rect l="l" t="t" r="r" b="b"/>
              <a:pathLst>
                <a:path w="3702" h="3723">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392" name="Google Shape;536;p10"/>
            <p:cNvSpPr/>
            <p:nvPr/>
          </p:nvSpPr>
          <p:spPr>
            <a:xfrm>
              <a:off x="8794080" y="266400"/>
              <a:ext cx="102240" cy="101520"/>
            </a:xfrm>
            <a:custGeom>
              <a:avLst/>
              <a:gdLst/>
              <a:ahLst/>
              <a:cxnLst/>
              <a:rect l="l" t="t" r="r" b="b"/>
              <a:pathLst>
                <a:path w="4102" h="408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393" name="Google Shape;537;p10"/>
          <p:cNvGrpSpPr/>
          <p:nvPr/>
        </p:nvGrpSpPr>
        <p:grpSpPr>
          <a:xfrm>
            <a:off x="8489880" y="171000"/>
            <a:ext cx="174960" cy="26640"/>
            <a:chOff x="8489880" y="171000"/>
            <a:chExt cx="174960" cy="26640"/>
          </a:xfrm>
        </p:grpSpPr>
        <p:sp>
          <p:nvSpPr>
            <p:cNvPr id="394" name="Google Shape;538;p10"/>
            <p:cNvSpPr/>
            <p:nvPr/>
          </p:nvSpPr>
          <p:spPr>
            <a:xfrm>
              <a:off x="8489880" y="17100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395" name="Google Shape;539;p10"/>
            <p:cNvSpPr/>
            <p:nvPr/>
          </p:nvSpPr>
          <p:spPr>
            <a:xfrm>
              <a:off x="8564040" y="17100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396" name="Google Shape;540;p10"/>
            <p:cNvSpPr/>
            <p:nvPr/>
          </p:nvSpPr>
          <p:spPr>
            <a:xfrm>
              <a:off x="8638200" y="17100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grpSp>
      <p:grpSp>
        <p:nvGrpSpPr>
          <p:cNvPr id="397" name="Google Shape;541;p10"/>
          <p:cNvGrpSpPr/>
          <p:nvPr/>
        </p:nvGrpSpPr>
        <p:grpSpPr>
          <a:xfrm>
            <a:off x="7916400" y="1124640"/>
            <a:ext cx="174600" cy="26640"/>
            <a:chOff x="7916400" y="1124640"/>
            <a:chExt cx="174600" cy="26640"/>
          </a:xfrm>
        </p:grpSpPr>
        <p:sp>
          <p:nvSpPr>
            <p:cNvPr id="398" name="Google Shape;542;p10"/>
            <p:cNvSpPr/>
            <p:nvPr/>
          </p:nvSpPr>
          <p:spPr>
            <a:xfrm>
              <a:off x="7916400" y="112464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399" name="Google Shape;543;p10"/>
            <p:cNvSpPr/>
            <p:nvPr/>
          </p:nvSpPr>
          <p:spPr>
            <a:xfrm>
              <a:off x="7990200" y="112464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sp>
          <p:nvSpPr>
            <p:cNvPr id="400" name="Google Shape;544;p10"/>
            <p:cNvSpPr/>
            <p:nvPr/>
          </p:nvSpPr>
          <p:spPr>
            <a:xfrm>
              <a:off x="8064360" y="1124640"/>
              <a:ext cx="26640" cy="26640"/>
            </a:xfrm>
            <a:prstGeom prst="ellipse">
              <a:avLst/>
            </a:prstGeom>
            <a:solidFill>
              <a:srgbClr val="595959"/>
            </a:solidFill>
            <a:ln w="0">
              <a:noFill/>
            </a:ln>
          </p:spPr>
          <p:style>
            <a:lnRef idx="0">
              <a:scrgbClr r="0" g="0" b="0"/>
            </a:lnRef>
            <a:fillRef idx="0">
              <a:scrgbClr r="0" g="0" b="0"/>
            </a:fillRef>
            <a:effectRef idx="0">
              <a:scrgbClr r="0" g="0" b="0"/>
            </a:effectRef>
            <a:fontRef idx="minor"/>
          </p:style>
        </p:sp>
      </p:gr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
        <p:cNvGrpSpPr/>
        <p:nvPr/>
      </p:nvGrpSpPr>
      <p:grpSpPr>
        <a:xfrm>
          <a:off x="0" y="0"/>
          <a:ext cx="0" cy="0"/>
          <a:chOff x="0" y="0"/>
          <a:chExt cx="0" cy="0"/>
        </a:xfrm>
      </p:grpSpPr>
      <p:sp>
        <p:nvSpPr>
          <p:cNvPr id="437" name="PlaceHolder 1"/>
          <p:cNvSpPr>
            <a:spLocks noGrp="1"/>
          </p:cNvSpPr>
          <p:nvPr>
            <p:ph type="title"/>
          </p:nvPr>
        </p:nvSpPr>
        <p:spPr>
          <a:xfrm>
            <a:off x="704880" y="341640"/>
            <a:ext cx="7733520" cy="530640"/>
          </a:xfrm>
          <a:prstGeom prst="rect">
            <a:avLst/>
          </a:prstGeom>
          <a:noFill/>
          <a:ln w="0">
            <a:noFill/>
          </a:ln>
        </p:spPr>
        <p:txBody>
          <a:bodyPr lIns="0" tIns="0" rIns="0" bIns="0" anchor="b">
            <a:noAutofit/>
          </a:bodyPr>
          <a:lstStyle/>
          <a:p>
            <a:r>
              <a:rPr lang="en-US" sz="2200" b="0" strike="noStrike" spc="-1">
                <a:solidFill>
                  <a:srgbClr val="000000"/>
                </a:solidFill>
                <a:latin typeface="Arial"/>
              </a:rPr>
              <a:t>Click to edit the title text format</a:t>
            </a:r>
          </a:p>
        </p:txBody>
      </p:sp>
      <p:sp>
        <p:nvSpPr>
          <p:cNvPr id="438"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
        <p:cNvGrpSpPr/>
        <p:nvPr/>
      </p:nvGrpSpPr>
      <p:grpSpPr>
        <a:xfrm>
          <a:off x="0" y="0"/>
          <a:ext cx="0" cy="0"/>
          <a:chOff x="0" y="0"/>
          <a:chExt cx="0" cy="0"/>
        </a:xfrm>
      </p:grpSpPr>
      <p:sp>
        <p:nvSpPr>
          <p:cNvPr id="475" name="Google Shape;100;p21"/>
          <p:cNvSpPr/>
          <p:nvPr/>
        </p:nvSpPr>
        <p:spPr>
          <a:xfrm>
            <a:off x="6018840" y="1336680"/>
            <a:ext cx="3134520" cy="2518920"/>
          </a:xfrm>
          <a:prstGeom prst="rect">
            <a:avLst/>
          </a:prstGeom>
          <a:solidFill>
            <a:schemeClr val="lt1"/>
          </a:solidFill>
          <a:ln w="0">
            <a:noFill/>
          </a:ln>
        </p:spPr>
        <p:style>
          <a:lnRef idx="0">
            <a:scrgbClr r="0" g="0" b="0"/>
          </a:lnRef>
          <a:fillRef idx="0">
            <a:scrgbClr r="0" g="0" b="0"/>
          </a:fillRef>
          <a:effectRef idx="0">
            <a:scrgbClr r="0" g="0" b="0"/>
          </a:effectRef>
          <a:fontRef idx="minor"/>
        </p:style>
      </p:sp>
      <p:sp>
        <p:nvSpPr>
          <p:cNvPr id="476" name="PlaceHolder 1"/>
          <p:cNvSpPr>
            <a:spLocks noGrp="1"/>
          </p:cNvSpPr>
          <p:nvPr>
            <p:ph type="title"/>
          </p:nvPr>
        </p:nvSpPr>
        <p:spPr>
          <a:xfrm>
            <a:off x="6704640" y="1838160"/>
            <a:ext cx="1572120" cy="705240"/>
          </a:xfrm>
          <a:prstGeom prst="rect">
            <a:avLst/>
          </a:prstGeom>
          <a:noFill/>
          <a:ln w="0">
            <a:noFill/>
          </a:ln>
        </p:spPr>
        <p:txBody>
          <a:bodyPr lIns="0" tIns="0" rIns="0" bIns="0" anchor="b">
            <a:noAutofit/>
          </a:bodyPr>
          <a:lstStyle/>
          <a:p>
            <a:r>
              <a:rPr lang="en-US" sz="2200" b="0" strike="noStrike" spc="-1">
                <a:solidFill>
                  <a:srgbClr val="000000"/>
                </a:solidFill>
                <a:latin typeface="Arial"/>
              </a:rPr>
              <a:t>Click to edit the title text format</a:t>
            </a:r>
          </a:p>
        </p:txBody>
      </p:sp>
      <p:sp>
        <p:nvSpPr>
          <p:cNvPr id="477"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2" name="PlaceHolder 1"/>
          <p:cNvSpPr>
            <a:spLocks noGrp="1"/>
          </p:cNvSpPr>
          <p:nvPr>
            <p:ph type="title"/>
          </p:nvPr>
        </p:nvSpPr>
        <p:spPr>
          <a:xfrm>
            <a:off x="649080" y="2763360"/>
            <a:ext cx="5632920" cy="1018440"/>
          </a:xfrm>
          <a:prstGeom prst="rect">
            <a:avLst/>
          </a:prstGeom>
          <a:noFill/>
          <a:ln w="0">
            <a:noFill/>
          </a:ln>
        </p:spPr>
        <p:txBody>
          <a:bodyPr lIns="0" tIns="0" rIns="0" bIns="0" anchor="b">
            <a:noAutofit/>
          </a:bodyPr>
          <a:lstStyle/>
          <a:p>
            <a:pPr>
              <a:lnSpc>
                <a:spcPct val="100000"/>
              </a:lnSpc>
              <a:buNone/>
              <a:tabLst>
                <a:tab pos="0" algn="l"/>
              </a:tabLst>
            </a:pPr>
            <a:r>
              <a:rPr lang="tr-TR" sz="5800" b="0" strike="noStrike" spc="-1">
                <a:solidFill>
                  <a:srgbClr val="1652B6"/>
                </a:solidFill>
                <a:latin typeface="Oswald Regular"/>
                <a:ea typeface="Oswald Regular"/>
              </a:rPr>
              <a:t>BİLİNÇLİ   TEKNOLOJİ</a:t>
            </a:r>
            <a:r>
              <a:rPr sz="5800"/>
              <a:t/>
            </a:r>
            <a:br>
              <a:rPr sz="5800"/>
            </a:br>
            <a:r>
              <a:rPr lang="tr-TR" sz="5800" b="0" strike="noStrike" spc="-1">
                <a:solidFill>
                  <a:srgbClr val="1652B6"/>
                </a:solidFill>
                <a:latin typeface="Oswald Regular"/>
                <a:ea typeface="Oswald Regular"/>
              </a:rPr>
              <a:t>KULLANIMI</a:t>
            </a:r>
            <a:endParaRPr lang="en-US" sz="5800" b="0" strike="noStrike" spc="-1">
              <a:solidFill>
                <a:srgbClr val="000000"/>
              </a:solidFill>
              <a:latin typeface="Arial"/>
            </a:endParaRPr>
          </a:p>
        </p:txBody>
      </p:sp>
      <p:sp>
        <p:nvSpPr>
          <p:cNvPr id="783" name="PlaceHolder 2"/>
          <p:cNvSpPr>
            <a:spLocks noGrp="1"/>
          </p:cNvSpPr>
          <p:nvPr>
            <p:ph type="subTitle"/>
          </p:nvPr>
        </p:nvSpPr>
        <p:spPr>
          <a:xfrm>
            <a:off x="718920" y="3709080"/>
            <a:ext cx="3756600" cy="783720"/>
          </a:xfrm>
          <a:prstGeom prst="rect">
            <a:avLst/>
          </a:prstGeom>
          <a:noFill/>
          <a:ln w="0">
            <a:noFill/>
          </a:ln>
        </p:spPr>
        <p:txBody>
          <a:bodyPr lIns="0" tIns="0" rIns="0" bIns="0" anchor="t">
            <a:noAutofit/>
          </a:bodyPr>
          <a:lstStyle/>
          <a:p>
            <a:pPr>
              <a:lnSpc>
                <a:spcPct val="100000"/>
              </a:lnSpc>
              <a:buNone/>
              <a:tabLst>
                <a:tab pos="0" algn="l"/>
              </a:tabLst>
            </a:pPr>
            <a:endParaRPr lang="en-US" sz="1100" b="0" strike="noStrike" spc="-1">
              <a:latin typeface="Arial"/>
            </a:endParaRPr>
          </a:p>
          <a:p>
            <a:pPr>
              <a:lnSpc>
                <a:spcPct val="100000"/>
              </a:lnSpc>
              <a:buNone/>
              <a:tabLst>
                <a:tab pos="0" algn="l"/>
              </a:tabLst>
            </a:pPr>
            <a:r>
              <a:rPr lang="tr-TR" sz="1100" b="0" strike="noStrike" spc="-1">
                <a:solidFill>
                  <a:srgbClr val="A4C2F4"/>
                </a:solidFill>
                <a:latin typeface="Advent Pro"/>
                <a:ea typeface="Advent Pro"/>
              </a:rPr>
              <a:t>			</a:t>
            </a:r>
            <a:endParaRPr lang="en-US" sz="1100" b="0" strike="noStrike" spc="-1">
              <a:latin typeface="Arial"/>
            </a:endParaRPr>
          </a:p>
        </p:txBody>
      </p:sp>
      <p:grpSp>
        <p:nvGrpSpPr>
          <p:cNvPr id="784" name="Google Shape;128;p31"/>
          <p:cNvGrpSpPr/>
          <p:nvPr/>
        </p:nvGrpSpPr>
        <p:grpSpPr>
          <a:xfrm>
            <a:off x="4432320" y="248760"/>
            <a:ext cx="4330440" cy="4627440"/>
            <a:chOff x="4432320" y="248760"/>
            <a:chExt cx="4330440" cy="4627440"/>
          </a:xfrm>
        </p:grpSpPr>
        <p:sp>
          <p:nvSpPr>
            <p:cNvPr id="785" name="Google Shape;129;p31"/>
            <p:cNvSpPr/>
            <p:nvPr/>
          </p:nvSpPr>
          <p:spPr>
            <a:xfrm>
              <a:off x="4432320" y="722880"/>
              <a:ext cx="4330440" cy="3369600"/>
            </a:xfrm>
            <a:custGeom>
              <a:avLst/>
              <a:gdLst/>
              <a:ahLst/>
              <a:cxnLst/>
              <a:rect l="l" t="t" r="r" b="b"/>
              <a:pathLst>
                <a:path w="196069" h="152570">
                  <a:moveTo>
                    <a:pt x="142998" y="1"/>
                  </a:moveTo>
                  <a:cubicBezTo>
                    <a:pt x="142338" y="1"/>
                    <a:pt x="141677" y="15"/>
                    <a:pt x="141017" y="44"/>
                  </a:cubicBezTo>
                  <a:cubicBezTo>
                    <a:pt x="130024" y="539"/>
                    <a:pt x="119675" y="5013"/>
                    <a:pt x="109307" y="8691"/>
                  </a:cubicBezTo>
                  <a:cubicBezTo>
                    <a:pt x="101690" y="11396"/>
                    <a:pt x="93613" y="13712"/>
                    <a:pt x="85626" y="13712"/>
                  </a:cubicBezTo>
                  <a:cubicBezTo>
                    <a:pt x="82740" y="13712"/>
                    <a:pt x="79866" y="13409"/>
                    <a:pt x="77029" y="12714"/>
                  </a:cubicBezTo>
                  <a:cubicBezTo>
                    <a:pt x="69292" y="10820"/>
                    <a:pt x="62490" y="6139"/>
                    <a:pt x="54821" y="4006"/>
                  </a:cubicBezTo>
                  <a:cubicBezTo>
                    <a:pt x="51664" y="3128"/>
                    <a:pt x="48550" y="2718"/>
                    <a:pt x="45521" y="2718"/>
                  </a:cubicBezTo>
                  <a:cubicBezTo>
                    <a:pt x="19649" y="2718"/>
                    <a:pt x="0" y="32673"/>
                    <a:pt x="13205" y="56998"/>
                  </a:cubicBezTo>
                  <a:cubicBezTo>
                    <a:pt x="16824" y="63664"/>
                    <a:pt x="22408" y="69008"/>
                    <a:pt x="27089" y="74980"/>
                  </a:cubicBezTo>
                  <a:cubicBezTo>
                    <a:pt x="31774" y="80952"/>
                    <a:pt x="35717" y="88153"/>
                    <a:pt x="35086" y="95715"/>
                  </a:cubicBezTo>
                  <a:cubicBezTo>
                    <a:pt x="34562" y="101970"/>
                    <a:pt x="30995" y="107545"/>
                    <a:pt x="29517" y="113648"/>
                  </a:cubicBezTo>
                  <a:cubicBezTo>
                    <a:pt x="26693" y="125340"/>
                    <a:pt x="32293" y="138200"/>
                    <a:pt x="41988" y="145323"/>
                  </a:cubicBezTo>
                  <a:cubicBezTo>
                    <a:pt x="48682" y="150246"/>
                    <a:pt x="56989" y="152570"/>
                    <a:pt x="65333" y="152570"/>
                  </a:cubicBezTo>
                  <a:cubicBezTo>
                    <a:pt x="69066" y="152570"/>
                    <a:pt x="72807" y="152105"/>
                    <a:pt x="76414" y="151198"/>
                  </a:cubicBezTo>
                  <a:cubicBezTo>
                    <a:pt x="88077" y="148271"/>
                    <a:pt x="98378" y="141093"/>
                    <a:pt x="106479" y="132205"/>
                  </a:cubicBezTo>
                  <a:cubicBezTo>
                    <a:pt x="110816" y="127449"/>
                    <a:pt x="115046" y="121885"/>
                    <a:pt x="121277" y="120267"/>
                  </a:cubicBezTo>
                  <a:cubicBezTo>
                    <a:pt x="122614" y="119920"/>
                    <a:pt x="123961" y="119777"/>
                    <a:pt x="125314" y="119777"/>
                  </a:cubicBezTo>
                  <a:cubicBezTo>
                    <a:pt x="130007" y="119777"/>
                    <a:pt x="134776" y="121497"/>
                    <a:pt x="139483" y="122396"/>
                  </a:cubicBezTo>
                  <a:cubicBezTo>
                    <a:pt x="141980" y="122872"/>
                    <a:pt x="144519" y="123106"/>
                    <a:pt x="147059" y="123106"/>
                  </a:cubicBezTo>
                  <a:cubicBezTo>
                    <a:pt x="155882" y="123106"/>
                    <a:pt x="164714" y="120286"/>
                    <a:pt x="171820" y="115038"/>
                  </a:cubicBezTo>
                  <a:cubicBezTo>
                    <a:pt x="186483" y="104210"/>
                    <a:pt x="194491" y="84179"/>
                    <a:pt x="195238" y="63924"/>
                  </a:cubicBezTo>
                  <a:cubicBezTo>
                    <a:pt x="196069" y="41516"/>
                    <a:pt x="188013" y="18833"/>
                    <a:pt x="170266" y="8036"/>
                  </a:cubicBezTo>
                  <a:cubicBezTo>
                    <a:pt x="162072" y="3052"/>
                    <a:pt x="152576" y="1"/>
                    <a:pt x="142998"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786" name="Google Shape;130;p31"/>
            <p:cNvSpPr/>
            <p:nvPr/>
          </p:nvSpPr>
          <p:spPr>
            <a:xfrm>
              <a:off x="4999320" y="4230360"/>
              <a:ext cx="3231360" cy="645840"/>
            </a:xfrm>
            <a:custGeom>
              <a:avLst/>
              <a:gdLst/>
              <a:ahLst/>
              <a:cxnLst/>
              <a:rect l="l" t="t" r="r" b="b"/>
              <a:pathLst>
                <a:path w="146317" h="29263">
                  <a:moveTo>
                    <a:pt x="73158" y="0"/>
                  </a:moveTo>
                  <a:cubicBezTo>
                    <a:pt x="32757" y="0"/>
                    <a:pt x="0" y="6550"/>
                    <a:pt x="0" y="14631"/>
                  </a:cubicBezTo>
                  <a:cubicBezTo>
                    <a:pt x="0" y="22712"/>
                    <a:pt x="32757" y="29262"/>
                    <a:pt x="73158" y="29262"/>
                  </a:cubicBezTo>
                  <a:cubicBezTo>
                    <a:pt x="113560" y="29262"/>
                    <a:pt x="146317" y="22712"/>
                    <a:pt x="146317" y="14631"/>
                  </a:cubicBezTo>
                  <a:cubicBezTo>
                    <a:pt x="146317" y="6550"/>
                    <a:pt x="113560" y="0"/>
                    <a:pt x="73158"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787" name="Google Shape;131;p31"/>
            <p:cNvSpPr/>
            <p:nvPr/>
          </p:nvSpPr>
          <p:spPr>
            <a:xfrm>
              <a:off x="7093440" y="254880"/>
              <a:ext cx="1308960" cy="1428120"/>
            </a:xfrm>
            <a:custGeom>
              <a:avLst/>
              <a:gdLst/>
              <a:ahLst/>
              <a:cxnLst/>
              <a:rect l="l" t="t" r="r" b="b"/>
              <a:pathLst>
                <a:path w="59271" h="64676">
                  <a:moveTo>
                    <a:pt x="3351" y="0"/>
                  </a:moveTo>
                  <a:cubicBezTo>
                    <a:pt x="1502" y="0"/>
                    <a:pt x="0" y="1503"/>
                    <a:pt x="0" y="3352"/>
                  </a:cubicBezTo>
                  <a:lnTo>
                    <a:pt x="0" y="61324"/>
                  </a:lnTo>
                  <a:cubicBezTo>
                    <a:pt x="0" y="63173"/>
                    <a:pt x="1502" y="64676"/>
                    <a:pt x="3351" y="64676"/>
                  </a:cubicBezTo>
                  <a:lnTo>
                    <a:pt x="55923" y="64676"/>
                  </a:lnTo>
                  <a:cubicBezTo>
                    <a:pt x="57773" y="64676"/>
                    <a:pt x="59270" y="63173"/>
                    <a:pt x="59270" y="61324"/>
                  </a:cubicBezTo>
                  <a:lnTo>
                    <a:pt x="59270" y="3352"/>
                  </a:lnTo>
                  <a:cubicBezTo>
                    <a:pt x="59270" y="1503"/>
                    <a:pt x="57773" y="0"/>
                    <a:pt x="55923"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788" name="Google Shape;132;p31"/>
            <p:cNvSpPr/>
            <p:nvPr/>
          </p:nvSpPr>
          <p:spPr>
            <a:xfrm>
              <a:off x="7087320" y="248760"/>
              <a:ext cx="1320840" cy="1440000"/>
            </a:xfrm>
            <a:custGeom>
              <a:avLst/>
              <a:gdLst/>
              <a:ahLst/>
              <a:cxnLst/>
              <a:rect l="l" t="t" r="r" b="b"/>
              <a:pathLst>
                <a:path w="59814" h="65210">
                  <a:moveTo>
                    <a:pt x="56279" y="540"/>
                  </a:moveTo>
                  <a:cubicBezTo>
                    <a:pt x="57929" y="540"/>
                    <a:pt x="59275" y="1882"/>
                    <a:pt x="59275" y="3535"/>
                  </a:cubicBezTo>
                  <a:lnTo>
                    <a:pt x="59275" y="61676"/>
                  </a:lnTo>
                  <a:cubicBezTo>
                    <a:pt x="59275" y="63329"/>
                    <a:pt x="57929" y="64671"/>
                    <a:pt x="56279" y="64671"/>
                  </a:cubicBezTo>
                  <a:lnTo>
                    <a:pt x="3535" y="64671"/>
                  </a:lnTo>
                  <a:cubicBezTo>
                    <a:pt x="1885" y="64671"/>
                    <a:pt x="543" y="63329"/>
                    <a:pt x="543" y="61676"/>
                  </a:cubicBezTo>
                  <a:lnTo>
                    <a:pt x="543" y="3535"/>
                  </a:lnTo>
                  <a:cubicBezTo>
                    <a:pt x="543" y="1882"/>
                    <a:pt x="1885" y="540"/>
                    <a:pt x="3535" y="540"/>
                  </a:cubicBezTo>
                  <a:close/>
                  <a:moveTo>
                    <a:pt x="3535" y="0"/>
                  </a:moveTo>
                  <a:cubicBezTo>
                    <a:pt x="1586" y="0"/>
                    <a:pt x="1" y="1586"/>
                    <a:pt x="1" y="3535"/>
                  </a:cubicBezTo>
                  <a:lnTo>
                    <a:pt x="1" y="61676"/>
                  </a:lnTo>
                  <a:cubicBezTo>
                    <a:pt x="1" y="63624"/>
                    <a:pt x="1586" y="65210"/>
                    <a:pt x="3535" y="65210"/>
                  </a:cubicBezTo>
                  <a:lnTo>
                    <a:pt x="56279" y="65210"/>
                  </a:lnTo>
                  <a:cubicBezTo>
                    <a:pt x="58228" y="65210"/>
                    <a:pt x="59814" y="63624"/>
                    <a:pt x="59814" y="61676"/>
                  </a:cubicBezTo>
                  <a:lnTo>
                    <a:pt x="59814" y="3535"/>
                  </a:lnTo>
                  <a:cubicBezTo>
                    <a:pt x="59814" y="1586"/>
                    <a:pt x="58228" y="0"/>
                    <a:pt x="56279"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789" name="Google Shape;133;p31"/>
            <p:cNvSpPr/>
            <p:nvPr/>
          </p:nvSpPr>
          <p:spPr>
            <a:xfrm>
              <a:off x="7093440" y="254880"/>
              <a:ext cx="1308960" cy="146520"/>
            </a:xfrm>
            <a:custGeom>
              <a:avLst/>
              <a:gdLst/>
              <a:ahLst/>
              <a:cxnLst/>
              <a:rect l="l" t="t" r="r" b="b"/>
              <a:pathLst>
                <a:path w="59271" h="6656">
                  <a:moveTo>
                    <a:pt x="3068" y="0"/>
                  </a:moveTo>
                  <a:cubicBezTo>
                    <a:pt x="1374" y="0"/>
                    <a:pt x="0" y="1375"/>
                    <a:pt x="0" y="3072"/>
                  </a:cubicBezTo>
                  <a:lnTo>
                    <a:pt x="0" y="6655"/>
                  </a:lnTo>
                  <a:lnTo>
                    <a:pt x="59270" y="6655"/>
                  </a:lnTo>
                  <a:lnTo>
                    <a:pt x="59270" y="3407"/>
                  </a:lnTo>
                  <a:cubicBezTo>
                    <a:pt x="59270" y="1527"/>
                    <a:pt x="57749" y="0"/>
                    <a:pt x="55867"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790" name="Google Shape;134;p31"/>
            <p:cNvSpPr/>
            <p:nvPr/>
          </p:nvSpPr>
          <p:spPr>
            <a:xfrm>
              <a:off x="7087320" y="248760"/>
              <a:ext cx="1320840" cy="158400"/>
            </a:xfrm>
            <a:custGeom>
              <a:avLst/>
              <a:gdLst/>
              <a:ahLst/>
              <a:cxnLst/>
              <a:rect l="l" t="t" r="r" b="b"/>
              <a:pathLst>
                <a:path w="59814" h="7194">
                  <a:moveTo>
                    <a:pt x="56279" y="540"/>
                  </a:moveTo>
                  <a:cubicBezTo>
                    <a:pt x="57929" y="540"/>
                    <a:pt x="59275" y="1882"/>
                    <a:pt x="59275" y="3535"/>
                  </a:cubicBezTo>
                  <a:lnTo>
                    <a:pt x="59275" y="6651"/>
                  </a:lnTo>
                  <a:lnTo>
                    <a:pt x="543" y="6651"/>
                  </a:lnTo>
                  <a:lnTo>
                    <a:pt x="543" y="3535"/>
                  </a:lnTo>
                  <a:cubicBezTo>
                    <a:pt x="543" y="1882"/>
                    <a:pt x="1885" y="540"/>
                    <a:pt x="3535" y="540"/>
                  </a:cubicBezTo>
                  <a:close/>
                  <a:moveTo>
                    <a:pt x="3535" y="0"/>
                  </a:moveTo>
                  <a:cubicBezTo>
                    <a:pt x="1586" y="0"/>
                    <a:pt x="1" y="1586"/>
                    <a:pt x="1" y="3535"/>
                  </a:cubicBezTo>
                  <a:lnTo>
                    <a:pt x="1" y="6922"/>
                  </a:lnTo>
                  <a:cubicBezTo>
                    <a:pt x="1" y="7070"/>
                    <a:pt x="124" y="7193"/>
                    <a:pt x="272" y="7193"/>
                  </a:cubicBezTo>
                  <a:lnTo>
                    <a:pt x="59542" y="7193"/>
                  </a:lnTo>
                  <a:cubicBezTo>
                    <a:pt x="59694" y="7193"/>
                    <a:pt x="59814" y="7070"/>
                    <a:pt x="59814" y="6922"/>
                  </a:cubicBezTo>
                  <a:lnTo>
                    <a:pt x="59814" y="3535"/>
                  </a:lnTo>
                  <a:cubicBezTo>
                    <a:pt x="59814" y="1586"/>
                    <a:pt x="58228" y="0"/>
                    <a:pt x="56279"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791" name="Google Shape;135;p31"/>
            <p:cNvSpPr/>
            <p:nvPr/>
          </p:nvSpPr>
          <p:spPr>
            <a:xfrm>
              <a:off x="7158960" y="1011600"/>
              <a:ext cx="538200" cy="11520"/>
            </a:xfrm>
            <a:custGeom>
              <a:avLst/>
              <a:gdLst/>
              <a:ahLst/>
              <a:cxnLst/>
              <a:rect l="l" t="t" r="r" b="b"/>
              <a:pathLst>
                <a:path w="24389" h="544">
                  <a:moveTo>
                    <a:pt x="268" y="1"/>
                  </a:moveTo>
                  <a:cubicBezTo>
                    <a:pt x="120" y="1"/>
                    <a:pt x="0" y="124"/>
                    <a:pt x="0" y="272"/>
                  </a:cubicBezTo>
                  <a:cubicBezTo>
                    <a:pt x="0" y="419"/>
                    <a:pt x="120" y="543"/>
                    <a:pt x="268" y="543"/>
                  </a:cubicBezTo>
                  <a:lnTo>
                    <a:pt x="24117" y="543"/>
                  </a:lnTo>
                  <a:cubicBezTo>
                    <a:pt x="24268" y="543"/>
                    <a:pt x="24388" y="419"/>
                    <a:pt x="24388" y="272"/>
                  </a:cubicBezTo>
                  <a:cubicBezTo>
                    <a:pt x="24388" y="124"/>
                    <a:pt x="24268" y="1"/>
                    <a:pt x="2411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792" name="Google Shape;136;p31"/>
            <p:cNvSpPr/>
            <p:nvPr/>
          </p:nvSpPr>
          <p:spPr>
            <a:xfrm>
              <a:off x="7158960" y="1079640"/>
              <a:ext cx="538200" cy="11520"/>
            </a:xfrm>
            <a:custGeom>
              <a:avLst/>
              <a:gdLst/>
              <a:ahLst/>
              <a:cxnLst/>
              <a:rect l="l" t="t" r="r" b="b"/>
              <a:pathLst>
                <a:path w="24389" h="545">
                  <a:moveTo>
                    <a:pt x="268" y="1"/>
                  </a:moveTo>
                  <a:cubicBezTo>
                    <a:pt x="120" y="1"/>
                    <a:pt x="0" y="124"/>
                    <a:pt x="0" y="273"/>
                  </a:cubicBezTo>
                  <a:cubicBezTo>
                    <a:pt x="0" y="420"/>
                    <a:pt x="120" y="544"/>
                    <a:pt x="268" y="544"/>
                  </a:cubicBezTo>
                  <a:lnTo>
                    <a:pt x="24117" y="544"/>
                  </a:lnTo>
                  <a:cubicBezTo>
                    <a:pt x="24268" y="544"/>
                    <a:pt x="24388" y="420"/>
                    <a:pt x="24388" y="273"/>
                  </a:cubicBezTo>
                  <a:cubicBezTo>
                    <a:pt x="24388" y="124"/>
                    <a:pt x="24268" y="1"/>
                    <a:pt x="2411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793" name="Google Shape;137;p31"/>
            <p:cNvSpPr/>
            <p:nvPr/>
          </p:nvSpPr>
          <p:spPr>
            <a:xfrm>
              <a:off x="7158960" y="1147680"/>
              <a:ext cx="538200" cy="11520"/>
            </a:xfrm>
            <a:custGeom>
              <a:avLst/>
              <a:gdLst/>
              <a:ahLst/>
              <a:cxnLst/>
              <a:rect l="l" t="t" r="r" b="b"/>
              <a:pathLst>
                <a:path w="24389" h="544">
                  <a:moveTo>
                    <a:pt x="268" y="1"/>
                  </a:moveTo>
                  <a:cubicBezTo>
                    <a:pt x="120" y="1"/>
                    <a:pt x="0" y="124"/>
                    <a:pt x="0" y="272"/>
                  </a:cubicBezTo>
                  <a:cubicBezTo>
                    <a:pt x="0" y="423"/>
                    <a:pt x="120" y="543"/>
                    <a:pt x="268" y="543"/>
                  </a:cubicBezTo>
                  <a:lnTo>
                    <a:pt x="24117" y="543"/>
                  </a:lnTo>
                  <a:cubicBezTo>
                    <a:pt x="24268" y="543"/>
                    <a:pt x="24388" y="423"/>
                    <a:pt x="24388" y="272"/>
                  </a:cubicBezTo>
                  <a:cubicBezTo>
                    <a:pt x="24388" y="124"/>
                    <a:pt x="24268" y="1"/>
                    <a:pt x="2411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794" name="Google Shape;138;p31"/>
            <p:cNvSpPr/>
            <p:nvPr/>
          </p:nvSpPr>
          <p:spPr>
            <a:xfrm>
              <a:off x="7158960" y="1215360"/>
              <a:ext cx="538200" cy="11520"/>
            </a:xfrm>
            <a:custGeom>
              <a:avLst/>
              <a:gdLst/>
              <a:ahLst/>
              <a:cxnLst/>
              <a:rect l="l" t="t" r="r" b="b"/>
              <a:pathLst>
                <a:path w="24389" h="545">
                  <a:moveTo>
                    <a:pt x="268" y="1"/>
                  </a:moveTo>
                  <a:cubicBezTo>
                    <a:pt x="120" y="1"/>
                    <a:pt x="0" y="124"/>
                    <a:pt x="0" y="273"/>
                  </a:cubicBezTo>
                  <a:cubicBezTo>
                    <a:pt x="0" y="424"/>
                    <a:pt x="120" y="544"/>
                    <a:pt x="268" y="544"/>
                  </a:cubicBezTo>
                  <a:lnTo>
                    <a:pt x="24117" y="544"/>
                  </a:lnTo>
                  <a:cubicBezTo>
                    <a:pt x="24268" y="544"/>
                    <a:pt x="24388" y="424"/>
                    <a:pt x="24388" y="273"/>
                  </a:cubicBezTo>
                  <a:cubicBezTo>
                    <a:pt x="24388" y="124"/>
                    <a:pt x="24268" y="1"/>
                    <a:pt x="2411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795" name="Google Shape;139;p31"/>
            <p:cNvSpPr/>
            <p:nvPr/>
          </p:nvSpPr>
          <p:spPr>
            <a:xfrm>
              <a:off x="7158960" y="1283760"/>
              <a:ext cx="538200" cy="11520"/>
            </a:xfrm>
            <a:custGeom>
              <a:avLst/>
              <a:gdLst/>
              <a:ahLst/>
              <a:cxnLst/>
              <a:rect l="l" t="t" r="r" b="b"/>
              <a:pathLst>
                <a:path w="24389" h="540">
                  <a:moveTo>
                    <a:pt x="268" y="1"/>
                  </a:moveTo>
                  <a:cubicBezTo>
                    <a:pt x="120" y="1"/>
                    <a:pt x="0" y="120"/>
                    <a:pt x="0" y="268"/>
                  </a:cubicBezTo>
                  <a:cubicBezTo>
                    <a:pt x="0" y="420"/>
                    <a:pt x="120" y="539"/>
                    <a:pt x="268" y="539"/>
                  </a:cubicBezTo>
                  <a:lnTo>
                    <a:pt x="24117" y="539"/>
                  </a:lnTo>
                  <a:cubicBezTo>
                    <a:pt x="24268" y="539"/>
                    <a:pt x="24388" y="420"/>
                    <a:pt x="24388" y="268"/>
                  </a:cubicBezTo>
                  <a:cubicBezTo>
                    <a:pt x="24388" y="120"/>
                    <a:pt x="24268" y="1"/>
                    <a:pt x="2411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796" name="Google Shape;140;p31"/>
            <p:cNvSpPr/>
            <p:nvPr/>
          </p:nvSpPr>
          <p:spPr>
            <a:xfrm>
              <a:off x="7158960" y="1351800"/>
              <a:ext cx="538200" cy="11520"/>
            </a:xfrm>
            <a:custGeom>
              <a:avLst/>
              <a:gdLst/>
              <a:ahLst/>
              <a:cxnLst/>
              <a:rect l="l" t="t" r="r" b="b"/>
              <a:pathLst>
                <a:path w="24389" h="541">
                  <a:moveTo>
                    <a:pt x="268" y="1"/>
                  </a:moveTo>
                  <a:cubicBezTo>
                    <a:pt x="120" y="1"/>
                    <a:pt x="0" y="121"/>
                    <a:pt x="0" y="269"/>
                  </a:cubicBezTo>
                  <a:cubicBezTo>
                    <a:pt x="0" y="421"/>
                    <a:pt x="120" y="540"/>
                    <a:pt x="268" y="540"/>
                  </a:cubicBezTo>
                  <a:lnTo>
                    <a:pt x="24117" y="540"/>
                  </a:lnTo>
                  <a:cubicBezTo>
                    <a:pt x="24268" y="540"/>
                    <a:pt x="24388" y="421"/>
                    <a:pt x="24388" y="269"/>
                  </a:cubicBezTo>
                  <a:cubicBezTo>
                    <a:pt x="24388" y="121"/>
                    <a:pt x="24268" y="1"/>
                    <a:pt x="2411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797" name="Google Shape;141;p31"/>
            <p:cNvSpPr/>
            <p:nvPr/>
          </p:nvSpPr>
          <p:spPr>
            <a:xfrm>
              <a:off x="7158960" y="1419840"/>
              <a:ext cx="538200" cy="11520"/>
            </a:xfrm>
            <a:custGeom>
              <a:avLst/>
              <a:gdLst/>
              <a:ahLst/>
              <a:cxnLst/>
              <a:rect l="l" t="t" r="r" b="b"/>
              <a:pathLst>
                <a:path w="24389" h="540">
                  <a:moveTo>
                    <a:pt x="268" y="1"/>
                  </a:moveTo>
                  <a:cubicBezTo>
                    <a:pt x="120" y="1"/>
                    <a:pt x="0" y="121"/>
                    <a:pt x="0" y="272"/>
                  </a:cubicBezTo>
                  <a:cubicBezTo>
                    <a:pt x="0" y="420"/>
                    <a:pt x="120" y="539"/>
                    <a:pt x="268" y="539"/>
                  </a:cubicBezTo>
                  <a:lnTo>
                    <a:pt x="24117" y="539"/>
                  </a:lnTo>
                  <a:cubicBezTo>
                    <a:pt x="24268" y="539"/>
                    <a:pt x="24388" y="420"/>
                    <a:pt x="24388" y="272"/>
                  </a:cubicBezTo>
                  <a:cubicBezTo>
                    <a:pt x="24388" y="121"/>
                    <a:pt x="24268" y="1"/>
                    <a:pt x="2411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798" name="Google Shape;142;p31"/>
            <p:cNvSpPr/>
            <p:nvPr/>
          </p:nvSpPr>
          <p:spPr>
            <a:xfrm>
              <a:off x="7158960" y="1487520"/>
              <a:ext cx="538200" cy="11520"/>
            </a:xfrm>
            <a:custGeom>
              <a:avLst/>
              <a:gdLst/>
              <a:ahLst/>
              <a:cxnLst/>
              <a:rect l="l" t="t" r="r" b="b"/>
              <a:pathLst>
                <a:path w="24389" h="541">
                  <a:moveTo>
                    <a:pt x="268" y="1"/>
                  </a:moveTo>
                  <a:cubicBezTo>
                    <a:pt x="120" y="1"/>
                    <a:pt x="0" y="121"/>
                    <a:pt x="0" y="273"/>
                  </a:cubicBezTo>
                  <a:cubicBezTo>
                    <a:pt x="0" y="421"/>
                    <a:pt x="120" y="541"/>
                    <a:pt x="268" y="541"/>
                  </a:cubicBezTo>
                  <a:lnTo>
                    <a:pt x="24117" y="541"/>
                  </a:lnTo>
                  <a:cubicBezTo>
                    <a:pt x="24268" y="541"/>
                    <a:pt x="24388" y="421"/>
                    <a:pt x="24388" y="273"/>
                  </a:cubicBezTo>
                  <a:cubicBezTo>
                    <a:pt x="24388" y="121"/>
                    <a:pt x="24268" y="1"/>
                    <a:pt x="2411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799" name="Google Shape;143;p31"/>
            <p:cNvSpPr/>
            <p:nvPr/>
          </p:nvSpPr>
          <p:spPr>
            <a:xfrm>
              <a:off x="7158960" y="1555560"/>
              <a:ext cx="538200" cy="11520"/>
            </a:xfrm>
            <a:custGeom>
              <a:avLst/>
              <a:gdLst/>
              <a:ahLst/>
              <a:cxnLst/>
              <a:rect l="l" t="t" r="r" b="b"/>
              <a:pathLst>
                <a:path w="24389" h="540">
                  <a:moveTo>
                    <a:pt x="268" y="1"/>
                  </a:moveTo>
                  <a:cubicBezTo>
                    <a:pt x="120" y="1"/>
                    <a:pt x="0" y="121"/>
                    <a:pt x="0" y="272"/>
                  </a:cubicBezTo>
                  <a:cubicBezTo>
                    <a:pt x="0" y="420"/>
                    <a:pt x="120" y="540"/>
                    <a:pt x="268" y="540"/>
                  </a:cubicBezTo>
                  <a:lnTo>
                    <a:pt x="24117" y="540"/>
                  </a:lnTo>
                  <a:cubicBezTo>
                    <a:pt x="24268" y="540"/>
                    <a:pt x="24388" y="420"/>
                    <a:pt x="24388" y="272"/>
                  </a:cubicBezTo>
                  <a:cubicBezTo>
                    <a:pt x="24388" y="121"/>
                    <a:pt x="24268" y="1"/>
                    <a:pt x="2411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800" name="Google Shape;144;p31"/>
            <p:cNvSpPr/>
            <p:nvPr/>
          </p:nvSpPr>
          <p:spPr>
            <a:xfrm>
              <a:off x="7778160" y="1011600"/>
              <a:ext cx="538200" cy="11520"/>
            </a:xfrm>
            <a:custGeom>
              <a:avLst/>
              <a:gdLst/>
              <a:ahLst/>
              <a:cxnLst/>
              <a:rect l="l" t="t" r="r" b="b"/>
              <a:pathLst>
                <a:path w="24389" h="544">
                  <a:moveTo>
                    <a:pt x="272" y="1"/>
                  </a:moveTo>
                  <a:cubicBezTo>
                    <a:pt x="120" y="1"/>
                    <a:pt x="0" y="124"/>
                    <a:pt x="0" y="272"/>
                  </a:cubicBezTo>
                  <a:cubicBezTo>
                    <a:pt x="0" y="419"/>
                    <a:pt x="120" y="543"/>
                    <a:pt x="272" y="543"/>
                  </a:cubicBezTo>
                  <a:lnTo>
                    <a:pt x="24117" y="543"/>
                  </a:lnTo>
                  <a:cubicBezTo>
                    <a:pt x="24269" y="543"/>
                    <a:pt x="24389" y="419"/>
                    <a:pt x="24389" y="272"/>
                  </a:cubicBezTo>
                  <a:cubicBezTo>
                    <a:pt x="24389" y="124"/>
                    <a:pt x="24269" y="1"/>
                    <a:pt x="2411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801" name="Google Shape;145;p31"/>
            <p:cNvSpPr/>
            <p:nvPr/>
          </p:nvSpPr>
          <p:spPr>
            <a:xfrm>
              <a:off x="7778160" y="1079640"/>
              <a:ext cx="538200" cy="11520"/>
            </a:xfrm>
            <a:custGeom>
              <a:avLst/>
              <a:gdLst/>
              <a:ahLst/>
              <a:cxnLst/>
              <a:rect l="l" t="t" r="r" b="b"/>
              <a:pathLst>
                <a:path w="24389" h="545">
                  <a:moveTo>
                    <a:pt x="272" y="1"/>
                  </a:moveTo>
                  <a:cubicBezTo>
                    <a:pt x="120" y="1"/>
                    <a:pt x="0" y="124"/>
                    <a:pt x="0" y="273"/>
                  </a:cubicBezTo>
                  <a:cubicBezTo>
                    <a:pt x="0" y="420"/>
                    <a:pt x="120" y="544"/>
                    <a:pt x="272" y="544"/>
                  </a:cubicBezTo>
                  <a:lnTo>
                    <a:pt x="24117" y="544"/>
                  </a:lnTo>
                  <a:cubicBezTo>
                    <a:pt x="24269" y="544"/>
                    <a:pt x="24389" y="420"/>
                    <a:pt x="24389" y="273"/>
                  </a:cubicBezTo>
                  <a:cubicBezTo>
                    <a:pt x="24389" y="124"/>
                    <a:pt x="24269" y="1"/>
                    <a:pt x="2411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802" name="Google Shape;146;p31"/>
            <p:cNvSpPr/>
            <p:nvPr/>
          </p:nvSpPr>
          <p:spPr>
            <a:xfrm>
              <a:off x="7778160" y="1147680"/>
              <a:ext cx="538200" cy="11520"/>
            </a:xfrm>
            <a:custGeom>
              <a:avLst/>
              <a:gdLst/>
              <a:ahLst/>
              <a:cxnLst/>
              <a:rect l="l" t="t" r="r" b="b"/>
              <a:pathLst>
                <a:path w="24389" h="544">
                  <a:moveTo>
                    <a:pt x="272" y="1"/>
                  </a:moveTo>
                  <a:cubicBezTo>
                    <a:pt x="120" y="1"/>
                    <a:pt x="0" y="124"/>
                    <a:pt x="0" y="272"/>
                  </a:cubicBezTo>
                  <a:cubicBezTo>
                    <a:pt x="0" y="423"/>
                    <a:pt x="120" y="543"/>
                    <a:pt x="272" y="543"/>
                  </a:cubicBezTo>
                  <a:lnTo>
                    <a:pt x="24117" y="543"/>
                  </a:lnTo>
                  <a:cubicBezTo>
                    <a:pt x="24269" y="543"/>
                    <a:pt x="24389" y="423"/>
                    <a:pt x="24389" y="272"/>
                  </a:cubicBezTo>
                  <a:cubicBezTo>
                    <a:pt x="24389" y="124"/>
                    <a:pt x="24269" y="1"/>
                    <a:pt x="2411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803" name="Google Shape;147;p31"/>
            <p:cNvSpPr/>
            <p:nvPr/>
          </p:nvSpPr>
          <p:spPr>
            <a:xfrm>
              <a:off x="7778160" y="1215360"/>
              <a:ext cx="538200" cy="11520"/>
            </a:xfrm>
            <a:custGeom>
              <a:avLst/>
              <a:gdLst/>
              <a:ahLst/>
              <a:cxnLst/>
              <a:rect l="l" t="t" r="r" b="b"/>
              <a:pathLst>
                <a:path w="24389" h="545">
                  <a:moveTo>
                    <a:pt x="272" y="1"/>
                  </a:moveTo>
                  <a:cubicBezTo>
                    <a:pt x="120" y="1"/>
                    <a:pt x="0" y="124"/>
                    <a:pt x="0" y="273"/>
                  </a:cubicBezTo>
                  <a:cubicBezTo>
                    <a:pt x="0" y="424"/>
                    <a:pt x="120" y="544"/>
                    <a:pt x="272" y="544"/>
                  </a:cubicBezTo>
                  <a:lnTo>
                    <a:pt x="24117" y="544"/>
                  </a:lnTo>
                  <a:cubicBezTo>
                    <a:pt x="24269" y="544"/>
                    <a:pt x="24389" y="424"/>
                    <a:pt x="24389" y="273"/>
                  </a:cubicBezTo>
                  <a:cubicBezTo>
                    <a:pt x="24389" y="124"/>
                    <a:pt x="24269" y="1"/>
                    <a:pt x="2411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804" name="Google Shape;148;p31"/>
            <p:cNvSpPr/>
            <p:nvPr/>
          </p:nvSpPr>
          <p:spPr>
            <a:xfrm>
              <a:off x="7778160" y="1283760"/>
              <a:ext cx="538200" cy="11520"/>
            </a:xfrm>
            <a:custGeom>
              <a:avLst/>
              <a:gdLst/>
              <a:ahLst/>
              <a:cxnLst/>
              <a:rect l="l" t="t" r="r" b="b"/>
              <a:pathLst>
                <a:path w="24389" h="540">
                  <a:moveTo>
                    <a:pt x="272" y="1"/>
                  </a:moveTo>
                  <a:cubicBezTo>
                    <a:pt x="120" y="1"/>
                    <a:pt x="0" y="120"/>
                    <a:pt x="0" y="268"/>
                  </a:cubicBezTo>
                  <a:cubicBezTo>
                    <a:pt x="0" y="420"/>
                    <a:pt x="120" y="539"/>
                    <a:pt x="272" y="539"/>
                  </a:cubicBezTo>
                  <a:lnTo>
                    <a:pt x="24117" y="539"/>
                  </a:lnTo>
                  <a:cubicBezTo>
                    <a:pt x="24269" y="539"/>
                    <a:pt x="24389" y="420"/>
                    <a:pt x="24389" y="268"/>
                  </a:cubicBezTo>
                  <a:cubicBezTo>
                    <a:pt x="24389" y="120"/>
                    <a:pt x="24269" y="1"/>
                    <a:pt x="2411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805" name="Google Shape;149;p31"/>
            <p:cNvSpPr/>
            <p:nvPr/>
          </p:nvSpPr>
          <p:spPr>
            <a:xfrm>
              <a:off x="7778160" y="1351800"/>
              <a:ext cx="538200" cy="11520"/>
            </a:xfrm>
            <a:custGeom>
              <a:avLst/>
              <a:gdLst/>
              <a:ahLst/>
              <a:cxnLst/>
              <a:rect l="l" t="t" r="r" b="b"/>
              <a:pathLst>
                <a:path w="24389" h="541">
                  <a:moveTo>
                    <a:pt x="272" y="1"/>
                  </a:moveTo>
                  <a:cubicBezTo>
                    <a:pt x="120" y="1"/>
                    <a:pt x="0" y="121"/>
                    <a:pt x="0" y="269"/>
                  </a:cubicBezTo>
                  <a:cubicBezTo>
                    <a:pt x="0" y="421"/>
                    <a:pt x="120" y="540"/>
                    <a:pt x="272" y="540"/>
                  </a:cubicBezTo>
                  <a:lnTo>
                    <a:pt x="24117" y="540"/>
                  </a:lnTo>
                  <a:cubicBezTo>
                    <a:pt x="24269" y="540"/>
                    <a:pt x="24389" y="421"/>
                    <a:pt x="24389" y="269"/>
                  </a:cubicBezTo>
                  <a:cubicBezTo>
                    <a:pt x="24389" y="121"/>
                    <a:pt x="24269" y="1"/>
                    <a:pt x="2411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806" name="Google Shape;150;p31"/>
            <p:cNvSpPr/>
            <p:nvPr/>
          </p:nvSpPr>
          <p:spPr>
            <a:xfrm>
              <a:off x="7778160" y="1419840"/>
              <a:ext cx="538200" cy="11520"/>
            </a:xfrm>
            <a:custGeom>
              <a:avLst/>
              <a:gdLst/>
              <a:ahLst/>
              <a:cxnLst/>
              <a:rect l="l" t="t" r="r" b="b"/>
              <a:pathLst>
                <a:path w="24389" h="540">
                  <a:moveTo>
                    <a:pt x="272" y="1"/>
                  </a:moveTo>
                  <a:cubicBezTo>
                    <a:pt x="120" y="1"/>
                    <a:pt x="0" y="121"/>
                    <a:pt x="0" y="272"/>
                  </a:cubicBezTo>
                  <a:cubicBezTo>
                    <a:pt x="0" y="420"/>
                    <a:pt x="120" y="539"/>
                    <a:pt x="272" y="539"/>
                  </a:cubicBezTo>
                  <a:lnTo>
                    <a:pt x="24117" y="539"/>
                  </a:lnTo>
                  <a:cubicBezTo>
                    <a:pt x="24269" y="539"/>
                    <a:pt x="24389" y="420"/>
                    <a:pt x="24389" y="272"/>
                  </a:cubicBezTo>
                  <a:cubicBezTo>
                    <a:pt x="24389" y="121"/>
                    <a:pt x="24269" y="1"/>
                    <a:pt x="2411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807" name="Google Shape;151;p31"/>
            <p:cNvSpPr/>
            <p:nvPr/>
          </p:nvSpPr>
          <p:spPr>
            <a:xfrm>
              <a:off x="7778160" y="1487520"/>
              <a:ext cx="538200" cy="11520"/>
            </a:xfrm>
            <a:custGeom>
              <a:avLst/>
              <a:gdLst/>
              <a:ahLst/>
              <a:cxnLst/>
              <a:rect l="l" t="t" r="r" b="b"/>
              <a:pathLst>
                <a:path w="24389" h="541">
                  <a:moveTo>
                    <a:pt x="272" y="1"/>
                  </a:moveTo>
                  <a:cubicBezTo>
                    <a:pt x="120" y="1"/>
                    <a:pt x="0" y="121"/>
                    <a:pt x="0" y="273"/>
                  </a:cubicBezTo>
                  <a:cubicBezTo>
                    <a:pt x="0" y="421"/>
                    <a:pt x="120" y="541"/>
                    <a:pt x="272" y="541"/>
                  </a:cubicBezTo>
                  <a:lnTo>
                    <a:pt x="24117" y="541"/>
                  </a:lnTo>
                  <a:cubicBezTo>
                    <a:pt x="24269" y="541"/>
                    <a:pt x="24389" y="421"/>
                    <a:pt x="24389" y="273"/>
                  </a:cubicBezTo>
                  <a:cubicBezTo>
                    <a:pt x="24389" y="121"/>
                    <a:pt x="24269" y="1"/>
                    <a:pt x="2411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808" name="Google Shape;152;p31"/>
            <p:cNvSpPr/>
            <p:nvPr/>
          </p:nvSpPr>
          <p:spPr>
            <a:xfrm>
              <a:off x="7778160" y="1555560"/>
              <a:ext cx="538200" cy="11520"/>
            </a:xfrm>
            <a:custGeom>
              <a:avLst/>
              <a:gdLst/>
              <a:ahLst/>
              <a:cxnLst/>
              <a:rect l="l" t="t" r="r" b="b"/>
              <a:pathLst>
                <a:path w="24389" h="540">
                  <a:moveTo>
                    <a:pt x="272" y="1"/>
                  </a:moveTo>
                  <a:cubicBezTo>
                    <a:pt x="120" y="1"/>
                    <a:pt x="0" y="121"/>
                    <a:pt x="0" y="272"/>
                  </a:cubicBezTo>
                  <a:cubicBezTo>
                    <a:pt x="0" y="420"/>
                    <a:pt x="120" y="540"/>
                    <a:pt x="272" y="540"/>
                  </a:cubicBezTo>
                  <a:lnTo>
                    <a:pt x="24117" y="540"/>
                  </a:lnTo>
                  <a:cubicBezTo>
                    <a:pt x="24269" y="540"/>
                    <a:pt x="24389" y="420"/>
                    <a:pt x="24389" y="272"/>
                  </a:cubicBezTo>
                  <a:cubicBezTo>
                    <a:pt x="24389" y="121"/>
                    <a:pt x="24269" y="1"/>
                    <a:pt x="2411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809" name="Google Shape;153;p31"/>
            <p:cNvSpPr/>
            <p:nvPr/>
          </p:nvSpPr>
          <p:spPr>
            <a:xfrm>
              <a:off x="7153200" y="522000"/>
              <a:ext cx="432360" cy="304200"/>
            </a:xfrm>
            <a:custGeom>
              <a:avLst/>
              <a:gdLst/>
              <a:ahLst/>
              <a:cxnLst/>
              <a:rect l="l" t="t" r="r" b="b"/>
              <a:pathLst>
                <a:path w="19588" h="13785">
                  <a:moveTo>
                    <a:pt x="0" y="0"/>
                  </a:moveTo>
                  <a:lnTo>
                    <a:pt x="0" y="328"/>
                  </a:lnTo>
                  <a:lnTo>
                    <a:pt x="1462" y="328"/>
                  </a:lnTo>
                  <a:lnTo>
                    <a:pt x="5616" y="13784"/>
                  </a:lnTo>
                  <a:lnTo>
                    <a:pt x="5680" y="13784"/>
                  </a:lnTo>
                  <a:cubicBezTo>
                    <a:pt x="6442" y="13784"/>
                    <a:pt x="6647" y="13249"/>
                    <a:pt x="6894" y="12530"/>
                  </a:cubicBezTo>
                  <a:lnTo>
                    <a:pt x="9567" y="4526"/>
                  </a:lnTo>
                  <a:lnTo>
                    <a:pt x="12426" y="13784"/>
                  </a:lnTo>
                  <a:lnTo>
                    <a:pt x="12490" y="13784"/>
                  </a:lnTo>
                  <a:cubicBezTo>
                    <a:pt x="13249" y="13784"/>
                    <a:pt x="13457" y="13249"/>
                    <a:pt x="13704" y="12530"/>
                  </a:cubicBezTo>
                  <a:lnTo>
                    <a:pt x="16935" y="2836"/>
                  </a:lnTo>
                  <a:cubicBezTo>
                    <a:pt x="17447" y="1335"/>
                    <a:pt x="18002" y="328"/>
                    <a:pt x="19588" y="328"/>
                  </a:cubicBezTo>
                  <a:lnTo>
                    <a:pt x="19588" y="0"/>
                  </a:lnTo>
                  <a:lnTo>
                    <a:pt x="13497" y="0"/>
                  </a:lnTo>
                  <a:lnTo>
                    <a:pt x="13497" y="328"/>
                  </a:lnTo>
                  <a:lnTo>
                    <a:pt x="13848" y="328"/>
                  </a:lnTo>
                  <a:cubicBezTo>
                    <a:pt x="15246" y="328"/>
                    <a:pt x="16668" y="411"/>
                    <a:pt x="16668" y="1810"/>
                  </a:cubicBezTo>
                  <a:cubicBezTo>
                    <a:pt x="16668" y="2137"/>
                    <a:pt x="16604" y="2592"/>
                    <a:pt x="16480" y="2940"/>
                  </a:cubicBezTo>
                  <a:lnTo>
                    <a:pt x="13848" y="10945"/>
                  </a:lnTo>
                  <a:lnTo>
                    <a:pt x="13724" y="10945"/>
                  </a:lnTo>
                  <a:lnTo>
                    <a:pt x="10636" y="328"/>
                  </a:lnTo>
                  <a:lnTo>
                    <a:pt x="12159" y="328"/>
                  </a:lnTo>
                  <a:lnTo>
                    <a:pt x="12159" y="0"/>
                  </a:lnTo>
                  <a:lnTo>
                    <a:pt x="6810" y="0"/>
                  </a:lnTo>
                  <a:lnTo>
                    <a:pt x="6810" y="328"/>
                  </a:lnTo>
                  <a:lnTo>
                    <a:pt x="8272" y="328"/>
                  </a:lnTo>
                  <a:lnTo>
                    <a:pt x="9362" y="3866"/>
                  </a:lnTo>
                  <a:lnTo>
                    <a:pt x="7038" y="10945"/>
                  </a:lnTo>
                  <a:lnTo>
                    <a:pt x="6914" y="10945"/>
                  </a:lnTo>
                  <a:lnTo>
                    <a:pt x="3826" y="328"/>
                  </a:lnTo>
                  <a:lnTo>
                    <a:pt x="5352" y="328"/>
                  </a:lnTo>
                  <a:lnTo>
                    <a:pt x="5352" y="0"/>
                  </a:ln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810" name="Google Shape;154;p31"/>
            <p:cNvSpPr/>
            <p:nvPr/>
          </p:nvSpPr>
          <p:spPr>
            <a:xfrm>
              <a:off x="7772760" y="454320"/>
              <a:ext cx="541800" cy="489600"/>
            </a:xfrm>
            <a:custGeom>
              <a:avLst/>
              <a:gdLst/>
              <a:ahLst/>
              <a:cxnLst/>
              <a:rect l="l" t="t" r="r" b="b"/>
              <a:pathLst>
                <a:path w="24545" h="22186">
                  <a:moveTo>
                    <a:pt x="0" y="1"/>
                  </a:moveTo>
                  <a:lnTo>
                    <a:pt x="0" y="22185"/>
                  </a:lnTo>
                  <a:lnTo>
                    <a:pt x="24545" y="22185"/>
                  </a:lnTo>
                  <a:lnTo>
                    <a:pt x="24545" y="1"/>
                  </a:ln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811" name="Google Shape;155;p31"/>
            <p:cNvSpPr/>
            <p:nvPr/>
          </p:nvSpPr>
          <p:spPr>
            <a:xfrm>
              <a:off x="7760880" y="442080"/>
              <a:ext cx="565560" cy="513360"/>
            </a:xfrm>
            <a:custGeom>
              <a:avLst/>
              <a:gdLst/>
              <a:ahLst/>
              <a:cxnLst/>
              <a:rect l="l" t="t" r="r" b="b"/>
              <a:pathLst>
                <a:path w="25624" h="23263">
                  <a:moveTo>
                    <a:pt x="24541" y="1083"/>
                  </a:moveTo>
                  <a:lnTo>
                    <a:pt x="24541" y="22181"/>
                  </a:lnTo>
                  <a:lnTo>
                    <a:pt x="1083" y="22181"/>
                  </a:lnTo>
                  <a:lnTo>
                    <a:pt x="1083" y="1083"/>
                  </a:lnTo>
                  <a:close/>
                  <a:moveTo>
                    <a:pt x="539" y="0"/>
                  </a:moveTo>
                  <a:cubicBezTo>
                    <a:pt x="240" y="0"/>
                    <a:pt x="1" y="245"/>
                    <a:pt x="1" y="540"/>
                  </a:cubicBezTo>
                  <a:lnTo>
                    <a:pt x="1" y="22724"/>
                  </a:lnTo>
                  <a:cubicBezTo>
                    <a:pt x="1" y="23023"/>
                    <a:pt x="240" y="23263"/>
                    <a:pt x="539" y="23263"/>
                  </a:cubicBezTo>
                  <a:lnTo>
                    <a:pt x="25084" y="23263"/>
                  </a:lnTo>
                  <a:cubicBezTo>
                    <a:pt x="25384" y="23263"/>
                    <a:pt x="25624" y="23023"/>
                    <a:pt x="25624" y="22724"/>
                  </a:cubicBezTo>
                  <a:lnTo>
                    <a:pt x="25624" y="540"/>
                  </a:lnTo>
                  <a:cubicBezTo>
                    <a:pt x="25624" y="245"/>
                    <a:pt x="25384" y="0"/>
                    <a:pt x="25084"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12" name="Google Shape;156;p31"/>
            <p:cNvSpPr/>
            <p:nvPr/>
          </p:nvSpPr>
          <p:spPr>
            <a:xfrm>
              <a:off x="7772760" y="658800"/>
              <a:ext cx="541800" cy="284760"/>
            </a:xfrm>
            <a:custGeom>
              <a:avLst/>
              <a:gdLst/>
              <a:ahLst/>
              <a:cxnLst/>
              <a:rect l="l" t="t" r="r" b="b"/>
              <a:pathLst>
                <a:path w="24545" h="12915">
                  <a:moveTo>
                    <a:pt x="24545" y="1"/>
                  </a:moveTo>
                  <a:cubicBezTo>
                    <a:pt x="23882" y="36"/>
                    <a:pt x="23075" y="132"/>
                    <a:pt x="22097" y="348"/>
                  </a:cubicBezTo>
                  <a:cubicBezTo>
                    <a:pt x="18366" y="1159"/>
                    <a:pt x="17396" y="6507"/>
                    <a:pt x="13181" y="6507"/>
                  </a:cubicBezTo>
                  <a:cubicBezTo>
                    <a:pt x="9447" y="6507"/>
                    <a:pt x="9127" y="1483"/>
                    <a:pt x="3779" y="831"/>
                  </a:cubicBezTo>
                  <a:cubicBezTo>
                    <a:pt x="3456" y="792"/>
                    <a:pt x="3149" y="773"/>
                    <a:pt x="2857" y="773"/>
                  </a:cubicBezTo>
                  <a:cubicBezTo>
                    <a:pt x="1684" y="773"/>
                    <a:pt x="749" y="1068"/>
                    <a:pt x="0" y="1507"/>
                  </a:cubicBezTo>
                  <a:lnTo>
                    <a:pt x="0" y="12914"/>
                  </a:lnTo>
                  <a:lnTo>
                    <a:pt x="24545" y="12914"/>
                  </a:lnTo>
                  <a:lnTo>
                    <a:pt x="24545"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13" name="Google Shape;157;p31"/>
            <p:cNvSpPr/>
            <p:nvPr/>
          </p:nvSpPr>
          <p:spPr>
            <a:xfrm>
              <a:off x="7766640" y="653040"/>
              <a:ext cx="553680" cy="296640"/>
            </a:xfrm>
            <a:custGeom>
              <a:avLst/>
              <a:gdLst/>
              <a:ahLst/>
              <a:cxnLst/>
              <a:rect l="l" t="t" r="r" b="b"/>
              <a:pathLst>
                <a:path w="25085" h="13450">
                  <a:moveTo>
                    <a:pt x="24541" y="556"/>
                  </a:moveTo>
                  <a:lnTo>
                    <a:pt x="24541" y="12910"/>
                  </a:lnTo>
                  <a:lnTo>
                    <a:pt x="539" y="12910"/>
                  </a:lnTo>
                  <a:lnTo>
                    <a:pt x="539" y="1930"/>
                  </a:lnTo>
                  <a:cubicBezTo>
                    <a:pt x="1294" y="1522"/>
                    <a:pt x="2157" y="1314"/>
                    <a:pt x="3116" y="1314"/>
                  </a:cubicBezTo>
                  <a:cubicBezTo>
                    <a:pt x="3406" y="1314"/>
                    <a:pt x="3704" y="1333"/>
                    <a:pt x="4010" y="1371"/>
                  </a:cubicBezTo>
                  <a:cubicBezTo>
                    <a:pt x="6751" y="1703"/>
                    <a:pt x="8144" y="3244"/>
                    <a:pt x="9371" y="4606"/>
                  </a:cubicBezTo>
                  <a:cubicBezTo>
                    <a:pt x="10505" y="5860"/>
                    <a:pt x="11575" y="7047"/>
                    <a:pt x="13448" y="7047"/>
                  </a:cubicBezTo>
                  <a:cubicBezTo>
                    <a:pt x="15849" y="7047"/>
                    <a:pt x="17247" y="5405"/>
                    <a:pt x="18593" y="3819"/>
                  </a:cubicBezTo>
                  <a:cubicBezTo>
                    <a:pt x="19727" y="2489"/>
                    <a:pt x="20798" y="1231"/>
                    <a:pt x="22419" y="879"/>
                  </a:cubicBezTo>
                  <a:cubicBezTo>
                    <a:pt x="23178" y="715"/>
                    <a:pt x="23890" y="608"/>
                    <a:pt x="24541" y="556"/>
                  </a:cubicBezTo>
                  <a:close/>
                  <a:moveTo>
                    <a:pt x="24816" y="0"/>
                  </a:moveTo>
                  <a:cubicBezTo>
                    <a:pt x="24810" y="0"/>
                    <a:pt x="24803" y="1"/>
                    <a:pt x="24797" y="1"/>
                  </a:cubicBezTo>
                  <a:cubicBezTo>
                    <a:pt x="24041" y="37"/>
                    <a:pt x="23202" y="156"/>
                    <a:pt x="22304" y="348"/>
                  </a:cubicBezTo>
                  <a:cubicBezTo>
                    <a:pt x="20502" y="744"/>
                    <a:pt x="19324" y="2129"/>
                    <a:pt x="18182" y="3467"/>
                  </a:cubicBezTo>
                  <a:cubicBezTo>
                    <a:pt x="16855" y="5029"/>
                    <a:pt x="15601" y="6503"/>
                    <a:pt x="13448" y="6503"/>
                  </a:cubicBezTo>
                  <a:cubicBezTo>
                    <a:pt x="11815" y="6503"/>
                    <a:pt x="10868" y="5457"/>
                    <a:pt x="9774" y="4243"/>
                  </a:cubicBezTo>
                  <a:cubicBezTo>
                    <a:pt x="8480" y="2813"/>
                    <a:pt x="7014" y="1187"/>
                    <a:pt x="4078" y="831"/>
                  </a:cubicBezTo>
                  <a:cubicBezTo>
                    <a:pt x="3753" y="793"/>
                    <a:pt x="3436" y="773"/>
                    <a:pt x="3128" y="773"/>
                  </a:cubicBezTo>
                  <a:cubicBezTo>
                    <a:pt x="2009" y="773"/>
                    <a:pt x="1005" y="1028"/>
                    <a:pt x="131" y="1539"/>
                  </a:cubicBezTo>
                  <a:cubicBezTo>
                    <a:pt x="48" y="1587"/>
                    <a:pt x="0" y="1679"/>
                    <a:pt x="0" y="1775"/>
                  </a:cubicBezTo>
                  <a:lnTo>
                    <a:pt x="0" y="13182"/>
                  </a:lnTo>
                  <a:cubicBezTo>
                    <a:pt x="0" y="13330"/>
                    <a:pt x="120" y="13450"/>
                    <a:pt x="267" y="13450"/>
                  </a:cubicBezTo>
                  <a:lnTo>
                    <a:pt x="24812" y="13450"/>
                  </a:lnTo>
                  <a:cubicBezTo>
                    <a:pt x="24960" y="13450"/>
                    <a:pt x="25084" y="13330"/>
                    <a:pt x="25084" y="13182"/>
                  </a:cubicBezTo>
                  <a:lnTo>
                    <a:pt x="25084" y="269"/>
                  </a:lnTo>
                  <a:cubicBezTo>
                    <a:pt x="25084" y="197"/>
                    <a:pt x="25052" y="125"/>
                    <a:pt x="25000" y="73"/>
                  </a:cubicBezTo>
                  <a:cubicBezTo>
                    <a:pt x="24949" y="25"/>
                    <a:pt x="24887" y="0"/>
                    <a:pt x="24816"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14" name="Google Shape;158;p31"/>
            <p:cNvSpPr/>
            <p:nvPr/>
          </p:nvSpPr>
          <p:spPr>
            <a:xfrm>
              <a:off x="7831080" y="505440"/>
              <a:ext cx="121320" cy="121320"/>
            </a:xfrm>
            <a:custGeom>
              <a:avLst/>
              <a:gdLst/>
              <a:ahLst/>
              <a:cxnLst/>
              <a:rect l="l" t="t" r="r" b="b"/>
              <a:pathLst>
                <a:path w="5509" h="5513">
                  <a:moveTo>
                    <a:pt x="2753" y="1"/>
                  </a:moveTo>
                  <a:cubicBezTo>
                    <a:pt x="1231" y="1"/>
                    <a:pt x="0" y="1234"/>
                    <a:pt x="0" y="2757"/>
                  </a:cubicBezTo>
                  <a:cubicBezTo>
                    <a:pt x="0" y="4278"/>
                    <a:pt x="1231" y="5513"/>
                    <a:pt x="2753" y="5513"/>
                  </a:cubicBezTo>
                  <a:cubicBezTo>
                    <a:pt x="4275" y="5513"/>
                    <a:pt x="5509" y="4278"/>
                    <a:pt x="5509" y="2757"/>
                  </a:cubicBezTo>
                  <a:cubicBezTo>
                    <a:pt x="5509" y="1234"/>
                    <a:pt x="4275" y="1"/>
                    <a:pt x="2753"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15" name="Google Shape;159;p31"/>
            <p:cNvSpPr/>
            <p:nvPr/>
          </p:nvSpPr>
          <p:spPr>
            <a:xfrm>
              <a:off x="7824960" y="499680"/>
              <a:ext cx="133200" cy="133200"/>
            </a:xfrm>
            <a:custGeom>
              <a:avLst/>
              <a:gdLst/>
              <a:ahLst/>
              <a:cxnLst/>
              <a:rect l="l" t="t" r="r" b="b"/>
              <a:pathLst>
                <a:path w="6052" h="6051">
                  <a:moveTo>
                    <a:pt x="3024" y="539"/>
                  </a:moveTo>
                  <a:cubicBezTo>
                    <a:pt x="4393" y="539"/>
                    <a:pt x="5512" y="1654"/>
                    <a:pt x="5512" y="3024"/>
                  </a:cubicBezTo>
                  <a:cubicBezTo>
                    <a:pt x="5512" y="4393"/>
                    <a:pt x="4393" y="5512"/>
                    <a:pt x="3024" y="5512"/>
                  </a:cubicBezTo>
                  <a:cubicBezTo>
                    <a:pt x="1654" y="5512"/>
                    <a:pt x="540" y="4393"/>
                    <a:pt x="540" y="3024"/>
                  </a:cubicBezTo>
                  <a:cubicBezTo>
                    <a:pt x="540" y="1654"/>
                    <a:pt x="1654" y="539"/>
                    <a:pt x="3024" y="539"/>
                  </a:cubicBezTo>
                  <a:close/>
                  <a:moveTo>
                    <a:pt x="3024" y="0"/>
                  </a:moveTo>
                  <a:cubicBezTo>
                    <a:pt x="1358" y="0"/>
                    <a:pt x="0" y="1358"/>
                    <a:pt x="0" y="3024"/>
                  </a:cubicBezTo>
                  <a:cubicBezTo>
                    <a:pt x="0" y="4693"/>
                    <a:pt x="1358" y="6051"/>
                    <a:pt x="3024" y="6051"/>
                  </a:cubicBezTo>
                  <a:cubicBezTo>
                    <a:pt x="4693" y="6051"/>
                    <a:pt x="6052" y="4693"/>
                    <a:pt x="6052" y="3024"/>
                  </a:cubicBezTo>
                  <a:cubicBezTo>
                    <a:pt x="6052" y="1358"/>
                    <a:pt x="4693" y="0"/>
                    <a:pt x="3024"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16" name="Google Shape;160;p31"/>
            <p:cNvSpPr/>
            <p:nvPr/>
          </p:nvSpPr>
          <p:spPr>
            <a:xfrm>
              <a:off x="7133040" y="297720"/>
              <a:ext cx="1206360" cy="46080"/>
            </a:xfrm>
            <a:custGeom>
              <a:avLst/>
              <a:gdLst/>
              <a:ahLst/>
              <a:cxnLst/>
              <a:rect l="l" t="t" r="r" b="b"/>
              <a:pathLst>
                <a:path w="54630" h="2110">
                  <a:moveTo>
                    <a:pt x="0" y="0"/>
                  </a:moveTo>
                  <a:lnTo>
                    <a:pt x="0" y="2109"/>
                  </a:lnTo>
                  <a:lnTo>
                    <a:pt x="54630" y="2109"/>
                  </a:lnTo>
                  <a:lnTo>
                    <a:pt x="54630"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17" name="Google Shape;161;p31"/>
            <p:cNvSpPr/>
            <p:nvPr/>
          </p:nvSpPr>
          <p:spPr>
            <a:xfrm>
              <a:off x="7126920" y="291960"/>
              <a:ext cx="1218240" cy="58320"/>
            </a:xfrm>
            <a:custGeom>
              <a:avLst/>
              <a:gdLst/>
              <a:ahLst/>
              <a:cxnLst/>
              <a:rect l="l" t="t" r="r" b="b"/>
              <a:pathLst>
                <a:path w="55170" h="2649">
                  <a:moveTo>
                    <a:pt x="54630" y="540"/>
                  </a:moveTo>
                  <a:lnTo>
                    <a:pt x="54630" y="2105"/>
                  </a:lnTo>
                  <a:lnTo>
                    <a:pt x="540" y="2105"/>
                  </a:lnTo>
                  <a:lnTo>
                    <a:pt x="540" y="540"/>
                  </a:lnTo>
                  <a:close/>
                  <a:moveTo>
                    <a:pt x="272" y="0"/>
                  </a:moveTo>
                  <a:cubicBezTo>
                    <a:pt x="121" y="0"/>
                    <a:pt x="1" y="120"/>
                    <a:pt x="1" y="272"/>
                  </a:cubicBezTo>
                  <a:lnTo>
                    <a:pt x="1" y="2376"/>
                  </a:lnTo>
                  <a:cubicBezTo>
                    <a:pt x="1" y="2525"/>
                    <a:pt x="121" y="2649"/>
                    <a:pt x="272" y="2649"/>
                  </a:cubicBezTo>
                  <a:lnTo>
                    <a:pt x="54898" y="2649"/>
                  </a:lnTo>
                  <a:cubicBezTo>
                    <a:pt x="55049" y="2649"/>
                    <a:pt x="55169" y="2525"/>
                    <a:pt x="55169" y="2376"/>
                  </a:cubicBezTo>
                  <a:lnTo>
                    <a:pt x="55169" y="272"/>
                  </a:lnTo>
                  <a:cubicBezTo>
                    <a:pt x="55169" y="120"/>
                    <a:pt x="55049" y="0"/>
                    <a:pt x="54898"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18" name="Google Shape;162;p31"/>
            <p:cNvSpPr/>
            <p:nvPr/>
          </p:nvSpPr>
          <p:spPr>
            <a:xfrm>
              <a:off x="5314680" y="424080"/>
              <a:ext cx="1013760" cy="672840"/>
            </a:xfrm>
            <a:custGeom>
              <a:avLst/>
              <a:gdLst/>
              <a:ahLst/>
              <a:cxnLst/>
              <a:rect l="l" t="t" r="r" b="b"/>
              <a:pathLst>
                <a:path w="45910" h="30485">
                  <a:moveTo>
                    <a:pt x="3236" y="0"/>
                  </a:moveTo>
                  <a:cubicBezTo>
                    <a:pt x="1450" y="0"/>
                    <a:pt x="1" y="1451"/>
                    <a:pt x="1" y="3236"/>
                  </a:cubicBezTo>
                  <a:lnTo>
                    <a:pt x="1" y="27353"/>
                  </a:lnTo>
                  <a:cubicBezTo>
                    <a:pt x="1" y="29083"/>
                    <a:pt x="1406" y="30484"/>
                    <a:pt x="3136" y="30484"/>
                  </a:cubicBezTo>
                  <a:lnTo>
                    <a:pt x="42779" y="30484"/>
                  </a:lnTo>
                  <a:cubicBezTo>
                    <a:pt x="44508" y="30484"/>
                    <a:pt x="45910" y="29083"/>
                    <a:pt x="45910" y="27353"/>
                  </a:cubicBezTo>
                  <a:lnTo>
                    <a:pt x="45910" y="3236"/>
                  </a:lnTo>
                  <a:cubicBezTo>
                    <a:pt x="45910" y="1451"/>
                    <a:pt x="44464" y="0"/>
                    <a:pt x="42674"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819" name="Google Shape;163;p31"/>
            <p:cNvSpPr/>
            <p:nvPr/>
          </p:nvSpPr>
          <p:spPr>
            <a:xfrm>
              <a:off x="5308920" y="418320"/>
              <a:ext cx="1025640" cy="685080"/>
            </a:xfrm>
            <a:custGeom>
              <a:avLst/>
              <a:gdLst/>
              <a:ahLst/>
              <a:cxnLst/>
              <a:rect l="l" t="t" r="r" b="b"/>
              <a:pathLst>
                <a:path w="46449" h="31029">
                  <a:moveTo>
                    <a:pt x="42682" y="544"/>
                  </a:moveTo>
                  <a:cubicBezTo>
                    <a:pt x="44460" y="544"/>
                    <a:pt x="45909" y="1990"/>
                    <a:pt x="45909" y="3771"/>
                  </a:cubicBezTo>
                  <a:lnTo>
                    <a:pt x="45909" y="30489"/>
                  </a:lnTo>
                  <a:lnTo>
                    <a:pt x="539" y="30489"/>
                  </a:lnTo>
                  <a:lnTo>
                    <a:pt x="539" y="3771"/>
                  </a:lnTo>
                  <a:cubicBezTo>
                    <a:pt x="539" y="1990"/>
                    <a:pt x="1989" y="544"/>
                    <a:pt x="3767" y="544"/>
                  </a:cubicBezTo>
                  <a:close/>
                  <a:moveTo>
                    <a:pt x="3767" y="1"/>
                  </a:moveTo>
                  <a:cubicBezTo>
                    <a:pt x="1689" y="1"/>
                    <a:pt x="0" y="1691"/>
                    <a:pt x="0" y="3771"/>
                  </a:cubicBezTo>
                  <a:lnTo>
                    <a:pt x="0" y="30756"/>
                  </a:lnTo>
                  <a:cubicBezTo>
                    <a:pt x="0" y="30909"/>
                    <a:pt x="120" y="31029"/>
                    <a:pt x="268" y="31029"/>
                  </a:cubicBezTo>
                  <a:lnTo>
                    <a:pt x="46177" y="31029"/>
                  </a:lnTo>
                  <a:cubicBezTo>
                    <a:pt x="46329" y="31029"/>
                    <a:pt x="46449" y="30909"/>
                    <a:pt x="46449" y="30756"/>
                  </a:cubicBezTo>
                  <a:lnTo>
                    <a:pt x="46449" y="3771"/>
                  </a:lnTo>
                  <a:cubicBezTo>
                    <a:pt x="46449" y="1691"/>
                    <a:pt x="44759" y="1"/>
                    <a:pt x="42682"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20" name="Google Shape;164;p31"/>
            <p:cNvSpPr/>
            <p:nvPr/>
          </p:nvSpPr>
          <p:spPr>
            <a:xfrm>
              <a:off x="5314680" y="1001520"/>
              <a:ext cx="1013760" cy="95400"/>
            </a:xfrm>
            <a:custGeom>
              <a:avLst/>
              <a:gdLst/>
              <a:ahLst/>
              <a:cxnLst/>
              <a:rect l="l" t="t" r="r" b="b"/>
              <a:pathLst>
                <a:path w="45910" h="4343">
                  <a:moveTo>
                    <a:pt x="1" y="1"/>
                  </a:moveTo>
                  <a:lnTo>
                    <a:pt x="1" y="4342"/>
                  </a:lnTo>
                  <a:lnTo>
                    <a:pt x="45910" y="4342"/>
                  </a:lnTo>
                  <a:lnTo>
                    <a:pt x="45910"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21" name="Google Shape;165;p31"/>
            <p:cNvSpPr/>
            <p:nvPr/>
          </p:nvSpPr>
          <p:spPr>
            <a:xfrm>
              <a:off x="5308920" y="995760"/>
              <a:ext cx="1025640" cy="107640"/>
            </a:xfrm>
            <a:custGeom>
              <a:avLst/>
              <a:gdLst/>
              <a:ahLst/>
              <a:cxnLst/>
              <a:rect l="l" t="t" r="r" b="b"/>
              <a:pathLst>
                <a:path w="46449" h="4882">
                  <a:moveTo>
                    <a:pt x="45909" y="540"/>
                  </a:moveTo>
                  <a:lnTo>
                    <a:pt x="45909" y="4342"/>
                  </a:lnTo>
                  <a:lnTo>
                    <a:pt x="539" y="4342"/>
                  </a:lnTo>
                  <a:lnTo>
                    <a:pt x="539" y="540"/>
                  </a:lnTo>
                  <a:close/>
                  <a:moveTo>
                    <a:pt x="268" y="0"/>
                  </a:moveTo>
                  <a:cubicBezTo>
                    <a:pt x="120" y="0"/>
                    <a:pt x="0" y="120"/>
                    <a:pt x="0" y="268"/>
                  </a:cubicBezTo>
                  <a:lnTo>
                    <a:pt x="0" y="4609"/>
                  </a:lnTo>
                  <a:cubicBezTo>
                    <a:pt x="0" y="4762"/>
                    <a:pt x="120" y="4882"/>
                    <a:pt x="268" y="4882"/>
                  </a:cubicBezTo>
                  <a:lnTo>
                    <a:pt x="46177" y="4882"/>
                  </a:lnTo>
                  <a:cubicBezTo>
                    <a:pt x="46329" y="4882"/>
                    <a:pt x="46449" y="4762"/>
                    <a:pt x="46449" y="4609"/>
                  </a:cubicBezTo>
                  <a:lnTo>
                    <a:pt x="46449" y="268"/>
                  </a:lnTo>
                  <a:cubicBezTo>
                    <a:pt x="46449" y="120"/>
                    <a:pt x="46329" y="0"/>
                    <a:pt x="46177"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822" name="Google Shape;166;p31"/>
            <p:cNvSpPr/>
            <p:nvPr/>
          </p:nvSpPr>
          <p:spPr>
            <a:xfrm>
              <a:off x="5361480" y="1034640"/>
              <a:ext cx="920880" cy="29880"/>
            </a:xfrm>
            <a:custGeom>
              <a:avLst/>
              <a:gdLst/>
              <a:ahLst/>
              <a:cxnLst/>
              <a:rect l="l" t="t" r="r" b="b"/>
              <a:pathLst>
                <a:path w="41705" h="1376">
                  <a:moveTo>
                    <a:pt x="1" y="1"/>
                  </a:moveTo>
                  <a:lnTo>
                    <a:pt x="1" y="1375"/>
                  </a:lnTo>
                  <a:lnTo>
                    <a:pt x="41704" y="1375"/>
                  </a:lnTo>
                  <a:lnTo>
                    <a:pt x="41704" y="1"/>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23" name="Google Shape;167;p31"/>
            <p:cNvSpPr/>
            <p:nvPr/>
          </p:nvSpPr>
          <p:spPr>
            <a:xfrm>
              <a:off x="5355360" y="1028520"/>
              <a:ext cx="932760" cy="42120"/>
            </a:xfrm>
            <a:custGeom>
              <a:avLst/>
              <a:gdLst/>
              <a:ahLst/>
              <a:cxnLst/>
              <a:rect l="l" t="t" r="r" b="b"/>
              <a:pathLst>
                <a:path w="42248" h="1918">
                  <a:moveTo>
                    <a:pt x="41704" y="544"/>
                  </a:moveTo>
                  <a:lnTo>
                    <a:pt x="41704" y="1374"/>
                  </a:lnTo>
                  <a:lnTo>
                    <a:pt x="540" y="1374"/>
                  </a:lnTo>
                  <a:lnTo>
                    <a:pt x="540" y="544"/>
                  </a:lnTo>
                  <a:close/>
                  <a:moveTo>
                    <a:pt x="273" y="0"/>
                  </a:moveTo>
                  <a:cubicBezTo>
                    <a:pt x="120" y="0"/>
                    <a:pt x="0" y="124"/>
                    <a:pt x="0" y="272"/>
                  </a:cubicBezTo>
                  <a:lnTo>
                    <a:pt x="0" y="1646"/>
                  </a:lnTo>
                  <a:cubicBezTo>
                    <a:pt x="0" y="1794"/>
                    <a:pt x="120" y="1918"/>
                    <a:pt x="273" y="1918"/>
                  </a:cubicBezTo>
                  <a:lnTo>
                    <a:pt x="41976" y="1918"/>
                  </a:lnTo>
                  <a:cubicBezTo>
                    <a:pt x="42128" y="1918"/>
                    <a:pt x="42248" y="1794"/>
                    <a:pt x="42248" y="1646"/>
                  </a:cubicBezTo>
                  <a:lnTo>
                    <a:pt x="42248" y="272"/>
                  </a:lnTo>
                  <a:cubicBezTo>
                    <a:pt x="42248" y="124"/>
                    <a:pt x="42128" y="0"/>
                    <a:pt x="41976"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24" name="Google Shape;168;p31"/>
            <p:cNvSpPr/>
            <p:nvPr/>
          </p:nvSpPr>
          <p:spPr>
            <a:xfrm>
              <a:off x="5681880" y="590040"/>
              <a:ext cx="279720" cy="279720"/>
            </a:xfrm>
            <a:custGeom>
              <a:avLst/>
              <a:gdLst/>
              <a:ahLst/>
              <a:cxnLst/>
              <a:rect l="l" t="t" r="r" b="b"/>
              <a:pathLst>
                <a:path w="12682" h="12682">
                  <a:moveTo>
                    <a:pt x="6340" y="0"/>
                  </a:moveTo>
                  <a:cubicBezTo>
                    <a:pt x="2841" y="0"/>
                    <a:pt x="0" y="2836"/>
                    <a:pt x="0" y="6339"/>
                  </a:cubicBezTo>
                  <a:cubicBezTo>
                    <a:pt x="0" y="9841"/>
                    <a:pt x="2841" y="12682"/>
                    <a:pt x="6340" y="12682"/>
                  </a:cubicBezTo>
                  <a:cubicBezTo>
                    <a:pt x="9842" y="12682"/>
                    <a:pt x="12682" y="9841"/>
                    <a:pt x="12682" y="6339"/>
                  </a:cubicBezTo>
                  <a:cubicBezTo>
                    <a:pt x="12682" y="2836"/>
                    <a:pt x="9842" y="0"/>
                    <a:pt x="6340"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25" name="Google Shape;169;p31"/>
            <p:cNvSpPr/>
            <p:nvPr/>
          </p:nvSpPr>
          <p:spPr>
            <a:xfrm>
              <a:off x="5675760" y="583920"/>
              <a:ext cx="291960" cy="291600"/>
            </a:xfrm>
            <a:custGeom>
              <a:avLst/>
              <a:gdLst/>
              <a:ahLst/>
              <a:cxnLst/>
              <a:rect l="l" t="t" r="r" b="b"/>
              <a:pathLst>
                <a:path w="13227" h="13223">
                  <a:moveTo>
                    <a:pt x="6612" y="541"/>
                  </a:moveTo>
                  <a:cubicBezTo>
                    <a:pt x="9958" y="541"/>
                    <a:pt x="12682" y="3264"/>
                    <a:pt x="12682" y="6612"/>
                  </a:cubicBezTo>
                  <a:cubicBezTo>
                    <a:pt x="12682" y="9959"/>
                    <a:pt x="9958" y="12683"/>
                    <a:pt x="6612" y="12683"/>
                  </a:cubicBezTo>
                  <a:cubicBezTo>
                    <a:pt x="3264" y="12683"/>
                    <a:pt x="544" y="9959"/>
                    <a:pt x="544" y="6612"/>
                  </a:cubicBezTo>
                  <a:cubicBezTo>
                    <a:pt x="544" y="3264"/>
                    <a:pt x="3264" y="541"/>
                    <a:pt x="6612" y="541"/>
                  </a:cubicBezTo>
                  <a:close/>
                  <a:moveTo>
                    <a:pt x="6612" y="1"/>
                  </a:moveTo>
                  <a:cubicBezTo>
                    <a:pt x="2969" y="1"/>
                    <a:pt x="1" y="2965"/>
                    <a:pt x="1" y="6612"/>
                  </a:cubicBezTo>
                  <a:cubicBezTo>
                    <a:pt x="1" y="10258"/>
                    <a:pt x="2969" y="13222"/>
                    <a:pt x="6612" y="13222"/>
                  </a:cubicBezTo>
                  <a:cubicBezTo>
                    <a:pt x="10258" y="13222"/>
                    <a:pt x="13226" y="10258"/>
                    <a:pt x="13226" y="6612"/>
                  </a:cubicBezTo>
                  <a:cubicBezTo>
                    <a:pt x="13226" y="2965"/>
                    <a:pt x="10258" y="1"/>
                    <a:pt x="6612"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26" name="Google Shape;170;p31"/>
            <p:cNvSpPr/>
            <p:nvPr/>
          </p:nvSpPr>
          <p:spPr>
            <a:xfrm>
              <a:off x="5758560" y="642960"/>
              <a:ext cx="150840" cy="174240"/>
            </a:xfrm>
            <a:custGeom>
              <a:avLst/>
              <a:gdLst/>
              <a:ahLst/>
              <a:cxnLst/>
              <a:rect l="l" t="t" r="r" b="b"/>
              <a:pathLst>
                <a:path w="6843" h="7902">
                  <a:moveTo>
                    <a:pt x="0" y="0"/>
                  </a:moveTo>
                  <a:lnTo>
                    <a:pt x="0" y="7901"/>
                  </a:lnTo>
                  <a:lnTo>
                    <a:pt x="6843" y="3951"/>
                  </a:lnTo>
                  <a:lnTo>
                    <a:pt x="0"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27" name="Google Shape;171;p31"/>
            <p:cNvSpPr/>
            <p:nvPr/>
          </p:nvSpPr>
          <p:spPr>
            <a:xfrm>
              <a:off x="5752800" y="636840"/>
              <a:ext cx="162720" cy="186120"/>
            </a:xfrm>
            <a:custGeom>
              <a:avLst/>
              <a:gdLst/>
              <a:ahLst/>
              <a:cxnLst/>
              <a:rect l="l" t="t" r="r" b="b"/>
              <a:pathLst>
                <a:path w="7386" h="8440">
                  <a:moveTo>
                    <a:pt x="544" y="739"/>
                  </a:moveTo>
                  <a:lnTo>
                    <a:pt x="6571" y="4218"/>
                  </a:lnTo>
                  <a:lnTo>
                    <a:pt x="544" y="7700"/>
                  </a:lnTo>
                  <a:lnTo>
                    <a:pt x="544" y="739"/>
                  </a:lnTo>
                  <a:close/>
                  <a:moveTo>
                    <a:pt x="272" y="0"/>
                  </a:moveTo>
                  <a:cubicBezTo>
                    <a:pt x="225" y="0"/>
                    <a:pt x="179" y="12"/>
                    <a:pt x="137" y="36"/>
                  </a:cubicBezTo>
                  <a:cubicBezTo>
                    <a:pt x="53" y="84"/>
                    <a:pt x="1" y="171"/>
                    <a:pt x="1" y="267"/>
                  </a:cubicBezTo>
                  <a:lnTo>
                    <a:pt x="1" y="8168"/>
                  </a:lnTo>
                  <a:cubicBezTo>
                    <a:pt x="1" y="8264"/>
                    <a:pt x="53" y="8352"/>
                    <a:pt x="137" y="8404"/>
                  </a:cubicBezTo>
                  <a:cubicBezTo>
                    <a:pt x="180" y="8428"/>
                    <a:pt x="224" y="8439"/>
                    <a:pt x="272" y="8439"/>
                  </a:cubicBezTo>
                  <a:cubicBezTo>
                    <a:pt x="320" y="8439"/>
                    <a:pt x="368" y="8428"/>
                    <a:pt x="408" y="8404"/>
                  </a:cubicBezTo>
                  <a:lnTo>
                    <a:pt x="7250" y="4453"/>
                  </a:lnTo>
                  <a:cubicBezTo>
                    <a:pt x="7334" y="4405"/>
                    <a:pt x="7386" y="4313"/>
                    <a:pt x="7386" y="4218"/>
                  </a:cubicBezTo>
                  <a:cubicBezTo>
                    <a:pt x="7386" y="4122"/>
                    <a:pt x="7334" y="4034"/>
                    <a:pt x="7250" y="3982"/>
                  </a:cubicBezTo>
                  <a:lnTo>
                    <a:pt x="408" y="36"/>
                  </a:lnTo>
                  <a:cubicBezTo>
                    <a:pt x="366" y="12"/>
                    <a:pt x="319" y="0"/>
                    <a:pt x="272"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28" name="Google Shape;172;p31"/>
            <p:cNvSpPr/>
            <p:nvPr/>
          </p:nvSpPr>
          <p:spPr>
            <a:xfrm>
              <a:off x="4894200" y="1342800"/>
              <a:ext cx="1029600" cy="433800"/>
            </a:xfrm>
            <a:custGeom>
              <a:avLst/>
              <a:gdLst/>
              <a:ahLst/>
              <a:cxnLst/>
              <a:rect l="l" t="t" r="r" b="b"/>
              <a:pathLst>
                <a:path w="46626" h="19661">
                  <a:moveTo>
                    <a:pt x="1887" y="1"/>
                  </a:moveTo>
                  <a:cubicBezTo>
                    <a:pt x="847" y="1"/>
                    <a:pt x="1" y="843"/>
                    <a:pt x="1" y="1886"/>
                  </a:cubicBezTo>
                  <a:lnTo>
                    <a:pt x="1" y="17775"/>
                  </a:lnTo>
                  <a:cubicBezTo>
                    <a:pt x="1" y="18817"/>
                    <a:pt x="847" y="19660"/>
                    <a:pt x="1887" y="19660"/>
                  </a:cubicBezTo>
                  <a:lnTo>
                    <a:pt x="44740" y="19660"/>
                  </a:lnTo>
                  <a:cubicBezTo>
                    <a:pt x="45782" y="19660"/>
                    <a:pt x="46625" y="18817"/>
                    <a:pt x="46625" y="17775"/>
                  </a:cubicBezTo>
                  <a:lnTo>
                    <a:pt x="46625" y="1886"/>
                  </a:lnTo>
                  <a:cubicBezTo>
                    <a:pt x="46625" y="843"/>
                    <a:pt x="45782" y="1"/>
                    <a:pt x="44740"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29" name="Google Shape;173;p31"/>
            <p:cNvSpPr/>
            <p:nvPr/>
          </p:nvSpPr>
          <p:spPr>
            <a:xfrm>
              <a:off x="4888080" y="1337040"/>
              <a:ext cx="1041480" cy="446040"/>
            </a:xfrm>
            <a:custGeom>
              <a:avLst/>
              <a:gdLst/>
              <a:ahLst/>
              <a:cxnLst/>
              <a:rect l="l" t="t" r="r" b="b"/>
              <a:pathLst>
                <a:path w="47165" h="20204">
                  <a:moveTo>
                    <a:pt x="45371" y="543"/>
                  </a:moveTo>
                  <a:cubicBezTo>
                    <a:pt x="46062" y="543"/>
                    <a:pt x="46621" y="1107"/>
                    <a:pt x="46621" y="1798"/>
                  </a:cubicBezTo>
                  <a:lnTo>
                    <a:pt x="46621" y="18410"/>
                  </a:lnTo>
                  <a:cubicBezTo>
                    <a:pt x="46621" y="19101"/>
                    <a:pt x="46062" y="19660"/>
                    <a:pt x="45371" y="19660"/>
                  </a:cubicBezTo>
                  <a:lnTo>
                    <a:pt x="1794" y="19660"/>
                  </a:lnTo>
                  <a:cubicBezTo>
                    <a:pt x="1103" y="19660"/>
                    <a:pt x="539" y="19101"/>
                    <a:pt x="539" y="18410"/>
                  </a:cubicBezTo>
                  <a:lnTo>
                    <a:pt x="539" y="1798"/>
                  </a:lnTo>
                  <a:cubicBezTo>
                    <a:pt x="539" y="1107"/>
                    <a:pt x="1103" y="543"/>
                    <a:pt x="1794" y="543"/>
                  </a:cubicBezTo>
                  <a:close/>
                  <a:moveTo>
                    <a:pt x="1794" y="0"/>
                  </a:moveTo>
                  <a:cubicBezTo>
                    <a:pt x="803" y="0"/>
                    <a:pt x="0" y="807"/>
                    <a:pt x="0" y="1798"/>
                  </a:cubicBezTo>
                  <a:lnTo>
                    <a:pt x="0" y="18410"/>
                  </a:lnTo>
                  <a:cubicBezTo>
                    <a:pt x="0" y="19396"/>
                    <a:pt x="803" y="20203"/>
                    <a:pt x="1794" y="20203"/>
                  </a:cubicBezTo>
                  <a:lnTo>
                    <a:pt x="45371" y="20203"/>
                  </a:lnTo>
                  <a:cubicBezTo>
                    <a:pt x="46357" y="20203"/>
                    <a:pt x="47164" y="19396"/>
                    <a:pt x="47164" y="18410"/>
                  </a:cubicBezTo>
                  <a:lnTo>
                    <a:pt x="47164" y="1798"/>
                  </a:lnTo>
                  <a:cubicBezTo>
                    <a:pt x="47164" y="807"/>
                    <a:pt x="46357" y="0"/>
                    <a:pt x="45371"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30" name="Google Shape;174;p31"/>
            <p:cNvSpPr/>
            <p:nvPr/>
          </p:nvSpPr>
          <p:spPr>
            <a:xfrm>
              <a:off x="4968000" y="1402200"/>
              <a:ext cx="190080" cy="115560"/>
            </a:xfrm>
            <a:custGeom>
              <a:avLst/>
              <a:gdLst/>
              <a:ahLst/>
              <a:cxnLst/>
              <a:rect l="l" t="t" r="r" b="b"/>
              <a:pathLst>
                <a:path w="8617" h="5249">
                  <a:moveTo>
                    <a:pt x="2214" y="0"/>
                  </a:moveTo>
                  <a:cubicBezTo>
                    <a:pt x="1055" y="651"/>
                    <a:pt x="1" y="1757"/>
                    <a:pt x="1" y="3140"/>
                  </a:cubicBezTo>
                  <a:cubicBezTo>
                    <a:pt x="1" y="4441"/>
                    <a:pt x="931" y="5248"/>
                    <a:pt x="2186" y="5248"/>
                  </a:cubicBezTo>
                  <a:cubicBezTo>
                    <a:pt x="3169" y="5248"/>
                    <a:pt x="3971" y="4545"/>
                    <a:pt x="3971" y="3562"/>
                  </a:cubicBezTo>
                  <a:cubicBezTo>
                    <a:pt x="3971" y="2784"/>
                    <a:pt x="3392" y="2157"/>
                    <a:pt x="2613" y="2157"/>
                  </a:cubicBezTo>
                  <a:cubicBezTo>
                    <a:pt x="1886" y="2157"/>
                    <a:pt x="1283" y="2636"/>
                    <a:pt x="1283" y="3363"/>
                  </a:cubicBezTo>
                  <a:cubicBezTo>
                    <a:pt x="1283" y="3914"/>
                    <a:pt x="1582" y="4242"/>
                    <a:pt x="1934" y="4318"/>
                  </a:cubicBezTo>
                  <a:cubicBezTo>
                    <a:pt x="2086" y="4342"/>
                    <a:pt x="2162" y="4417"/>
                    <a:pt x="2162" y="4545"/>
                  </a:cubicBezTo>
                  <a:cubicBezTo>
                    <a:pt x="2162" y="4693"/>
                    <a:pt x="2062" y="4769"/>
                    <a:pt x="1910" y="4769"/>
                  </a:cubicBezTo>
                  <a:cubicBezTo>
                    <a:pt x="1184" y="4769"/>
                    <a:pt x="452" y="4166"/>
                    <a:pt x="452" y="3140"/>
                  </a:cubicBezTo>
                  <a:cubicBezTo>
                    <a:pt x="452" y="1957"/>
                    <a:pt x="1407" y="950"/>
                    <a:pt x="2437" y="375"/>
                  </a:cubicBezTo>
                  <a:lnTo>
                    <a:pt x="2214" y="0"/>
                  </a:lnTo>
                  <a:close/>
                  <a:moveTo>
                    <a:pt x="6860" y="0"/>
                  </a:moveTo>
                  <a:cubicBezTo>
                    <a:pt x="5704" y="651"/>
                    <a:pt x="4646" y="1757"/>
                    <a:pt x="4646" y="3140"/>
                  </a:cubicBezTo>
                  <a:cubicBezTo>
                    <a:pt x="4646" y="4441"/>
                    <a:pt x="5577" y="5248"/>
                    <a:pt x="6836" y="5248"/>
                  </a:cubicBezTo>
                  <a:cubicBezTo>
                    <a:pt x="7813" y="5248"/>
                    <a:pt x="8617" y="4545"/>
                    <a:pt x="8617" y="3562"/>
                  </a:cubicBezTo>
                  <a:cubicBezTo>
                    <a:pt x="8617" y="2784"/>
                    <a:pt x="8038" y="2157"/>
                    <a:pt x="7258" y="2157"/>
                  </a:cubicBezTo>
                  <a:cubicBezTo>
                    <a:pt x="6532" y="2157"/>
                    <a:pt x="5929" y="2636"/>
                    <a:pt x="5929" y="3363"/>
                  </a:cubicBezTo>
                  <a:cubicBezTo>
                    <a:pt x="5929" y="3914"/>
                    <a:pt x="6232" y="4242"/>
                    <a:pt x="6583" y="4318"/>
                  </a:cubicBezTo>
                  <a:cubicBezTo>
                    <a:pt x="6731" y="4342"/>
                    <a:pt x="6807" y="4417"/>
                    <a:pt x="6807" y="4545"/>
                  </a:cubicBezTo>
                  <a:cubicBezTo>
                    <a:pt x="6807" y="4693"/>
                    <a:pt x="6707" y="4769"/>
                    <a:pt x="6556" y="4769"/>
                  </a:cubicBezTo>
                  <a:cubicBezTo>
                    <a:pt x="5829" y="4769"/>
                    <a:pt x="5101" y="4166"/>
                    <a:pt x="5101" y="3140"/>
                  </a:cubicBezTo>
                  <a:cubicBezTo>
                    <a:pt x="5101" y="1957"/>
                    <a:pt x="6056" y="950"/>
                    <a:pt x="7083" y="375"/>
                  </a:cubicBezTo>
                  <a:lnTo>
                    <a:pt x="6860" y="0"/>
                  </a:ln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831" name="Google Shape;175;p31"/>
            <p:cNvSpPr/>
            <p:nvPr/>
          </p:nvSpPr>
          <p:spPr>
            <a:xfrm>
              <a:off x="5211720" y="1484640"/>
              <a:ext cx="597600" cy="11520"/>
            </a:xfrm>
            <a:custGeom>
              <a:avLst/>
              <a:gdLst/>
              <a:ahLst/>
              <a:cxnLst/>
              <a:rect l="l" t="t" r="r" b="b"/>
              <a:pathLst>
                <a:path w="27074" h="540">
                  <a:moveTo>
                    <a:pt x="271" y="1"/>
                  </a:moveTo>
                  <a:cubicBezTo>
                    <a:pt x="124" y="1"/>
                    <a:pt x="0" y="121"/>
                    <a:pt x="0" y="268"/>
                  </a:cubicBezTo>
                  <a:cubicBezTo>
                    <a:pt x="0" y="420"/>
                    <a:pt x="124" y="540"/>
                    <a:pt x="271" y="540"/>
                  </a:cubicBezTo>
                  <a:lnTo>
                    <a:pt x="26801" y="540"/>
                  </a:lnTo>
                  <a:cubicBezTo>
                    <a:pt x="26954" y="540"/>
                    <a:pt x="27073" y="420"/>
                    <a:pt x="27073" y="268"/>
                  </a:cubicBezTo>
                  <a:cubicBezTo>
                    <a:pt x="27073" y="121"/>
                    <a:pt x="26954" y="1"/>
                    <a:pt x="26801"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32" name="Google Shape;176;p31"/>
            <p:cNvSpPr/>
            <p:nvPr/>
          </p:nvSpPr>
          <p:spPr>
            <a:xfrm>
              <a:off x="5211720" y="1535040"/>
              <a:ext cx="597600" cy="11520"/>
            </a:xfrm>
            <a:custGeom>
              <a:avLst/>
              <a:gdLst/>
              <a:ahLst/>
              <a:cxnLst/>
              <a:rect l="l" t="t" r="r" b="b"/>
              <a:pathLst>
                <a:path w="27074" h="544">
                  <a:moveTo>
                    <a:pt x="271" y="1"/>
                  </a:moveTo>
                  <a:cubicBezTo>
                    <a:pt x="124" y="1"/>
                    <a:pt x="0" y="120"/>
                    <a:pt x="0" y="272"/>
                  </a:cubicBezTo>
                  <a:cubicBezTo>
                    <a:pt x="0" y="419"/>
                    <a:pt x="124" y="543"/>
                    <a:pt x="271" y="543"/>
                  </a:cubicBezTo>
                  <a:lnTo>
                    <a:pt x="26801" y="543"/>
                  </a:lnTo>
                  <a:cubicBezTo>
                    <a:pt x="26954" y="543"/>
                    <a:pt x="27073" y="419"/>
                    <a:pt x="27073" y="272"/>
                  </a:cubicBezTo>
                  <a:cubicBezTo>
                    <a:pt x="27073" y="120"/>
                    <a:pt x="26954" y="1"/>
                    <a:pt x="26801"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33" name="Google Shape;177;p31"/>
            <p:cNvSpPr/>
            <p:nvPr/>
          </p:nvSpPr>
          <p:spPr>
            <a:xfrm>
              <a:off x="5211720" y="1585440"/>
              <a:ext cx="597600" cy="11520"/>
            </a:xfrm>
            <a:custGeom>
              <a:avLst/>
              <a:gdLst/>
              <a:ahLst/>
              <a:cxnLst/>
              <a:rect l="l" t="t" r="r" b="b"/>
              <a:pathLst>
                <a:path w="27074" h="539">
                  <a:moveTo>
                    <a:pt x="271" y="0"/>
                  </a:moveTo>
                  <a:cubicBezTo>
                    <a:pt x="124" y="0"/>
                    <a:pt x="0" y="120"/>
                    <a:pt x="0" y="268"/>
                  </a:cubicBezTo>
                  <a:cubicBezTo>
                    <a:pt x="0" y="419"/>
                    <a:pt x="124" y="539"/>
                    <a:pt x="271" y="539"/>
                  </a:cubicBezTo>
                  <a:lnTo>
                    <a:pt x="26801" y="539"/>
                  </a:lnTo>
                  <a:cubicBezTo>
                    <a:pt x="26954" y="539"/>
                    <a:pt x="27073" y="419"/>
                    <a:pt x="27073" y="268"/>
                  </a:cubicBezTo>
                  <a:cubicBezTo>
                    <a:pt x="27073" y="120"/>
                    <a:pt x="26954" y="0"/>
                    <a:pt x="26801"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34" name="Google Shape;178;p31"/>
            <p:cNvSpPr/>
            <p:nvPr/>
          </p:nvSpPr>
          <p:spPr>
            <a:xfrm>
              <a:off x="5211720" y="1635480"/>
              <a:ext cx="597600" cy="11520"/>
            </a:xfrm>
            <a:custGeom>
              <a:avLst/>
              <a:gdLst/>
              <a:ahLst/>
              <a:cxnLst/>
              <a:rect l="l" t="t" r="r" b="b"/>
              <a:pathLst>
                <a:path w="27074" h="544">
                  <a:moveTo>
                    <a:pt x="271" y="1"/>
                  </a:moveTo>
                  <a:cubicBezTo>
                    <a:pt x="124" y="1"/>
                    <a:pt x="0" y="121"/>
                    <a:pt x="0" y="272"/>
                  </a:cubicBezTo>
                  <a:cubicBezTo>
                    <a:pt x="0" y="420"/>
                    <a:pt x="124" y="543"/>
                    <a:pt x="271" y="543"/>
                  </a:cubicBezTo>
                  <a:lnTo>
                    <a:pt x="26801" y="543"/>
                  </a:lnTo>
                  <a:cubicBezTo>
                    <a:pt x="26954" y="543"/>
                    <a:pt x="27073" y="420"/>
                    <a:pt x="27073" y="272"/>
                  </a:cubicBezTo>
                  <a:cubicBezTo>
                    <a:pt x="27073" y="121"/>
                    <a:pt x="26954" y="1"/>
                    <a:pt x="26801"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35" name="Google Shape;179;p31"/>
            <p:cNvSpPr/>
            <p:nvPr/>
          </p:nvSpPr>
          <p:spPr>
            <a:xfrm>
              <a:off x="6993720" y="2138760"/>
              <a:ext cx="370080" cy="618840"/>
            </a:xfrm>
            <a:custGeom>
              <a:avLst/>
              <a:gdLst/>
              <a:ahLst/>
              <a:cxnLst/>
              <a:rect l="l" t="t" r="r" b="b"/>
              <a:pathLst>
                <a:path w="16769" h="28029">
                  <a:moveTo>
                    <a:pt x="9259" y="0"/>
                  </a:moveTo>
                  <a:lnTo>
                    <a:pt x="2656" y="4211"/>
                  </a:lnTo>
                  <a:cubicBezTo>
                    <a:pt x="2656" y="4211"/>
                    <a:pt x="8417" y="16509"/>
                    <a:pt x="8417" y="17156"/>
                  </a:cubicBezTo>
                  <a:cubicBezTo>
                    <a:pt x="8417" y="17803"/>
                    <a:pt x="3303" y="20587"/>
                    <a:pt x="2333" y="21170"/>
                  </a:cubicBezTo>
                  <a:cubicBezTo>
                    <a:pt x="1358" y="21749"/>
                    <a:pt x="1" y="22332"/>
                    <a:pt x="1" y="22332"/>
                  </a:cubicBezTo>
                  <a:lnTo>
                    <a:pt x="584" y="28028"/>
                  </a:lnTo>
                  <a:cubicBezTo>
                    <a:pt x="584" y="28028"/>
                    <a:pt x="9387" y="26023"/>
                    <a:pt x="13077" y="24018"/>
                  </a:cubicBezTo>
                  <a:cubicBezTo>
                    <a:pt x="16768" y="22009"/>
                    <a:pt x="16637" y="19744"/>
                    <a:pt x="15794" y="16377"/>
                  </a:cubicBezTo>
                  <a:cubicBezTo>
                    <a:pt x="14955" y="13014"/>
                    <a:pt x="9259" y="0"/>
                    <a:pt x="9259"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36" name="Google Shape;180;p31"/>
            <p:cNvSpPr/>
            <p:nvPr/>
          </p:nvSpPr>
          <p:spPr>
            <a:xfrm>
              <a:off x="6987600" y="2133000"/>
              <a:ext cx="384840" cy="630720"/>
            </a:xfrm>
            <a:custGeom>
              <a:avLst/>
              <a:gdLst/>
              <a:ahLst/>
              <a:cxnLst/>
              <a:rect l="l" t="t" r="r" b="b"/>
              <a:pathLst>
                <a:path w="17440" h="28569">
                  <a:moveTo>
                    <a:pt x="9415" y="669"/>
                  </a:moveTo>
                  <a:cubicBezTo>
                    <a:pt x="10257" y="2606"/>
                    <a:pt x="15054" y="13686"/>
                    <a:pt x="15813" y="16714"/>
                  </a:cubicBezTo>
                  <a:cubicBezTo>
                    <a:pt x="16600" y="19865"/>
                    <a:pt x="16844" y="22078"/>
                    <a:pt x="13225" y="24048"/>
                  </a:cubicBezTo>
                  <a:cubicBezTo>
                    <a:pt x="9994" y="25809"/>
                    <a:pt x="2668" y="27595"/>
                    <a:pt x="1102" y="27966"/>
                  </a:cubicBezTo>
                  <a:lnTo>
                    <a:pt x="571" y="22769"/>
                  </a:lnTo>
                  <a:cubicBezTo>
                    <a:pt x="975" y="22590"/>
                    <a:pt x="1973" y="22134"/>
                    <a:pt x="2748" y="21670"/>
                  </a:cubicBezTo>
                  <a:cubicBezTo>
                    <a:pt x="2916" y="21571"/>
                    <a:pt x="3208" y="21403"/>
                    <a:pt x="3575" y="21196"/>
                  </a:cubicBezTo>
                  <a:cubicBezTo>
                    <a:pt x="7656" y="18863"/>
                    <a:pt x="8967" y="17948"/>
                    <a:pt x="8967" y="17425"/>
                  </a:cubicBezTo>
                  <a:cubicBezTo>
                    <a:pt x="8967" y="16781"/>
                    <a:pt x="4741" y="7703"/>
                    <a:pt x="3279" y="4579"/>
                  </a:cubicBezTo>
                  <a:lnTo>
                    <a:pt x="9415" y="669"/>
                  </a:lnTo>
                  <a:close/>
                  <a:moveTo>
                    <a:pt x="9540" y="1"/>
                  </a:moveTo>
                  <a:cubicBezTo>
                    <a:pt x="9488" y="1"/>
                    <a:pt x="9437" y="15"/>
                    <a:pt x="9391" y="42"/>
                  </a:cubicBezTo>
                  <a:lnTo>
                    <a:pt x="2788" y="4248"/>
                  </a:lnTo>
                  <a:cubicBezTo>
                    <a:pt x="2672" y="4324"/>
                    <a:pt x="2632" y="4468"/>
                    <a:pt x="2688" y="4592"/>
                  </a:cubicBezTo>
                  <a:cubicBezTo>
                    <a:pt x="4953" y="9429"/>
                    <a:pt x="8351" y="16838"/>
                    <a:pt x="8428" y="17389"/>
                  </a:cubicBezTo>
                  <a:cubicBezTo>
                    <a:pt x="8228" y="17916"/>
                    <a:pt x="4522" y="20029"/>
                    <a:pt x="3307" y="20724"/>
                  </a:cubicBezTo>
                  <a:cubicBezTo>
                    <a:pt x="2935" y="20936"/>
                    <a:pt x="2640" y="21104"/>
                    <a:pt x="2472" y="21207"/>
                  </a:cubicBezTo>
                  <a:cubicBezTo>
                    <a:pt x="1526" y="21771"/>
                    <a:pt x="188" y="22350"/>
                    <a:pt x="172" y="22354"/>
                  </a:cubicBezTo>
                  <a:cubicBezTo>
                    <a:pt x="64" y="22402"/>
                    <a:pt x="0" y="22514"/>
                    <a:pt x="12" y="22629"/>
                  </a:cubicBezTo>
                  <a:lnTo>
                    <a:pt x="595" y="28325"/>
                  </a:lnTo>
                  <a:cubicBezTo>
                    <a:pt x="603" y="28405"/>
                    <a:pt x="643" y="28473"/>
                    <a:pt x="707" y="28517"/>
                  </a:cubicBezTo>
                  <a:cubicBezTo>
                    <a:pt x="751" y="28553"/>
                    <a:pt x="807" y="28569"/>
                    <a:pt x="863" y="28569"/>
                  </a:cubicBezTo>
                  <a:cubicBezTo>
                    <a:pt x="883" y="28569"/>
                    <a:pt x="903" y="28569"/>
                    <a:pt x="922" y="28561"/>
                  </a:cubicBezTo>
                  <a:cubicBezTo>
                    <a:pt x="1282" y="28481"/>
                    <a:pt x="9806" y="26524"/>
                    <a:pt x="13485" y="24522"/>
                  </a:cubicBezTo>
                  <a:cubicBezTo>
                    <a:pt x="17439" y="22374"/>
                    <a:pt x="17159" y="19878"/>
                    <a:pt x="16337" y="16582"/>
                  </a:cubicBezTo>
                  <a:cubicBezTo>
                    <a:pt x="15498" y="13231"/>
                    <a:pt x="10018" y="693"/>
                    <a:pt x="9786" y="162"/>
                  </a:cubicBezTo>
                  <a:cubicBezTo>
                    <a:pt x="9754" y="90"/>
                    <a:pt x="9690" y="34"/>
                    <a:pt x="9614" y="10"/>
                  </a:cubicBezTo>
                  <a:cubicBezTo>
                    <a:pt x="9589" y="4"/>
                    <a:pt x="9565" y="1"/>
                    <a:pt x="9540"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37" name="Google Shape;181;p31"/>
            <p:cNvSpPr/>
            <p:nvPr/>
          </p:nvSpPr>
          <p:spPr>
            <a:xfrm>
              <a:off x="7107840" y="2147760"/>
              <a:ext cx="251280" cy="577800"/>
            </a:xfrm>
            <a:custGeom>
              <a:avLst/>
              <a:gdLst/>
              <a:ahLst/>
              <a:cxnLst/>
              <a:rect l="l" t="t" r="r" b="b"/>
              <a:pathLst>
                <a:path w="11393" h="26171">
                  <a:moveTo>
                    <a:pt x="3964" y="0"/>
                  </a:moveTo>
                  <a:lnTo>
                    <a:pt x="2913" y="671"/>
                  </a:lnTo>
                  <a:lnTo>
                    <a:pt x="2873" y="743"/>
                  </a:lnTo>
                  <a:cubicBezTo>
                    <a:pt x="2873" y="743"/>
                    <a:pt x="8178" y="13769"/>
                    <a:pt x="8501" y="18106"/>
                  </a:cubicBezTo>
                  <a:cubicBezTo>
                    <a:pt x="8696" y="20774"/>
                    <a:pt x="3807" y="24041"/>
                    <a:pt x="1" y="26170"/>
                  </a:cubicBezTo>
                  <a:cubicBezTo>
                    <a:pt x="2693" y="25416"/>
                    <a:pt x="5912" y="24393"/>
                    <a:pt x="7774" y="23379"/>
                  </a:cubicBezTo>
                  <a:cubicBezTo>
                    <a:pt x="11393" y="21409"/>
                    <a:pt x="11149" y="19196"/>
                    <a:pt x="10362" y="16045"/>
                  </a:cubicBezTo>
                  <a:cubicBezTo>
                    <a:pt x="9603" y="13017"/>
                    <a:pt x="4806" y="1937"/>
                    <a:pt x="3964"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838" name="Google Shape;182;p31"/>
            <p:cNvSpPr/>
            <p:nvPr/>
          </p:nvSpPr>
          <p:spPr>
            <a:xfrm>
              <a:off x="6035760" y="2171520"/>
              <a:ext cx="246960" cy="586080"/>
            </a:xfrm>
            <a:custGeom>
              <a:avLst/>
              <a:gdLst/>
              <a:ahLst/>
              <a:cxnLst/>
              <a:rect l="l" t="t" r="r" b="b"/>
              <a:pathLst>
                <a:path w="11200" h="26547">
                  <a:moveTo>
                    <a:pt x="4465" y="1"/>
                  </a:moveTo>
                  <a:cubicBezTo>
                    <a:pt x="4465" y="1"/>
                    <a:pt x="260" y="15406"/>
                    <a:pt x="128" y="18126"/>
                  </a:cubicBezTo>
                  <a:cubicBezTo>
                    <a:pt x="0" y="20842"/>
                    <a:pt x="8480" y="26214"/>
                    <a:pt x="8803" y="26538"/>
                  </a:cubicBezTo>
                  <a:cubicBezTo>
                    <a:pt x="8809" y="26544"/>
                    <a:pt x="8814" y="26546"/>
                    <a:pt x="8818" y="26546"/>
                  </a:cubicBezTo>
                  <a:cubicBezTo>
                    <a:pt x="9101" y="26546"/>
                    <a:pt x="8324" y="17179"/>
                    <a:pt x="8324" y="17179"/>
                  </a:cubicBezTo>
                  <a:lnTo>
                    <a:pt x="11200" y="3108"/>
                  </a:lnTo>
                  <a:lnTo>
                    <a:pt x="4465" y="1"/>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39" name="Google Shape;183;p31"/>
            <p:cNvSpPr/>
            <p:nvPr/>
          </p:nvSpPr>
          <p:spPr>
            <a:xfrm>
              <a:off x="6030360" y="2165760"/>
              <a:ext cx="258840" cy="597960"/>
            </a:xfrm>
            <a:custGeom>
              <a:avLst/>
              <a:gdLst/>
              <a:ahLst/>
              <a:cxnLst/>
              <a:rect l="l" t="t" r="r" b="b"/>
              <a:pathLst>
                <a:path w="11732" h="27085">
                  <a:moveTo>
                    <a:pt x="4890" y="651"/>
                  </a:moveTo>
                  <a:lnTo>
                    <a:pt x="11136" y="3535"/>
                  </a:lnTo>
                  <a:lnTo>
                    <a:pt x="8300" y="17395"/>
                  </a:lnTo>
                  <a:cubicBezTo>
                    <a:pt x="8297" y="17419"/>
                    <a:pt x="8297" y="17447"/>
                    <a:pt x="8297" y="17471"/>
                  </a:cubicBezTo>
                  <a:cubicBezTo>
                    <a:pt x="8540" y="20390"/>
                    <a:pt x="8872" y="24960"/>
                    <a:pt x="8855" y="26334"/>
                  </a:cubicBezTo>
                  <a:cubicBezTo>
                    <a:pt x="8763" y="26266"/>
                    <a:pt x="8648" y="26186"/>
                    <a:pt x="8505" y="26087"/>
                  </a:cubicBezTo>
                  <a:cubicBezTo>
                    <a:pt x="3220" y="22411"/>
                    <a:pt x="576" y="19828"/>
                    <a:pt x="644" y="18409"/>
                  </a:cubicBezTo>
                  <a:cubicBezTo>
                    <a:pt x="759" y="15961"/>
                    <a:pt x="4294" y="2840"/>
                    <a:pt x="4890" y="651"/>
                  </a:cubicBezTo>
                  <a:close/>
                  <a:moveTo>
                    <a:pt x="4715" y="0"/>
                  </a:moveTo>
                  <a:cubicBezTo>
                    <a:pt x="4675" y="0"/>
                    <a:pt x="4635" y="9"/>
                    <a:pt x="4598" y="28"/>
                  </a:cubicBezTo>
                  <a:cubicBezTo>
                    <a:pt x="4526" y="60"/>
                    <a:pt x="4470" y="123"/>
                    <a:pt x="4450" y="200"/>
                  </a:cubicBezTo>
                  <a:cubicBezTo>
                    <a:pt x="4278" y="831"/>
                    <a:pt x="232" y="15665"/>
                    <a:pt x="104" y="18381"/>
                  </a:cubicBezTo>
                  <a:cubicBezTo>
                    <a:pt x="1" y="20571"/>
                    <a:pt x="4674" y="24081"/>
                    <a:pt x="8197" y="26533"/>
                  </a:cubicBezTo>
                  <a:cubicBezTo>
                    <a:pt x="8512" y="26754"/>
                    <a:pt x="8808" y="26957"/>
                    <a:pt x="8855" y="27001"/>
                  </a:cubicBezTo>
                  <a:cubicBezTo>
                    <a:pt x="8912" y="27057"/>
                    <a:pt x="8992" y="27084"/>
                    <a:pt x="9071" y="27084"/>
                  </a:cubicBezTo>
                  <a:cubicBezTo>
                    <a:pt x="9111" y="27084"/>
                    <a:pt x="9147" y="27081"/>
                    <a:pt x="9183" y="27065"/>
                  </a:cubicBezTo>
                  <a:cubicBezTo>
                    <a:pt x="9399" y="26965"/>
                    <a:pt x="9619" y="26861"/>
                    <a:pt x="8840" y="17467"/>
                  </a:cubicBezTo>
                  <a:lnTo>
                    <a:pt x="11707" y="3431"/>
                  </a:lnTo>
                  <a:cubicBezTo>
                    <a:pt x="11731" y="3311"/>
                    <a:pt x="11672" y="3183"/>
                    <a:pt x="11556" y="3132"/>
                  </a:cubicBezTo>
                  <a:lnTo>
                    <a:pt x="4825" y="24"/>
                  </a:lnTo>
                  <a:cubicBezTo>
                    <a:pt x="4791" y="8"/>
                    <a:pt x="4753" y="0"/>
                    <a:pt x="4715"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40" name="Google Shape;184;p31"/>
            <p:cNvSpPr/>
            <p:nvPr/>
          </p:nvSpPr>
          <p:spPr>
            <a:xfrm>
              <a:off x="6043320" y="2180160"/>
              <a:ext cx="182880" cy="567000"/>
            </a:xfrm>
            <a:custGeom>
              <a:avLst/>
              <a:gdLst/>
              <a:ahLst/>
              <a:cxnLst/>
              <a:rect l="l" t="t" r="r" b="b"/>
              <a:pathLst>
                <a:path w="8290" h="25684">
                  <a:moveTo>
                    <a:pt x="4315" y="1"/>
                  </a:moveTo>
                  <a:cubicBezTo>
                    <a:pt x="3719" y="2190"/>
                    <a:pt x="184" y="15311"/>
                    <a:pt x="69" y="17759"/>
                  </a:cubicBezTo>
                  <a:cubicBezTo>
                    <a:pt x="1" y="19178"/>
                    <a:pt x="2645" y="21761"/>
                    <a:pt x="7930" y="25437"/>
                  </a:cubicBezTo>
                  <a:cubicBezTo>
                    <a:pt x="8073" y="25536"/>
                    <a:pt x="8188" y="25616"/>
                    <a:pt x="8280" y="25684"/>
                  </a:cubicBezTo>
                  <a:cubicBezTo>
                    <a:pt x="8289" y="25133"/>
                    <a:pt x="8236" y="24074"/>
                    <a:pt x="8161" y="22808"/>
                  </a:cubicBezTo>
                  <a:cubicBezTo>
                    <a:pt x="5661" y="20691"/>
                    <a:pt x="2289" y="17860"/>
                    <a:pt x="1882" y="16637"/>
                  </a:cubicBezTo>
                  <a:cubicBezTo>
                    <a:pt x="1239" y="14708"/>
                    <a:pt x="6064" y="880"/>
                    <a:pt x="6064" y="880"/>
                  </a:cubicBezTo>
                  <a:lnTo>
                    <a:pt x="6044" y="800"/>
                  </a:lnTo>
                  <a:lnTo>
                    <a:pt x="4315" y="1"/>
                  </a:ln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841" name="Google Shape;185;p31"/>
            <p:cNvSpPr/>
            <p:nvPr/>
          </p:nvSpPr>
          <p:spPr>
            <a:xfrm>
              <a:off x="6067440" y="1803240"/>
              <a:ext cx="1190520" cy="684000"/>
            </a:xfrm>
            <a:custGeom>
              <a:avLst/>
              <a:gdLst/>
              <a:ahLst/>
              <a:cxnLst/>
              <a:rect l="l" t="t" r="r" b="b"/>
              <a:pathLst>
                <a:path w="53919" h="30986">
                  <a:moveTo>
                    <a:pt x="25645" y="0"/>
                  </a:moveTo>
                  <a:cubicBezTo>
                    <a:pt x="24856" y="0"/>
                    <a:pt x="23872" y="280"/>
                    <a:pt x="22784" y="1213"/>
                  </a:cubicBezTo>
                  <a:cubicBezTo>
                    <a:pt x="22784" y="1213"/>
                    <a:pt x="21167" y="2376"/>
                    <a:pt x="17995" y="2507"/>
                  </a:cubicBezTo>
                  <a:cubicBezTo>
                    <a:pt x="17909" y="2510"/>
                    <a:pt x="17825" y="2512"/>
                    <a:pt x="17743" y="2512"/>
                  </a:cubicBezTo>
                  <a:cubicBezTo>
                    <a:pt x="14826" y="2512"/>
                    <a:pt x="14575" y="370"/>
                    <a:pt x="10797" y="370"/>
                  </a:cubicBezTo>
                  <a:cubicBezTo>
                    <a:pt x="10780" y="370"/>
                    <a:pt x="10763" y="370"/>
                    <a:pt x="10746" y="370"/>
                  </a:cubicBezTo>
                  <a:cubicBezTo>
                    <a:pt x="5981" y="394"/>
                    <a:pt x="1" y="15452"/>
                    <a:pt x="1" y="15452"/>
                  </a:cubicBezTo>
                  <a:cubicBezTo>
                    <a:pt x="1" y="15452"/>
                    <a:pt x="2977" y="18364"/>
                    <a:pt x="5889" y="19594"/>
                  </a:cubicBezTo>
                  <a:cubicBezTo>
                    <a:pt x="8805" y="20824"/>
                    <a:pt x="10938" y="21084"/>
                    <a:pt x="10938" y="21084"/>
                  </a:cubicBezTo>
                  <a:lnTo>
                    <a:pt x="11393" y="30986"/>
                  </a:lnTo>
                  <a:lnTo>
                    <a:pt x="43498" y="30986"/>
                  </a:lnTo>
                  <a:lnTo>
                    <a:pt x="43886" y="21084"/>
                  </a:lnTo>
                  <a:lnTo>
                    <a:pt x="53919" y="14545"/>
                  </a:lnTo>
                  <a:cubicBezTo>
                    <a:pt x="53919" y="14545"/>
                    <a:pt x="49002" y="5742"/>
                    <a:pt x="46606" y="2443"/>
                  </a:cubicBezTo>
                  <a:cubicBezTo>
                    <a:pt x="45407" y="791"/>
                    <a:pt x="43806" y="273"/>
                    <a:pt x="42350" y="273"/>
                  </a:cubicBezTo>
                  <a:cubicBezTo>
                    <a:pt x="40894" y="273"/>
                    <a:pt x="39584" y="791"/>
                    <a:pt x="38968" y="1213"/>
                  </a:cubicBezTo>
                  <a:cubicBezTo>
                    <a:pt x="38025" y="1856"/>
                    <a:pt x="35669" y="2121"/>
                    <a:pt x="34011" y="2121"/>
                  </a:cubicBezTo>
                  <a:cubicBezTo>
                    <a:pt x="33508" y="2121"/>
                    <a:pt x="33070" y="2097"/>
                    <a:pt x="32754" y="2052"/>
                  </a:cubicBezTo>
                  <a:cubicBezTo>
                    <a:pt x="31395" y="1860"/>
                    <a:pt x="27573" y="630"/>
                    <a:pt x="27573" y="630"/>
                  </a:cubicBezTo>
                  <a:cubicBezTo>
                    <a:pt x="27573" y="630"/>
                    <a:pt x="26829" y="0"/>
                    <a:pt x="25645"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842" name="Google Shape;186;p31"/>
            <p:cNvSpPr/>
            <p:nvPr/>
          </p:nvSpPr>
          <p:spPr>
            <a:xfrm>
              <a:off x="6060960" y="1797480"/>
              <a:ext cx="1203840" cy="695880"/>
            </a:xfrm>
            <a:custGeom>
              <a:avLst/>
              <a:gdLst/>
              <a:ahLst/>
              <a:cxnLst/>
              <a:rect l="l" t="t" r="r" b="b"/>
              <a:pathLst>
                <a:path w="54518" h="31522">
                  <a:moveTo>
                    <a:pt x="25943" y="531"/>
                  </a:moveTo>
                  <a:cubicBezTo>
                    <a:pt x="26987" y="531"/>
                    <a:pt x="27648" y="1064"/>
                    <a:pt x="27693" y="1101"/>
                  </a:cubicBezTo>
                  <a:cubicBezTo>
                    <a:pt x="27721" y="1121"/>
                    <a:pt x="27748" y="1141"/>
                    <a:pt x="27785" y="1149"/>
                  </a:cubicBezTo>
                  <a:cubicBezTo>
                    <a:pt x="27940" y="1202"/>
                    <a:pt x="31638" y="2391"/>
                    <a:pt x="33004" y="2583"/>
                  </a:cubicBezTo>
                  <a:cubicBezTo>
                    <a:pt x="33318" y="2629"/>
                    <a:pt x="33778" y="2655"/>
                    <a:pt x="34313" y="2655"/>
                  </a:cubicBezTo>
                  <a:cubicBezTo>
                    <a:pt x="35981" y="2655"/>
                    <a:pt x="38387" y="2402"/>
                    <a:pt x="39412" y="1700"/>
                  </a:cubicBezTo>
                  <a:cubicBezTo>
                    <a:pt x="39986" y="1306"/>
                    <a:pt x="41239" y="814"/>
                    <a:pt x="42632" y="814"/>
                  </a:cubicBezTo>
                  <a:cubicBezTo>
                    <a:pt x="44019" y="814"/>
                    <a:pt x="45545" y="1302"/>
                    <a:pt x="46677" y="2863"/>
                  </a:cubicBezTo>
                  <a:cubicBezTo>
                    <a:pt x="48826" y="5827"/>
                    <a:pt x="53072" y="13336"/>
                    <a:pt x="53850" y="14722"/>
                  </a:cubicBezTo>
                  <a:lnTo>
                    <a:pt x="44029" y="21121"/>
                  </a:lnTo>
                  <a:cubicBezTo>
                    <a:pt x="43957" y="21169"/>
                    <a:pt x="43913" y="21248"/>
                    <a:pt x="43909" y="21336"/>
                  </a:cubicBezTo>
                  <a:lnTo>
                    <a:pt x="43530" y="30982"/>
                  </a:lnTo>
                  <a:lnTo>
                    <a:pt x="11944" y="30982"/>
                  </a:lnTo>
                  <a:lnTo>
                    <a:pt x="11500" y="21336"/>
                  </a:lnTo>
                  <a:cubicBezTo>
                    <a:pt x="11496" y="21204"/>
                    <a:pt x="11392" y="21097"/>
                    <a:pt x="11264" y="21081"/>
                  </a:cubicBezTo>
                  <a:cubicBezTo>
                    <a:pt x="11240" y="21077"/>
                    <a:pt x="9123" y="20809"/>
                    <a:pt x="6288" y="19611"/>
                  </a:cubicBezTo>
                  <a:cubicBezTo>
                    <a:pt x="3795" y="18556"/>
                    <a:pt x="1215" y="16212"/>
                    <a:pt x="612" y="15648"/>
                  </a:cubicBezTo>
                  <a:cubicBezTo>
                    <a:pt x="1287" y="13999"/>
                    <a:pt x="6775" y="926"/>
                    <a:pt x="11037" y="905"/>
                  </a:cubicBezTo>
                  <a:cubicBezTo>
                    <a:pt x="11069" y="905"/>
                    <a:pt x="11101" y="905"/>
                    <a:pt x="11133" y="905"/>
                  </a:cubicBezTo>
                  <a:cubicBezTo>
                    <a:pt x="13019" y="905"/>
                    <a:pt x="13992" y="1486"/>
                    <a:pt x="14915" y="2040"/>
                  </a:cubicBezTo>
                  <a:cubicBezTo>
                    <a:pt x="15775" y="2554"/>
                    <a:pt x="16586" y="3044"/>
                    <a:pt x="18018" y="3044"/>
                  </a:cubicBezTo>
                  <a:cubicBezTo>
                    <a:pt x="18109" y="3044"/>
                    <a:pt x="18202" y="3042"/>
                    <a:pt x="18298" y="3038"/>
                  </a:cubicBezTo>
                  <a:cubicBezTo>
                    <a:pt x="21514" y="2911"/>
                    <a:pt x="23163" y="1744"/>
                    <a:pt x="23235" y="1696"/>
                  </a:cubicBezTo>
                  <a:cubicBezTo>
                    <a:pt x="23239" y="1689"/>
                    <a:pt x="23247" y="1685"/>
                    <a:pt x="23251" y="1681"/>
                  </a:cubicBezTo>
                  <a:cubicBezTo>
                    <a:pt x="24284" y="795"/>
                    <a:pt x="25208" y="531"/>
                    <a:pt x="25943" y="531"/>
                  </a:cubicBezTo>
                  <a:close/>
                  <a:moveTo>
                    <a:pt x="25925" y="1"/>
                  </a:moveTo>
                  <a:cubicBezTo>
                    <a:pt x="25084" y="1"/>
                    <a:pt x="24045" y="294"/>
                    <a:pt x="22911" y="1261"/>
                  </a:cubicBezTo>
                  <a:cubicBezTo>
                    <a:pt x="22788" y="1345"/>
                    <a:pt x="21218" y="2380"/>
                    <a:pt x="18274" y="2500"/>
                  </a:cubicBezTo>
                  <a:cubicBezTo>
                    <a:pt x="18189" y="2503"/>
                    <a:pt x="18105" y="2505"/>
                    <a:pt x="18024" y="2505"/>
                  </a:cubicBezTo>
                  <a:cubicBezTo>
                    <a:pt x="16738" y="2505"/>
                    <a:pt x="16021" y="2072"/>
                    <a:pt x="15194" y="1576"/>
                  </a:cubicBezTo>
                  <a:cubicBezTo>
                    <a:pt x="14243" y="1003"/>
                    <a:pt x="13138" y="363"/>
                    <a:pt x="11056" y="363"/>
                  </a:cubicBezTo>
                  <a:cubicBezTo>
                    <a:pt x="11049" y="363"/>
                    <a:pt x="11041" y="363"/>
                    <a:pt x="11033" y="363"/>
                  </a:cubicBezTo>
                  <a:cubicBezTo>
                    <a:pt x="6144" y="387"/>
                    <a:pt x="284" y="14993"/>
                    <a:pt x="41" y="15616"/>
                  </a:cubicBezTo>
                  <a:cubicBezTo>
                    <a:pt x="0" y="15716"/>
                    <a:pt x="24" y="15832"/>
                    <a:pt x="100" y="15908"/>
                  </a:cubicBezTo>
                  <a:cubicBezTo>
                    <a:pt x="225" y="16031"/>
                    <a:pt x="3148" y="18872"/>
                    <a:pt x="6076" y="20110"/>
                  </a:cubicBezTo>
                  <a:cubicBezTo>
                    <a:pt x="8480" y="21125"/>
                    <a:pt x="10342" y="21484"/>
                    <a:pt x="10969" y="21584"/>
                  </a:cubicBezTo>
                  <a:lnTo>
                    <a:pt x="11412" y="31266"/>
                  </a:lnTo>
                  <a:cubicBezTo>
                    <a:pt x="11420" y="31410"/>
                    <a:pt x="11540" y="31522"/>
                    <a:pt x="11684" y="31522"/>
                  </a:cubicBezTo>
                  <a:lnTo>
                    <a:pt x="43789" y="31522"/>
                  </a:lnTo>
                  <a:cubicBezTo>
                    <a:pt x="43933" y="31522"/>
                    <a:pt x="44052" y="31406"/>
                    <a:pt x="44061" y="31262"/>
                  </a:cubicBezTo>
                  <a:lnTo>
                    <a:pt x="44445" y="21500"/>
                  </a:lnTo>
                  <a:lnTo>
                    <a:pt x="54358" y="15037"/>
                  </a:lnTo>
                  <a:cubicBezTo>
                    <a:pt x="54477" y="14958"/>
                    <a:pt x="54518" y="14802"/>
                    <a:pt x="54446" y="14678"/>
                  </a:cubicBezTo>
                  <a:cubicBezTo>
                    <a:pt x="54398" y="14590"/>
                    <a:pt x="49493" y="5822"/>
                    <a:pt x="47116" y="2548"/>
                  </a:cubicBezTo>
                  <a:cubicBezTo>
                    <a:pt x="45863" y="821"/>
                    <a:pt x="44176" y="281"/>
                    <a:pt x="42645" y="281"/>
                  </a:cubicBezTo>
                  <a:cubicBezTo>
                    <a:pt x="41113" y="281"/>
                    <a:pt x="39736" y="822"/>
                    <a:pt x="39104" y="1253"/>
                  </a:cubicBezTo>
                  <a:cubicBezTo>
                    <a:pt x="38229" y="1854"/>
                    <a:pt x="35919" y="2115"/>
                    <a:pt x="34292" y="2115"/>
                  </a:cubicBezTo>
                  <a:cubicBezTo>
                    <a:pt x="33810" y="2115"/>
                    <a:pt x="33388" y="2092"/>
                    <a:pt x="33081" y="2048"/>
                  </a:cubicBezTo>
                  <a:cubicBezTo>
                    <a:pt x="31839" y="1873"/>
                    <a:pt x="28419" y="786"/>
                    <a:pt x="27992" y="650"/>
                  </a:cubicBezTo>
                  <a:cubicBezTo>
                    <a:pt x="27799" y="507"/>
                    <a:pt x="27033" y="1"/>
                    <a:pt x="25925"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43" name="Google Shape;187;p31"/>
            <p:cNvSpPr/>
            <p:nvPr/>
          </p:nvSpPr>
          <p:spPr>
            <a:xfrm>
              <a:off x="6310080" y="1904040"/>
              <a:ext cx="8640" cy="368640"/>
            </a:xfrm>
            <a:custGeom>
              <a:avLst/>
              <a:gdLst/>
              <a:ahLst/>
              <a:cxnLst/>
              <a:rect l="l" t="t" r="r" b="b"/>
              <a:pathLst>
                <a:path w="401" h="16714">
                  <a:moveTo>
                    <a:pt x="265" y="1"/>
                  </a:moveTo>
                  <a:cubicBezTo>
                    <a:pt x="193" y="1"/>
                    <a:pt x="133" y="61"/>
                    <a:pt x="133" y="137"/>
                  </a:cubicBezTo>
                  <a:lnTo>
                    <a:pt x="1" y="16577"/>
                  </a:lnTo>
                  <a:cubicBezTo>
                    <a:pt x="1" y="16653"/>
                    <a:pt x="61" y="16713"/>
                    <a:pt x="137" y="16713"/>
                  </a:cubicBezTo>
                  <a:cubicBezTo>
                    <a:pt x="213" y="16713"/>
                    <a:pt x="273" y="16653"/>
                    <a:pt x="273" y="16577"/>
                  </a:cubicBezTo>
                  <a:lnTo>
                    <a:pt x="401" y="137"/>
                  </a:lnTo>
                  <a:cubicBezTo>
                    <a:pt x="401" y="61"/>
                    <a:pt x="340" y="1"/>
                    <a:pt x="268"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44" name="Google Shape;188;p31"/>
            <p:cNvSpPr/>
            <p:nvPr/>
          </p:nvSpPr>
          <p:spPr>
            <a:xfrm>
              <a:off x="6338880" y="1937160"/>
              <a:ext cx="53280" cy="281520"/>
            </a:xfrm>
            <a:custGeom>
              <a:avLst/>
              <a:gdLst/>
              <a:ahLst/>
              <a:cxnLst/>
              <a:rect l="l" t="t" r="r" b="b"/>
              <a:pathLst>
                <a:path w="2429" h="12764">
                  <a:moveTo>
                    <a:pt x="147" y="1"/>
                  </a:moveTo>
                  <a:cubicBezTo>
                    <a:pt x="143" y="1"/>
                    <a:pt x="138" y="1"/>
                    <a:pt x="133" y="1"/>
                  </a:cubicBezTo>
                  <a:cubicBezTo>
                    <a:pt x="61" y="6"/>
                    <a:pt x="0" y="70"/>
                    <a:pt x="4" y="141"/>
                  </a:cubicBezTo>
                  <a:cubicBezTo>
                    <a:pt x="8" y="226"/>
                    <a:pt x="480" y="8242"/>
                    <a:pt x="2149" y="12675"/>
                  </a:cubicBezTo>
                  <a:cubicBezTo>
                    <a:pt x="2170" y="12732"/>
                    <a:pt x="2221" y="12764"/>
                    <a:pt x="2277" y="12764"/>
                  </a:cubicBezTo>
                  <a:cubicBezTo>
                    <a:pt x="2293" y="12764"/>
                    <a:pt x="2309" y="12764"/>
                    <a:pt x="2325" y="12756"/>
                  </a:cubicBezTo>
                  <a:cubicBezTo>
                    <a:pt x="2393" y="12727"/>
                    <a:pt x="2428" y="12651"/>
                    <a:pt x="2404" y="12579"/>
                  </a:cubicBezTo>
                  <a:cubicBezTo>
                    <a:pt x="747" y="8186"/>
                    <a:pt x="280" y="209"/>
                    <a:pt x="276" y="130"/>
                  </a:cubicBezTo>
                  <a:cubicBezTo>
                    <a:pt x="272" y="59"/>
                    <a:pt x="226" y="1"/>
                    <a:pt x="147"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45" name="Google Shape;189;p31"/>
            <p:cNvSpPr/>
            <p:nvPr/>
          </p:nvSpPr>
          <p:spPr>
            <a:xfrm>
              <a:off x="6392880" y="2227320"/>
              <a:ext cx="36360" cy="75600"/>
            </a:xfrm>
            <a:custGeom>
              <a:avLst/>
              <a:gdLst/>
              <a:ahLst/>
              <a:cxnLst/>
              <a:rect l="l" t="t" r="r" b="b"/>
              <a:pathLst>
                <a:path w="1667" h="3442">
                  <a:moveTo>
                    <a:pt x="152" y="0"/>
                  </a:moveTo>
                  <a:cubicBezTo>
                    <a:pt x="138" y="0"/>
                    <a:pt x="123" y="2"/>
                    <a:pt x="109" y="7"/>
                  </a:cubicBezTo>
                  <a:cubicBezTo>
                    <a:pt x="37" y="35"/>
                    <a:pt x="1" y="111"/>
                    <a:pt x="25" y="182"/>
                  </a:cubicBezTo>
                  <a:cubicBezTo>
                    <a:pt x="61" y="278"/>
                    <a:pt x="880" y="2599"/>
                    <a:pt x="1399" y="3382"/>
                  </a:cubicBezTo>
                  <a:cubicBezTo>
                    <a:pt x="1427" y="3422"/>
                    <a:pt x="1466" y="3442"/>
                    <a:pt x="1510" y="3442"/>
                  </a:cubicBezTo>
                  <a:cubicBezTo>
                    <a:pt x="1538" y="3442"/>
                    <a:pt x="1562" y="3434"/>
                    <a:pt x="1586" y="3422"/>
                  </a:cubicBezTo>
                  <a:cubicBezTo>
                    <a:pt x="1650" y="3378"/>
                    <a:pt x="1667" y="3294"/>
                    <a:pt x="1623" y="3235"/>
                  </a:cubicBezTo>
                  <a:cubicBezTo>
                    <a:pt x="1123" y="2479"/>
                    <a:pt x="288" y="114"/>
                    <a:pt x="281" y="90"/>
                  </a:cubicBezTo>
                  <a:cubicBezTo>
                    <a:pt x="261" y="37"/>
                    <a:pt x="209" y="0"/>
                    <a:pt x="152"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46" name="Google Shape;190;p31"/>
            <p:cNvSpPr/>
            <p:nvPr/>
          </p:nvSpPr>
          <p:spPr>
            <a:xfrm>
              <a:off x="6361560" y="1917000"/>
              <a:ext cx="63360" cy="194400"/>
            </a:xfrm>
            <a:custGeom>
              <a:avLst/>
              <a:gdLst/>
              <a:ahLst/>
              <a:cxnLst/>
              <a:rect l="l" t="t" r="r" b="b"/>
              <a:pathLst>
                <a:path w="2890" h="8818">
                  <a:moveTo>
                    <a:pt x="144" y="1"/>
                  </a:moveTo>
                  <a:cubicBezTo>
                    <a:pt x="136" y="1"/>
                    <a:pt x="128" y="1"/>
                    <a:pt x="121" y="3"/>
                  </a:cubicBezTo>
                  <a:cubicBezTo>
                    <a:pt x="45" y="18"/>
                    <a:pt x="1" y="90"/>
                    <a:pt x="13" y="162"/>
                  </a:cubicBezTo>
                  <a:cubicBezTo>
                    <a:pt x="25" y="210"/>
                    <a:pt x="1007" y="5011"/>
                    <a:pt x="2613" y="8734"/>
                  </a:cubicBezTo>
                  <a:cubicBezTo>
                    <a:pt x="2633" y="8785"/>
                    <a:pt x="2685" y="8817"/>
                    <a:pt x="2737" y="8817"/>
                  </a:cubicBezTo>
                  <a:cubicBezTo>
                    <a:pt x="2753" y="8817"/>
                    <a:pt x="2773" y="8813"/>
                    <a:pt x="2788" y="8806"/>
                  </a:cubicBezTo>
                  <a:cubicBezTo>
                    <a:pt x="2857" y="8778"/>
                    <a:pt x="2889" y="8697"/>
                    <a:pt x="2860" y="8625"/>
                  </a:cubicBezTo>
                  <a:cubicBezTo>
                    <a:pt x="1267" y="4931"/>
                    <a:pt x="288" y="158"/>
                    <a:pt x="281" y="110"/>
                  </a:cubicBezTo>
                  <a:cubicBezTo>
                    <a:pt x="266" y="46"/>
                    <a:pt x="207" y="1"/>
                    <a:pt x="144"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47" name="Google Shape;191;p31"/>
            <p:cNvSpPr/>
            <p:nvPr/>
          </p:nvSpPr>
          <p:spPr>
            <a:xfrm>
              <a:off x="6913080" y="1948320"/>
              <a:ext cx="70920" cy="208800"/>
            </a:xfrm>
            <a:custGeom>
              <a:avLst/>
              <a:gdLst/>
              <a:ahLst/>
              <a:cxnLst/>
              <a:rect l="l" t="t" r="r" b="b"/>
              <a:pathLst>
                <a:path w="3221" h="9463">
                  <a:moveTo>
                    <a:pt x="3071" y="1"/>
                  </a:moveTo>
                  <a:cubicBezTo>
                    <a:pt x="3010" y="1"/>
                    <a:pt x="2954" y="42"/>
                    <a:pt x="2937" y="104"/>
                  </a:cubicBezTo>
                  <a:cubicBezTo>
                    <a:pt x="2924" y="168"/>
                    <a:pt x="1370" y="6467"/>
                    <a:pt x="33" y="9271"/>
                  </a:cubicBezTo>
                  <a:cubicBezTo>
                    <a:pt x="1" y="9339"/>
                    <a:pt x="33" y="9419"/>
                    <a:pt x="96" y="9450"/>
                  </a:cubicBezTo>
                  <a:cubicBezTo>
                    <a:pt x="117" y="9459"/>
                    <a:pt x="137" y="9463"/>
                    <a:pt x="157" y="9463"/>
                  </a:cubicBezTo>
                  <a:cubicBezTo>
                    <a:pt x="209" y="9463"/>
                    <a:pt x="257" y="9435"/>
                    <a:pt x="280" y="9387"/>
                  </a:cubicBezTo>
                  <a:cubicBezTo>
                    <a:pt x="1630" y="6559"/>
                    <a:pt x="3184" y="232"/>
                    <a:pt x="3200" y="168"/>
                  </a:cubicBezTo>
                  <a:cubicBezTo>
                    <a:pt x="3221" y="96"/>
                    <a:pt x="3173" y="24"/>
                    <a:pt x="3101" y="4"/>
                  </a:cubicBezTo>
                  <a:cubicBezTo>
                    <a:pt x="3091" y="2"/>
                    <a:pt x="3081" y="1"/>
                    <a:pt x="3071"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48" name="Google Shape;192;p31"/>
            <p:cNvSpPr/>
            <p:nvPr/>
          </p:nvSpPr>
          <p:spPr>
            <a:xfrm>
              <a:off x="7032240" y="1982880"/>
              <a:ext cx="7200" cy="288720"/>
            </a:xfrm>
            <a:custGeom>
              <a:avLst/>
              <a:gdLst/>
              <a:ahLst/>
              <a:cxnLst/>
              <a:rect l="l" t="t" r="r" b="b"/>
              <a:pathLst>
                <a:path w="337" h="13090">
                  <a:moveTo>
                    <a:pt x="137" y="0"/>
                  </a:moveTo>
                  <a:cubicBezTo>
                    <a:pt x="61" y="0"/>
                    <a:pt x="1" y="63"/>
                    <a:pt x="1" y="135"/>
                  </a:cubicBezTo>
                  <a:lnTo>
                    <a:pt x="65" y="12953"/>
                  </a:lnTo>
                  <a:cubicBezTo>
                    <a:pt x="69" y="13029"/>
                    <a:pt x="129" y="13089"/>
                    <a:pt x="201" y="13089"/>
                  </a:cubicBezTo>
                  <a:cubicBezTo>
                    <a:pt x="277" y="13089"/>
                    <a:pt x="336" y="13025"/>
                    <a:pt x="336" y="12953"/>
                  </a:cubicBezTo>
                  <a:lnTo>
                    <a:pt x="273" y="135"/>
                  </a:lnTo>
                  <a:cubicBezTo>
                    <a:pt x="273" y="60"/>
                    <a:pt x="213" y="0"/>
                    <a:pt x="137"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49" name="Google Shape;193;p31"/>
            <p:cNvSpPr/>
            <p:nvPr/>
          </p:nvSpPr>
          <p:spPr>
            <a:xfrm>
              <a:off x="6928920" y="1988640"/>
              <a:ext cx="94680" cy="278640"/>
            </a:xfrm>
            <a:custGeom>
              <a:avLst/>
              <a:gdLst/>
              <a:ahLst/>
              <a:cxnLst/>
              <a:rect l="l" t="t" r="r" b="b"/>
              <a:pathLst>
                <a:path w="4311" h="12636">
                  <a:moveTo>
                    <a:pt x="4170" y="1"/>
                  </a:moveTo>
                  <a:cubicBezTo>
                    <a:pt x="4102" y="1"/>
                    <a:pt x="4043" y="50"/>
                    <a:pt x="4035" y="117"/>
                  </a:cubicBezTo>
                  <a:cubicBezTo>
                    <a:pt x="4023" y="197"/>
                    <a:pt x="2841" y="8226"/>
                    <a:pt x="41" y="12428"/>
                  </a:cubicBezTo>
                  <a:cubicBezTo>
                    <a:pt x="1" y="12488"/>
                    <a:pt x="17" y="12571"/>
                    <a:pt x="80" y="12615"/>
                  </a:cubicBezTo>
                  <a:cubicBezTo>
                    <a:pt x="100" y="12627"/>
                    <a:pt x="128" y="12636"/>
                    <a:pt x="152" y="12636"/>
                  </a:cubicBezTo>
                  <a:cubicBezTo>
                    <a:pt x="196" y="12636"/>
                    <a:pt x="240" y="12615"/>
                    <a:pt x="268" y="12575"/>
                  </a:cubicBezTo>
                  <a:cubicBezTo>
                    <a:pt x="3100" y="8326"/>
                    <a:pt x="4290" y="237"/>
                    <a:pt x="4298" y="157"/>
                  </a:cubicBezTo>
                  <a:cubicBezTo>
                    <a:pt x="4311" y="81"/>
                    <a:pt x="4259" y="13"/>
                    <a:pt x="4187" y="2"/>
                  </a:cubicBezTo>
                  <a:cubicBezTo>
                    <a:pt x="4181" y="1"/>
                    <a:pt x="4176" y="1"/>
                    <a:pt x="4170"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50" name="Google Shape;194;p31"/>
            <p:cNvSpPr/>
            <p:nvPr/>
          </p:nvSpPr>
          <p:spPr>
            <a:xfrm>
              <a:off x="6937560" y="2225880"/>
              <a:ext cx="55080" cy="88560"/>
            </a:xfrm>
            <a:custGeom>
              <a:avLst/>
              <a:gdLst/>
              <a:ahLst/>
              <a:cxnLst/>
              <a:rect l="l" t="t" r="r" b="b"/>
              <a:pathLst>
                <a:path w="2510" h="4026">
                  <a:moveTo>
                    <a:pt x="2356" y="1"/>
                  </a:moveTo>
                  <a:cubicBezTo>
                    <a:pt x="2307" y="1"/>
                    <a:pt x="2259" y="26"/>
                    <a:pt x="2234" y="71"/>
                  </a:cubicBezTo>
                  <a:cubicBezTo>
                    <a:pt x="2222" y="95"/>
                    <a:pt x="936" y="2539"/>
                    <a:pt x="45" y="3813"/>
                  </a:cubicBezTo>
                  <a:cubicBezTo>
                    <a:pt x="1" y="3874"/>
                    <a:pt x="17" y="3957"/>
                    <a:pt x="77" y="4001"/>
                  </a:cubicBezTo>
                  <a:cubicBezTo>
                    <a:pt x="101" y="4018"/>
                    <a:pt x="129" y="4025"/>
                    <a:pt x="157" y="4025"/>
                  </a:cubicBezTo>
                  <a:cubicBezTo>
                    <a:pt x="197" y="4025"/>
                    <a:pt x="241" y="4005"/>
                    <a:pt x="265" y="3970"/>
                  </a:cubicBezTo>
                  <a:cubicBezTo>
                    <a:pt x="1168" y="2679"/>
                    <a:pt x="2462" y="222"/>
                    <a:pt x="2478" y="198"/>
                  </a:cubicBezTo>
                  <a:cubicBezTo>
                    <a:pt x="2510" y="130"/>
                    <a:pt x="2486" y="51"/>
                    <a:pt x="2418" y="15"/>
                  </a:cubicBezTo>
                  <a:cubicBezTo>
                    <a:pt x="2398" y="6"/>
                    <a:pt x="2377" y="1"/>
                    <a:pt x="2356"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51" name="Google Shape;195;p31"/>
            <p:cNvSpPr/>
            <p:nvPr/>
          </p:nvSpPr>
          <p:spPr>
            <a:xfrm>
              <a:off x="6527160" y="1848240"/>
              <a:ext cx="250200" cy="256320"/>
            </a:xfrm>
            <a:custGeom>
              <a:avLst/>
              <a:gdLst/>
              <a:ahLst/>
              <a:cxnLst/>
              <a:rect l="l" t="t" r="r" b="b"/>
              <a:pathLst>
                <a:path w="11349" h="11619">
                  <a:moveTo>
                    <a:pt x="147" y="1"/>
                  </a:moveTo>
                  <a:cubicBezTo>
                    <a:pt x="139" y="1"/>
                    <a:pt x="132" y="2"/>
                    <a:pt x="125" y="3"/>
                  </a:cubicBezTo>
                  <a:cubicBezTo>
                    <a:pt x="53" y="14"/>
                    <a:pt x="1" y="86"/>
                    <a:pt x="13" y="158"/>
                  </a:cubicBezTo>
                  <a:cubicBezTo>
                    <a:pt x="21" y="215"/>
                    <a:pt x="935" y="5778"/>
                    <a:pt x="2226" y="8610"/>
                  </a:cubicBezTo>
                  <a:cubicBezTo>
                    <a:pt x="3241" y="10839"/>
                    <a:pt x="4798" y="11618"/>
                    <a:pt x="6232" y="11618"/>
                  </a:cubicBezTo>
                  <a:cubicBezTo>
                    <a:pt x="6823" y="11618"/>
                    <a:pt x="7398" y="11486"/>
                    <a:pt x="7902" y="11266"/>
                  </a:cubicBezTo>
                  <a:cubicBezTo>
                    <a:pt x="9983" y="10363"/>
                    <a:pt x="11349" y="6077"/>
                    <a:pt x="11221" y="845"/>
                  </a:cubicBezTo>
                  <a:cubicBezTo>
                    <a:pt x="11221" y="773"/>
                    <a:pt x="11157" y="726"/>
                    <a:pt x="11081" y="714"/>
                  </a:cubicBezTo>
                  <a:cubicBezTo>
                    <a:pt x="11009" y="718"/>
                    <a:pt x="10949" y="777"/>
                    <a:pt x="10949" y="853"/>
                  </a:cubicBezTo>
                  <a:cubicBezTo>
                    <a:pt x="11073" y="5898"/>
                    <a:pt x="9747" y="10172"/>
                    <a:pt x="7794" y="11019"/>
                  </a:cubicBezTo>
                  <a:cubicBezTo>
                    <a:pt x="7303" y="11232"/>
                    <a:pt x="6762" y="11359"/>
                    <a:pt x="6208" y="11359"/>
                  </a:cubicBezTo>
                  <a:cubicBezTo>
                    <a:pt x="4857" y="11359"/>
                    <a:pt x="3429" y="10605"/>
                    <a:pt x="2469" y="8498"/>
                  </a:cubicBezTo>
                  <a:cubicBezTo>
                    <a:pt x="1199" y="5699"/>
                    <a:pt x="288" y="170"/>
                    <a:pt x="281" y="115"/>
                  </a:cubicBezTo>
                  <a:cubicBezTo>
                    <a:pt x="270" y="50"/>
                    <a:pt x="211" y="1"/>
                    <a:pt x="147"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52" name="Google Shape;196;p31"/>
            <p:cNvSpPr/>
            <p:nvPr/>
          </p:nvSpPr>
          <p:spPr>
            <a:xfrm>
              <a:off x="6359040" y="1564200"/>
              <a:ext cx="96480" cy="114840"/>
            </a:xfrm>
            <a:custGeom>
              <a:avLst/>
              <a:gdLst/>
              <a:ahLst/>
              <a:cxnLst/>
              <a:rect l="l" t="t" r="r" b="b"/>
              <a:pathLst>
                <a:path w="4379" h="5210">
                  <a:moveTo>
                    <a:pt x="1587" y="1"/>
                  </a:moveTo>
                  <a:cubicBezTo>
                    <a:pt x="1379" y="1"/>
                    <a:pt x="1170" y="90"/>
                    <a:pt x="972" y="315"/>
                  </a:cubicBezTo>
                  <a:cubicBezTo>
                    <a:pt x="1" y="1417"/>
                    <a:pt x="1746" y="3941"/>
                    <a:pt x="2717" y="4785"/>
                  </a:cubicBezTo>
                  <a:cubicBezTo>
                    <a:pt x="3061" y="5082"/>
                    <a:pt x="3373" y="5209"/>
                    <a:pt x="3629" y="5209"/>
                  </a:cubicBezTo>
                  <a:cubicBezTo>
                    <a:pt x="4096" y="5209"/>
                    <a:pt x="4378" y="4787"/>
                    <a:pt x="4335" y="4201"/>
                  </a:cubicBezTo>
                  <a:cubicBezTo>
                    <a:pt x="4271" y="3294"/>
                    <a:pt x="3173" y="1353"/>
                    <a:pt x="3173" y="1353"/>
                  </a:cubicBezTo>
                  <a:cubicBezTo>
                    <a:pt x="3173" y="1353"/>
                    <a:pt x="2394" y="1"/>
                    <a:pt x="1587"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853" name="Google Shape;197;p31"/>
            <p:cNvSpPr/>
            <p:nvPr/>
          </p:nvSpPr>
          <p:spPr>
            <a:xfrm>
              <a:off x="6367680" y="1558080"/>
              <a:ext cx="93600" cy="126720"/>
            </a:xfrm>
            <a:custGeom>
              <a:avLst/>
              <a:gdLst/>
              <a:ahLst/>
              <a:cxnLst/>
              <a:rect l="l" t="t" r="r" b="b"/>
              <a:pathLst>
                <a:path w="4259" h="5750">
                  <a:moveTo>
                    <a:pt x="1194" y="541"/>
                  </a:moveTo>
                  <a:cubicBezTo>
                    <a:pt x="1214" y="541"/>
                    <a:pt x="1231" y="541"/>
                    <a:pt x="1247" y="544"/>
                  </a:cubicBezTo>
                  <a:cubicBezTo>
                    <a:pt x="1766" y="597"/>
                    <a:pt x="2377" y="1460"/>
                    <a:pt x="2549" y="1755"/>
                  </a:cubicBezTo>
                  <a:cubicBezTo>
                    <a:pt x="2848" y="2282"/>
                    <a:pt x="3631" y="3796"/>
                    <a:pt x="3679" y="4491"/>
                  </a:cubicBezTo>
                  <a:cubicBezTo>
                    <a:pt x="3703" y="4815"/>
                    <a:pt x="3603" y="5079"/>
                    <a:pt x="3419" y="5170"/>
                  </a:cubicBezTo>
                  <a:cubicBezTo>
                    <a:pt x="3367" y="5196"/>
                    <a:pt x="3308" y="5209"/>
                    <a:pt x="3242" y="5209"/>
                  </a:cubicBezTo>
                  <a:cubicBezTo>
                    <a:pt x="3038" y="5209"/>
                    <a:pt x="2778" y="5083"/>
                    <a:pt x="2509" y="4847"/>
                  </a:cubicBezTo>
                  <a:cubicBezTo>
                    <a:pt x="1750" y="4192"/>
                    <a:pt x="643" y="2610"/>
                    <a:pt x="571" y="1532"/>
                  </a:cubicBezTo>
                  <a:cubicBezTo>
                    <a:pt x="552" y="1208"/>
                    <a:pt x="624" y="948"/>
                    <a:pt x="787" y="765"/>
                  </a:cubicBezTo>
                  <a:cubicBezTo>
                    <a:pt x="951" y="577"/>
                    <a:pt x="1095" y="541"/>
                    <a:pt x="1194" y="541"/>
                  </a:cubicBezTo>
                  <a:close/>
                  <a:moveTo>
                    <a:pt x="1204" y="1"/>
                  </a:moveTo>
                  <a:cubicBezTo>
                    <a:pt x="972" y="1"/>
                    <a:pt x="668" y="82"/>
                    <a:pt x="380" y="409"/>
                  </a:cubicBezTo>
                  <a:cubicBezTo>
                    <a:pt x="116" y="705"/>
                    <a:pt x="1" y="1096"/>
                    <a:pt x="33" y="1567"/>
                  </a:cubicBezTo>
                  <a:cubicBezTo>
                    <a:pt x="121" y="2850"/>
                    <a:pt x="1319" y="4535"/>
                    <a:pt x="2153" y="5258"/>
                  </a:cubicBezTo>
                  <a:cubicBezTo>
                    <a:pt x="2525" y="5582"/>
                    <a:pt x="2908" y="5750"/>
                    <a:pt x="3248" y="5750"/>
                  </a:cubicBezTo>
                  <a:cubicBezTo>
                    <a:pt x="3395" y="5750"/>
                    <a:pt x="3531" y="5717"/>
                    <a:pt x="3663" y="5654"/>
                  </a:cubicBezTo>
                  <a:cubicBezTo>
                    <a:pt x="4051" y="5457"/>
                    <a:pt x="4258" y="5011"/>
                    <a:pt x="4219" y="4451"/>
                  </a:cubicBezTo>
                  <a:cubicBezTo>
                    <a:pt x="4151" y="3497"/>
                    <a:pt x="3064" y="1571"/>
                    <a:pt x="3021" y="1488"/>
                  </a:cubicBezTo>
                  <a:lnTo>
                    <a:pt x="3016" y="1488"/>
                  </a:lnTo>
                  <a:cubicBezTo>
                    <a:pt x="2936" y="1344"/>
                    <a:pt x="2193" y="98"/>
                    <a:pt x="1303" y="6"/>
                  </a:cubicBezTo>
                  <a:cubicBezTo>
                    <a:pt x="1271" y="3"/>
                    <a:pt x="1238" y="1"/>
                    <a:pt x="1204"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54" name="Google Shape;198;p31"/>
            <p:cNvSpPr/>
            <p:nvPr/>
          </p:nvSpPr>
          <p:spPr>
            <a:xfrm>
              <a:off x="6834960" y="1564200"/>
              <a:ext cx="96480" cy="114840"/>
            </a:xfrm>
            <a:custGeom>
              <a:avLst/>
              <a:gdLst/>
              <a:ahLst/>
              <a:cxnLst/>
              <a:rect l="l" t="t" r="r" b="b"/>
              <a:pathLst>
                <a:path w="4380" h="5210">
                  <a:moveTo>
                    <a:pt x="2794" y="1"/>
                  </a:moveTo>
                  <a:cubicBezTo>
                    <a:pt x="1987" y="1"/>
                    <a:pt x="1208" y="1353"/>
                    <a:pt x="1208" y="1353"/>
                  </a:cubicBezTo>
                  <a:cubicBezTo>
                    <a:pt x="1208" y="1353"/>
                    <a:pt x="106" y="3294"/>
                    <a:pt x="42" y="4201"/>
                  </a:cubicBezTo>
                  <a:cubicBezTo>
                    <a:pt x="1" y="4787"/>
                    <a:pt x="283" y="5209"/>
                    <a:pt x="749" y="5209"/>
                  </a:cubicBezTo>
                  <a:cubicBezTo>
                    <a:pt x="1005" y="5209"/>
                    <a:pt x="1316" y="5082"/>
                    <a:pt x="1659" y="4785"/>
                  </a:cubicBezTo>
                  <a:cubicBezTo>
                    <a:pt x="2630" y="3941"/>
                    <a:pt x="4380" y="1417"/>
                    <a:pt x="3409" y="315"/>
                  </a:cubicBezTo>
                  <a:cubicBezTo>
                    <a:pt x="3211" y="90"/>
                    <a:pt x="3001" y="1"/>
                    <a:pt x="2794"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855" name="Google Shape;199;p31"/>
            <p:cNvSpPr/>
            <p:nvPr/>
          </p:nvSpPr>
          <p:spPr>
            <a:xfrm>
              <a:off x="6829200" y="1558080"/>
              <a:ext cx="93600" cy="126720"/>
            </a:xfrm>
            <a:custGeom>
              <a:avLst/>
              <a:gdLst/>
              <a:ahLst/>
              <a:cxnLst/>
              <a:rect l="l" t="t" r="r" b="b"/>
              <a:pathLst>
                <a:path w="4254" h="5750">
                  <a:moveTo>
                    <a:pt x="3064" y="541"/>
                  </a:moveTo>
                  <a:cubicBezTo>
                    <a:pt x="3167" y="541"/>
                    <a:pt x="3309" y="578"/>
                    <a:pt x="3472" y="765"/>
                  </a:cubicBezTo>
                  <a:cubicBezTo>
                    <a:pt x="3635" y="948"/>
                    <a:pt x="3707" y="1208"/>
                    <a:pt x="3683" y="1532"/>
                  </a:cubicBezTo>
                  <a:cubicBezTo>
                    <a:pt x="3611" y="2610"/>
                    <a:pt x="2508" y="4192"/>
                    <a:pt x="1750" y="4847"/>
                  </a:cubicBezTo>
                  <a:cubicBezTo>
                    <a:pt x="1480" y="5083"/>
                    <a:pt x="1220" y="5209"/>
                    <a:pt x="1016" y="5209"/>
                  </a:cubicBezTo>
                  <a:cubicBezTo>
                    <a:pt x="951" y="5209"/>
                    <a:pt x="892" y="5196"/>
                    <a:pt x="839" y="5170"/>
                  </a:cubicBezTo>
                  <a:cubicBezTo>
                    <a:pt x="655" y="5079"/>
                    <a:pt x="556" y="4815"/>
                    <a:pt x="580" y="4491"/>
                  </a:cubicBezTo>
                  <a:cubicBezTo>
                    <a:pt x="627" y="3796"/>
                    <a:pt x="1411" y="2282"/>
                    <a:pt x="1710" y="1755"/>
                  </a:cubicBezTo>
                  <a:cubicBezTo>
                    <a:pt x="1881" y="1460"/>
                    <a:pt x="2489" y="597"/>
                    <a:pt x="3012" y="544"/>
                  </a:cubicBezTo>
                  <a:cubicBezTo>
                    <a:pt x="3028" y="543"/>
                    <a:pt x="3045" y="541"/>
                    <a:pt x="3064" y="541"/>
                  </a:cubicBezTo>
                  <a:close/>
                  <a:moveTo>
                    <a:pt x="3055" y="1"/>
                  </a:moveTo>
                  <a:cubicBezTo>
                    <a:pt x="3020" y="1"/>
                    <a:pt x="2987" y="3"/>
                    <a:pt x="2956" y="6"/>
                  </a:cubicBezTo>
                  <a:cubicBezTo>
                    <a:pt x="2065" y="98"/>
                    <a:pt x="1322" y="1344"/>
                    <a:pt x="1238" y="1488"/>
                  </a:cubicBezTo>
                  <a:cubicBezTo>
                    <a:pt x="1190" y="1571"/>
                    <a:pt x="108" y="3497"/>
                    <a:pt x="40" y="4451"/>
                  </a:cubicBezTo>
                  <a:cubicBezTo>
                    <a:pt x="1" y="5011"/>
                    <a:pt x="208" y="5457"/>
                    <a:pt x="596" y="5654"/>
                  </a:cubicBezTo>
                  <a:cubicBezTo>
                    <a:pt x="723" y="5717"/>
                    <a:pt x="863" y="5750"/>
                    <a:pt x="1011" y="5750"/>
                  </a:cubicBezTo>
                  <a:cubicBezTo>
                    <a:pt x="1350" y="5750"/>
                    <a:pt x="1730" y="5582"/>
                    <a:pt x="2106" y="5258"/>
                  </a:cubicBezTo>
                  <a:cubicBezTo>
                    <a:pt x="2796" y="4655"/>
                    <a:pt x="4130" y="2957"/>
                    <a:pt x="4222" y="1567"/>
                  </a:cubicBezTo>
                  <a:cubicBezTo>
                    <a:pt x="4254" y="1096"/>
                    <a:pt x="4138" y="705"/>
                    <a:pt x="3879" y="409"/>
                  </a:cubicBezTo>
                  <a:cubicBezTo>
                    <a:pt x="3591" y="82"/>
                    <a:pt x="3287" y="1"/>
                    <a:pt x="3055"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56" name="Google Shape;200;p31"/>
            <p:cNvSpPr/>
            <p:nvPr/>
          </p:nvSpPr>
          <p:spPr>
            <a:xfrm>
              <a:off x="6557760" y="1819800"/>
              <a:ext cx="178200" cy="231480"/>
            </a:xfrm>
            <a:custGeom>
              <a:avLst/>
              <a:gdLst/>
              <a:ahLst/>
              <a:cxnLst/>
              <a:rect l="l" t="t" r="r" b="b"/>
              <a:pathLst>
                <a:path w="8092" h="10492">
                  <a:moveTo>
                    <a:pt x="0" y="0"/>
                  </a:moveTo>
                  <a:lnTo>
                    <a:pt x="0" y="0"/>
                  </a:lnTo>
                  <a:cubicBezTo>
                    <a:pt x="0" y="1"/>
                    <a:pt x="1166" y="5245"/>
                    <a:pt x="2333" y="8156"/>
                  </a:cubicBezTo>
                  <a:cubicBezTo>
                    <a:pt x="2978" y="9772"/>
                    <a:pt x="3942" y="10491"/>
                    <a:pt x="4827" y="10491"/>
                  </a:cubicBezTo>
                  <a:cubicBezTo>
                    <a:pt x="5538" y="10491"/>
                    <a:pt x="6198" y="10028"/>
                    <a:pt x="6602" y="9192"/>
                  </a:cubicBezTo>
                  <a:cubicBezTo>
                    <a:pt x="7509" y="7318"/>
                    <a:pt x="8092" y="325"/>
                    <a:pt x="8092" y="324"/>
                  </a:cubicBezTo>
                  <a:lnTo>
                    <a:pt x="8092" y="324"/>
                  </a:lnTo>
                  <a:cubicBezTo>
                    <a:pt x="8092" y="324"/>
                    <a:pt x="5968" y="619"/>
                    <a:pt x="3816" y="619"/>
                  </a:cubicBezTo>
                  <a:cubicBezTo>
                    <a:pt x="2326" y="619"/>
                    <a:pt x="822" y="478"/>
                    <a:pt x="0"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57" name="Google Shape;201;p31"/>
            <p:cNvSpPr/>
            <p:nvPr/>
          </p:nvSpPr>
          <p:spPr>
            <a:xfrm>
              <a:off x="6551280" y="1814040"/>
              <a:ext cx="190800" cy="243360"/>
            </a:xfrm>
            <a:custGeom>
              <a:avLst/>
              <a:gdLst/>
              <a:ahLst/>
              <a:cxnLst/>
              <a:rect l="l" t="t" r="r" b="b"/>
              <a:pathLst>
                <a:path w="8657" h="11034">
                  <a:moveTo>
                    <a:pt x="676" y="741"/>
                  </a:moveTo>
                  <a:cubicBezTo>
                    <a:pt x="1577" y="1060"/>
                    <a:pt x="2861" y="1160"/>
                    <a:pt x="4125" y="1160"/>
                  </a:cubicBezTo>
                  <a:cubicBezTo>
                    <a:pt x="5776" y="1160"/>
                    <a:pt x="7393" y="989"/>
                    <a:pt x="8081" y="905"/>
                  </a:cubicBezTo>
                  <a:lnTo>
                    <a:pt x="8081" y="905"/>
                  </a:lnTo>
                  <a:cubicBezTo>
                    <a:pt x="7953" y="2314"/>
                    <a:pt x="7410" y="7763"/>
                    <a:pt x="6647" y="9345"/>
                  </a:cubicBezTo>
                  <a:cubicBezTo>
                    <a:pt x="6298" y="10072"/>
                    <a:pt x="5744" y="10492"/>
                    <a:pt x="5128" y="10492"/>
                  </a:cubicBezTo>
                  <a:cubicBezTo>
                    <a:pt x="5108" y="10492"/>
                    <a:pt x="5089" y="10492"/>
                    <a:pt x="5069" y="10491"/>
                  </a:cubicBezTo>
                  <a:cubicBezTo>
                    <a:pt x="4222" y="10462"/>
                    <a:pt x="3400" y="9652"/>
                    <a:pt x="2873" y="8326"/>
                  </a:cubicBezTo>
                  <a:cubicBezTo>
                    <a:pt x="1942" y="6005"/>
                    <a:pt x="1003" y="2143"/>
                    <a:pt x="676" y="741"/>
                  </a:cubicBezTo>
                  <a:close/>
                  <a:moveTo>
                    <a:pt x="290" y="0"/>
                  </a:moveTo>
                  <a:cubicBezTo>
                    <a:pt x="234" y="0"/>
                    <a:pt x="177" y="18"/>
                    <a:pt x="128" y="54"/>
                  </a:cubicBezTo>
                  <a:cubicBezTo>
                    <a:pt x="45" y="114"/>
                    <a:pt x="1" y="225"/>
                    <a:pt x="25" y="330"/>
                  </a:cubicBezTo>
                  <a:cubicBezTo>
                    <a:pt x="36" y="382"/>
                    <a:pt x="1207" y="5626"/>
                    <a:pt x="2369" y="8526"/>
                  </a:cubicBezTo>
                  <a:cubicBezTo>
                    <a:pt x="2988" y="10079"/>
                    <a:pt x="3966" y="10994"/>
                    <a:pt x="5049" y="11030"/>
                  </a:cubicBezTo>
                  <a:cubicBezTo>
                    <a:pt x="5073" y="11030"/>
                    <a:pt x="5093" y="11034"/>
                    <a:pt x="5117" y="11034"/>
                  </a:cubicBezTo>
                  <a:cubicBezTo>
                    <a:pt x="5944" y="11034"/>
                    <a:pt x="6695" y="10495"/>
                    <a:pt x="7134" y="9580"/>
                  </a:cubicBezTo>
                  <a:cubicBezTo>
                    <a:pt x="8053" y="7679"/>
                    <a:pt x="8628" y="905"/>
                    <a:pt x="8652" y="617"/>
                  </a:cubicBezTo>
                  <a:cubicBezTo>
                    <a:pt x="8656" y="533"/>
                    <a:pt x="8628" y="453"/>
                    <a:pt x="8568" y="397"/>
                  </a:cubicBezTo>
                  <a:cubicBezTo>
                    <a:pt x="8517" y="350"/>
                    <a:pt x="8449" y="322"/>
                    <a:pt x="8380" y="322"/>
                  </a:cubicBezTo>
                  <a:cubicBezTo>
                    <a:pt x="8368" y="322"/>
                    <a:pt x="8356" y="323"/>
                    <a:pt x="8344" y="325"/>
                  </a:cubicBezTo>
                  <a:cubicBezTo>
                    <a:pt x="8309" y="330"/>
                    <a:pt x="6187" y="617"/>
                    <a:pt x="4073" y="617"/>
                  </a:cubicBezTo>
                  <a:cubicBezTo>
                    <a:pt x="2633" y="617"/>
                    <a:pt x="1196" y="484"/>
                    <a:pt x="423" y="37"/>
                  </a:cubicBezTo>
                  <a:cubicBezTo>
                    <a:pt x="382" y="12"/>
                    <a:pt x="336" y="0"/>
                    <a:pt x="290"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58" name="Google Shape;202;p31"/>
            <p:cNvSpPr/>
            <p:nvPr/>
          </p:nvSpPr>
          <p:spPr>
            <a:xfrm>
              <a:off x="6406200" y="1294560"/>
              <a:ext cx="467280" cy="614520"/>
            </a:xfrm>
            <a:custGeom>
              <a:avLst/>
              <a:gdLst/>
              <a:ahLst/>
              <a:cxnLst/>
              <a:rect l="l" t="t" r="r" b="b"/>
              <a:pathLst>
                <a:path w="21171" h="27843">
                  <a:moveTo>
                    <a:pt x="10191" y="1"/>
                  </a:moveTo>
                  <a:cubicBezTo>
                    <a:pt x="8649" y="1"/>
                    <a:pt x="7132" y="530"/>
                    <a:pt x="5700" y="1776"/>
                  </a:cubicBezTo>
                  <a:cubicBezTo>
                    <a:pt x="2202" y="4820"/>
                    <a:pt x="1" y="9805"/>
                    <a:pt x="1167" y="14270"/>
                  </a:cubicBezTo>
                  <a:cubicBezTo>
                    <a:pt x="1167" y="14270"/>
                    <a:pt x="2852" y="20226"/>
                    <a:pt x="6024" y="23720"/>
                  </a:cubicBezTo>
                  <a:cubicBezTo>
                    <a:pt x="8850" y="26834"/>
                    <a:pt x="10081" y="27842"/>
                    <a:pt x="11507" y="27842"/>
                  </a:cubicBezTo>
                  <a:cubicBezTo>
                    <a:pt x="11682" y="27842"/>
                    <a:pt x="11860" y="27827"/>
                    <a:pt x="12044" y="27799"/>
                  </a:cubicBezTo>
                  <a:cubicBezTo>
                    <a:pt x="13725" y="27539"/>
                    <a:pt x="15539" y="25338"/>
                    <a:pt x="18063" y="20745"/>
                  </a:cubicBezTo>
                  <a:cubicBezTo>
                    <a:pt x="20587" y="16147"/>
                    <a:pt x="20783" y="12653"/>
                    <a:pt x="20975" y="12329"/>
                  </a:cubicBezTo>
                  <a:cubicBezTo>
                    <a:pt x="21171" y="12006"/>
                    <a:pt x="20459" y="5530"/>
                    <a:pt x="16833" y="2747"/>
                  </a:cubicBezTo>
                  <a:cubicBezTo>
                    <a:pt x="14691" y="1103"/>
                    <a:pt x="12415" y="1"/>
                    <a:pt x="10191"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59" name="Google Shape;203;p31"/>
            <p:cNvSpPr/>
            <p:nvPr/>
          </p:nvSpPr>
          <p:spPr>
            <a:xfrm>
              <a:off x="6407640" y="1288800"/>
              <a:ext cx="462600" cy="466560"/>
            </a:xfrm>
            <a:custGeom>
              <a:avLst/>
              <a:gdLst/>
              <a:ahLst/>
              <a:cxnLst/>
              <a:rect l="l" t="t" r="r" b="b"/>
              <a:pathLst>
                <a:path w="207866" h="209538">
                  <a:moveTo>
                    <a:pt x="100044" y="1"/>
                  </a:moveTo>
                  <a:cubicBezTo>
                    <a:pt x="84897" y="1"/>
                    <a:pt x="69993" y="5200"/>
                    <a:pt x="55941" y="17430"/>
                  </a:cubicBezTo>
                  <a:cubicBezTo>
                    <a:pt x="21615" y="47310"/>
                    <a:pt x="0" y="96254"/>
                    <a:pt x="11444" y="140116"/>
                  </a:cubicBezTo>
                  <a:cubicBezTo>
                    <a:pt x="11444" y="140116"/>
                    <a:pt x="14622" y="151358"/>
                    <a:pt x="20814" y="166875"/>
                  </a:cubicBezTo>
                  <a:cubicBezTo>
                    <a:pt x="20823" y="164821"/>
                    <a:pt x="21056" y="162868"/>
                    <a:pt x="21615" y="161095"/>
                  </a:cubicBezTo>
                  <a:cubicBezTo>
                    <a:pt x="27848" y="141334"/>
                    <a:pt x="44102" y="106338"/>
                    <a:pt x="91588" y="106338"/>
                  </a:cubicBezTo>
                  <a:cubicBezTo>
                    <a:pt x="101884" y="106338"/>
                    <a:pt x="113647" y="107983"/>
                    <a:pt x="127095" y="111784"/>
                  </a:cubicBezTo>
                  <a:cubicBezTo>
                    <a:pt x="186994" y="128722"/>
                    <a:pt x="179669" y="181395"/>
                    <a:pt x="174091" y="209537"/>
                  </a:cubicBezTo>
                  <a:cubicBezTo>
                    <a:pt x="175170" y="207613"/>
                    <a:pt x="176249" y="205701"/>
                    <a:pt x="177355" y="203686"/>
                  </a:cubicBezTo>
                  <a:cubicBezTo>
                    <a:pt x="202144" y="158552"/>
                    <a:pt x="204056" y="124227"/>
                    <a:pt x="205959" y="121048"/>
                  </a:cubicBezTo>
                  <a:cubicBezTo>
                    <a:pt x="207866" y="117869"/>
                    <a:pt x="200873" y="54299"/>
                    <a:pt x="165275" y="26967"/>
                  </a:cubicBezTo>
                  <a:cubicBezTo>
                    <a:pt x="144251" y="10823"/>
                    <a:pt x="121896" y="1"/>
                    <a:pt x="100044"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860" name="Google Shape;204;p31"/>
            <p:cNvSpPr/>
            <p:nvPr/>
          </p:nvSpPr>
          <p:spPr>
            <a:xfrm>
              <a:off x="6401520" y="1288800"/>
              <a:ext cx="479160" cy="626400"/>
            </a:xfrm>
            <a:custGeom>
              <a:avLst/>
              <a:gdLst/>
              <a:ahLst/>
              <a:cxnLst/>
              <a:rect l="l" t="t" r="r" b="b"/>
              <a:pathLst>
                <a:path w="21705" h="28370">
                  <a:moveTo>
                    <a:pt x="10409" y="524"/>
                  </a:moveTo>
                  <a:cubicBezTo>
                    <a:pt x="12376" y="524"/>
                    <a:pt x="14538" y="1422"/>
                    <a:pt x="16876" y="3217"/>
                  </a:cubicBezTo>
                  <a:cubicBezTo>
                    <a:pt x="20327" y="5870"/>
                    <a:pt x="21062" y="11929"/>
                    <a:pt x="20950" y="12444"/>
                  </a:cubicBezTo>
                  <a:cubicBezTo>
                    <a:pt x="20886" y="12552"/>
                    <a:pt x="20850" y="12720"/>
                    <a:pt x="20762" y="13187"/>
                  </a:cubicBezTo>
                  <a:cubicBezTo>
                    <a:pt x="20526" y="14425"/>
                    <a:pt x="19979" y="17325"/>
                    <a:pt x="18034" y="20868"/>
                  </a:cubicBezTo>
                  <a:cubicBezTo>
                    <a:pt x="15502" y="25477"/>
                    <a:pt x="13757" y="27546"/>
                    <a:pt x="12207" y="27786"/>
                  </a:cubicBezTo>
                  <a:cubicBezTo>
                    <a:pt x="12038" y="27812"/>
                    <a:pt x="11876" y="27826"/>
                    <a:pt x="11715" y="27826"/>
                  </a:cubicBezTo>
                  <a:cubicBezTo>
                    <a:pt x="10410" y="27826"/>
                    <a:pt x="9244" y="26896"/>
                    <a:pt x="6431" y="23792"/>
                  </a:cubicBezTo>
                  <a:cubicBezTo>
                    <a:pt x="3363" y="20413"/>
                    <a:pt x="1678" y="14605"/>
                    <a:pt x="1634" y="14453"/>
                  </a:cubicBezTo>
                  <a:cubicBezTo>
                    <a:pt x="576" y="10383"/>
                    <a:pt x="2364" y="5474"/>
                    <a:pt x="6084" y="2235"/>
                  </a:cubicBezTo>
                  <a:cubicBezTo>
                    <a:pt x="7396" y="1094"/>
                    <a:pt x="8841" y="524"/>
                    <a:pt x="10409" y="524"/>
                  </a:cubicBezTo>
                  <a:close/>
                  <a:moveTo>
                    <a:pt x="10393" y="0"/>
                  </a:moveTo>
                  <a:cubicBezTo>
                    <a:pt x="8697" y="0"/>
                    <a:pt x="7129" y="608"/>
                    <a:pt x="5728" y="1827"/>
                  </a:cubicBezTo>
                  <a:cubicBezTo>
                    <a:pt x="1853" y="5199"/>
                    <a:pt x="0" y="10327"/>
                    <a:pt x="1114" y="14593"/>
                  </a:cubicBezTo>
                  <a:lnTo>
                    <a:pt x="1114" y="14597"/>
                  </a:lnTo>
                  <a:cubicBezTo>
                    <a:pt x="1182" y="14844"/>
                    <a:pt x="2852" y="20656"/>
                    <a:pt x="6027" y="24159"/>
                  </a:cubicBezTo>
                  <a:cubicBezTo>
                    <a:pt x="8816" y="27227"/>
                    <a:pt x="10125" y="28370"/>
                    <a:pt x="11711" y="28370"/>
                  </a:cubicBezTo>
                  <a:cubicBezTo>
                    <a:pt x="11899" y="28370"/>
                    <a:pt x="12091" y="28353"/>
                    <a:pt x="12291" y="28322"/>
                  </a:cubicBezTo>
                  <a:cubicBezTo>
                    <a:pt x="14048" y="28049"/>
                    <a:pt x="15849" y="25969"/>
                    <a:pt x="18506" y="21128"/>
                  </a:cubicBezTo>
                  <a:cubicBezTo>
                    <a:pt x="20495" y="17509"/>
                    <a:pt x="21054" y="14553"/>
                    <a:pt x="21293" y="13287"/>
                  </a:cubicBezTo>
                  <a:cubicBezTo>
                    <a:pt x="21341" y="13035"/>
                    <a:pt x="21393" y="12772"/>
                    <a:pt x="21413" y="12724"/>
                  </a:cubicBezTo>
                  <a:cubicBezTo>
                    <a:pt x="21704" y="12237"/>
                    <a:pt x="20871" y="5602"/>
                    <a:pt x="17204" y="2790"/>
                  </a:cubicBezTo>
                  <a:cubicBezTo>
                    <a:pt x="14786" y="932"/>
                    <a:pt x="12492" y="0"/>
                    <a:pt x="10393"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61" name="Google Shape;205;p31"/>
            <p:cNvSpPr/>
            <p:nvPr/>
          </p:nvSpPr>
          <p:spPr>
            <a:xfrm>
              <a:off x="6628320" y="1672560"/>
              <a:ext cx="50040" cy="136440"/>
            </a:xfrm>
            <a:custGeom>
              <a:avLst/>
              <a:gdLst/>
              <a:ahLst/>
              <a:cxnLst/>
              <a:rect l="l" t="t" r="r" b="b"/>
              <a:pathLst>
                <a:path w="2278" h="6187">
                  <a:moveTo>
                    <a:pt x="1992" y="1"/>
                  </a:moveTo>
                  <a:cubicBezTo>
                    <a:pt x="1859" y="1"/>
                    <a:pt x="1744" y="96"/>
                    <a:pt x="1722" y="231"/>
                  </a:cubicBezTo>
                  <a:cubicBezTo>
                    <a:pt x="1706" y="334"/>
                    <a:pt x="1330" y="2795"/>
                    <a:pt x="1394" y="4102"/>
                  </a:cubicBezTo>
                  <a:cubicBezTo>
                    <a:pt x="1418" y="4565"/>
                    <a:pt x="1483" y="4920"/>
                    <a:pt x="1527" y="5180"/>
                  </a:cubicBezTo>
                  <a:cubicBezTo>
                    <a:pt x="1558" y="5348"/>
                    <a:pt x="1594" y="5559"/>
                    <a:pt x="1582" y="5599"/>
                  </a:cubicBezTo>
                  <a:cubicBezTo>
                    <a:pt x="1582" y="5599"/>
                    <a:pt x="1562" y="5619"/>
                    <a:pt x="1479" y="5639"/>
                  </a:cubicBezTo>
                  <a:cubicBezTo>
                    <a:pt x="1459" y="5644"/>
                    <a:pt x="1438" y="5646"/>
                    <a:pt x="1417" y="5646"/>
                  </a:cubicBezTo>
                  <a:cubicBezTo>
                    <a:pt x="1109" y="5646"/>
                    <a:pt x="692" y="5200"/>
                    <a:pt x="528" y="4968"/>
                  </a:cubicBezTo>
                  <a:cubicBezTo>
                    <a:pt x="474" y="4893"/>
                    <a:pt x="391" y="4853"/>
                    <a:pt x="306" y="4853"/>
                  </a:cubicBezTo>
                  <a:cubicBezTo>
                    <a:pt x="252" y="4853"/>
                    <a:pt x="197" y="4869"/>
                    <a:pt x="148" y="4904"/>
                  </a:cubicBezTo>
                  <a:cubicBezTo>
                    <a:pt x="28" y="4992"/>
                    <a:pt x="1" y="5160"/>
                    <a:pt x="84" y="5284"/>
                  </a:cubicBezTo>
                  <a:cubicBezTo>
                    <a:pt x="156" y="5379"/>
                    <a:pt x="751" y="6187"/>
                    <a:pt x="1418" y="6187"/>
                  </a:cubicBezTo>
                  <a:cubicBezTo>
                    <a:pt x="1479" y="6187"/>
                    <a:pt x="1534" y="6178"/>
                    <a:pt x="1594" y="6166"/>
                  </a:cubicBezTo>
                  <a:cubicBezTo>
                    <a:pt x="2229" y="6027"/>
                    <a:pt x="2145" y="5567"/>
                    <a:pt x="2062" y="5084"/>
                  </a:cubicBezTo>
                  <a:cubicBezTo>
                    <a:pt x="2014" y="4824"/>
                    <a:pt x="1958" y="4504"/>
                    <a:pt x="1934" y="4078"/>
                  </a:cubicBezTo>
                  <a:cubicBezTo>
                    <a:pt x="1874" y="2823"/>
                    <a:pt x="2253" y="334"/>
                    <a:pt x="2257" y="310"/>
                  </a:cubicBezTo>
                  <a:cubicBezTo>
                    <a:pt x="2277" y="163"/>
                    <a:pt x="2178" y="28"/>
                    <a:pt x="2030" y="4"/>
                  </a:cubicBezTo>
                  <a:cubicBezTo>
                    <a:pt x="2017" y="2"/>
                    <a:pt x="2004" y="1"/>
                    <a:pt x="1992"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62" name="Google Shape;206;p31"/>
            <p:cNvSpPr/>
            <p:nvPr/>
          </p:nvSpPr>
          <p:spPr>
            <a:xfrm>
              <a:off x="6522480" y="1695240"/>
              <a:ext cx="70200" cy="21600"/>
            </a:xfrm>
            <a:custGeom>
              <a:avLst/>
              <a:gdLst/>
              <a:ahLst/>
              <a:cxnLst/>
              <a:rect l="l" t="t" r="r" b="b"/>
              <a:pathLst>
                <a:path w="3201" h="989">
                  <a:moveTo>
                    <a:pt x="306" y="1"/>
                  </a:moveTo>
                  <a:cubicBezTo>
                    <a:pt x="222" y="1"/>
                    <a:pt x="140" y="38"/>
                    <a:pt x="88" y="109"/>
                  </a:cubicBezTo>
                  <a:cubicBezTo>
                    <a:pt x="0" y="229"/>
                    <a:pt x="24" y="397"/>
                    <a:pt x="144" y="485"/>
                  </a:cubicBezTo>
                  <a:cubicBezTo>
                    <a:pt x="448" y="717"/>
                    <a:pt x="1027" y="988"/>
                    <a:pt x="1694" y="988"/>
                  </a:cubicBezTo>
                  <a:cubicBezTo>
                    <a:pt x="2129" y="988"/>
                    <a:pt x="2596" y="872"/>
                    <a:pt x="3048" y="557"/>
                  </a:cubicBezTo>
                  <a:cubicBezTo>
                    <a:pt x="3171" y="469"/>
                    <a:pt x="3200" y="301"/>
                    <a:pt x="3116" y="181"/>
                  </a:cubicBezTo>
                  <a:cubicBezTo>
                    <a:pt x="3061" y="105"/>
                    <a:pt x="2977" y="64"/>
                    <a:pt x="2892" y="64"/>
                  </a:cubicBezTo>
                  <a:cubicBezTo>
                    <a:pt x="2839" y="64"/>
                    <a:pt x="2786" y="80"/>
                    <a:pt x="2740" y="113"/>
                  </a:cubicBezTo>
                  <a:cubicBezTo>
                    <a:pt x="2380" y="365"/>
                    <a:pt x="2019" y="451"/>
                    <a:pt x="1695" y="451"/>
                  </a:cubicBezTo>
                  <a:cubicBezTo>
                    <a:pt x="1017" y="451"/>
                    <a:pt x="497" y="75"/>
                    <a:pt x="468" y="54"/>
                  </a:cubicBezTo>
                  <a:cubicBezTo>
                    <a:pt x="420" y="18"/>
                    <a:pt x="362" y="1"/>
                    <a:pt x="306"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63" name="Google Shape;207;p31"/>
            <p:cNvSpPr/>
            <p:nvPr/>
          </p:nvSpPr>
          <p:spPr>
            <a:xfrm>
              <a:off x="6703920" y="1695240"/>
              <a:ext cx="70560" cy="21600"/>
            </a:xfrm>
            <a:custGeom>
              <a:avLst/>
              <a:gdLst/>
              <a:ahLst/>
              <a:cxnLst/>
              <a:rect l="l" t="t" r="r" b="b"/>
              <a:pathLst>
                <a:path w="3205" h="989">
                  <a:moveTo>
                    <a:pt x="306" y="1"/>
                  </a:moveTo>
                  <a:cubicBezTo>
                    <a:pt x="223" y="1"/>
                    <a:pt x="140" y="38"/>
                    <a:pt x="89" y="109"/>
                  </a:cubicBezTo>
                  <a:cubicBezTo>
                    <a:pt x="0" y="229"/>
                    <a:pt x="24" y="397"/>
                    <a:pt x="144" y="485"/>
                  </a:cubicBezTo>
                  <a:cubicBezTo>
                    <a:pt x="448" y="717"/>
                    <a:pt x="1027" y="988"/>
                    <a:pt x="1694" y="988"/>
                  </a:cubicBezTo>
                  <a:cubicBezTo>
                    <a:pt x="2129" y="988"/>
                    <a:pt x="2596" y="872"/>
                    <a:pt x="3048" y="557"/>
                  </a:cubicBezTo>
                  <a:cubicBezTo>
                    <a:pt x="3171" y="469"/>
                    <a:pt x="3204" y="301"/>
                    <a:pt x="3116" y="181"/>
                  </a:cubicBezTo>
                  <a:cubicBezTo>
                    <a:pt x="3065" y="105"/>
                    <a:pt x="2980" y="65"/>
                    <a:pt x="2894" y="65"/>
                  </a:cubicBezTo>
                  <a:cubicBezTo>
                    <a:pt x="2840" y="65"/>
                    <a:pt x="2786" y="81"/>
                    <a:pt x="2740" y="113"/>
                  </a:cubicBezTo>
                  <a:cubicBezTo>
                    <a:pt x="2379" y="366"/>
                    <a:pt x="2018" y="452"/>
                    <a:pt x="1694" y="452"/>
                  </a:cubicBezTo>
                  <a:cubicBezTo>
                    <a:pt x="1018" y="452"/>
                    <a:pt x="501" y="78"/>
                    <a:pt x="468" y="54"/>
                  </a:cubicBezTo>
                  <a:cubicBezTo>
                    <a:pt x="420" y="18"/>
                    <a:pt x="362" y="1"/>
                    <a:pt x="306"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64" name="Google Shape;208;p31"/>
            <p:cNvSpPr/>
            <p:nvPr/>
          </p:nvSpPr>
          <p:spPr>
            <a:xfrm>
              <a:off x="6496560" y="1603080"/>
              <a:ext cx="130320" cy="55800"/>
            </a:xfrm>
            <a:custGeom>
              <a:avLst/>
              <a:gdLst/>
              <a:ahLst/>
              <a:cxnLst/>
              <a:rect l="l" t="t" r="r" b="b"/>
              <a:pathLst>
                <a:path w="5920" h="2537">
                  <a:moveTo>
                    <a:pt x="2320" y="0"/>
                  </a:moveTo>
                  <a:cubicBezTo>
                    <a:pt x="1714" y="0"/>
                    <a:pt x="1016" y="113"/>
                    <a:pt x="216" y="392"/>
                  </a:cubicBezTo>
                  <a:cubicBezTo>
                    <a:pt x="76" y="444"/>
                    <a:pt x="0" y="596"/>
                    <a:pt x="52" y="739"/>
                  </a:cubicBezTo>
                  <a:cubicBezTo>
                    <a:pt x="90" y="849"/>
                    <a:pt x="194" y="920"/>
                    <a:pt x="305" y="920"/>
                  </a:cubicBezTo>
                  <a:cubicBezTo>
                    <a:pt x="335" y="920"/>
                    <a:pt x="365" y="914"/>
                    <a:pt x="395" y="903"/>
                  </a:cubicBezTo>
                  <a:cubicBezTo>
                    <a:pt x="1139" y="643"/>
                    <a:pt x="1781" y="538"/>
                    <a:pt x="2332" y="538"/>
                  </a:cubicBezTo>
                  <a:cubicBezTo>
                    <a:pt x="4577" y="538"/>
                    <a:pt x="5326" y="2276"/>
                    <a:pt x="5365" y="2369"/>
                  </a:cubicBezTo>
                  <a:cubicBezTo>
                    <a:pt x="5409" y="2474"/>
                    <a:pt x="5508" y="2537"/>
                    <a:pt x="5616" y="2537"/>
                  </a:cubicBezTo>
                  <a:cubicBezTo>
                    <a:pt x="5648" y="2537"/>
                    <a:pt x="5684" y="2529"/>
                    <a:pt x="5715" y="2517"/>
                  </a:cubicBezTo>
                  <a:cubicBezTo>
                    <a:pt x="5855" y="2461"/>
                    <a:pt x="5920" y="2306"/>
                    <a:pt x="5864" y="2166"/>
                  </a:cubicBezTo>
                  <a:cubicBezTo>
                    <a:pt x="5854" y="2139"/>
                    <a:pt x="4952" y="0"/>
                    <a:pt x="2320"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65" name="Google Shape;209;p31"/>
            <p:cNvSpPr/>
            <p:nvPr/>
          </p:nvSpPr>
          <p:spPr>
            <a:xfrm>
              <a:off x="6688440" y="1599480"/>
              <a:ext cx="117720" cy="50760"/>
            </a:xfrm>
            <a:custGeom>
              <a:avLst/>
              <a:gdLst/>
              <a:ahLst/>
              <a:cxnLst/>
              <a:rect l="l" t="t" r="r" b="b"/>
              <a:pathLst>
                <a:path w="5341" h="2322">
                  <a:moveTo>
                    <a:pt x="2909" y="0"/>
                  </a:moveTo>
                  <a:cubicBezTo>
                    <a:pt x="2480" y="0"/>
                    <a:pt x="2080" y="78"/>
                    <a:pt x="1710" y="232"/>
                  </a:cubicBezTo>
                  <a:cubicBezTo>
                    <a:pt x="488" y="748"/>
                    <a:pt x="69" y="1915"/>
                    <a:pt x="52" y="1962"/>
                  </a:cubicBezTo>
                  <a:cubicBezTo>
                    <a:pt x="1" y="2106"/>
                    <a:pt x="76" y="2258"/>
                    <a:pt x="216" y="2309"/>
                  </a:cubicBezTo>
                  <a:cubicBezTo>
                    <a:pt x="248" y="2317"/>
                    <a:pt x="276" y="2322"/>
                    <a:pt x="308" y="2322"/>
                  </a:cubicBezTo>
                  <a:cubicBezTo>
                    <a:pt x="419" y="2322"/>
                    <a:pt x="524" y="2254"/>
                    <a:pt x="563" y="2142"/>
                  </a:cubicBezTo>
                  <a:cubicBezTo>
                    <a:pt x="563" y="2130"/>
                    <a:pt x="915" y="1155"/>
                    <a:pt x="1918" y="732"/>
                  </a:cubicBezTo>
                  <a:cubicBezTo>
                    <a:pt x="2220" y="606"/>
                    <a:pt x="2552" y="543"/>
                    <a:pt x="2910" y="543"/>
                  </a:cubicBezTo>
                  <a:cubicBezTo>
                    <a:pt x="3507" y="543"/>
                    <a:pt x="4178" y="718"/>
                    <a:pt x="4917" y="1067"/>
                  </a:cubicBezTo>
                  <a:cubicBezTo>
                    <a:pt x="4954" y="1085"/>
                    <a:pt x="4994" y="1094"/>
                    <a:pt x="5033" y="1094"/>
                  </a:cubicBezTo>
                  <a:cubicBezTo>
                    <a:pt x="5133" y="1094"/>
                    <a:pt x="5231" y="1038"/>
                    <a:pt x="5277" y="940"/>
                  </a:cubicBezTo>
                  <a:cubicBezTo>
                    <a:pt x="5341" y="804"/>
                    <a:pt x="5281" y="644"/>
                    <a:pt x="5149" y="580"/>
                  </a:cubicBezTo>
                  <a:cubicBezTo>
                    <a:pt x="4336" y="194"/>
                    <a:pt x="3587" y="0"/>
                    <a:pt x="2909"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66" name="Google Shape;210;p31"/>
            <p:cNvSpPr/>
            <p:nvPr/>
          </p:nvSpPr>
          <p:spPr>
            <a:xfrm>
              <a:off x="6442920" y="1648080"/>
              <a:ext cx="200520" cy="130320"/>
            </a:xfrm>
            <a:custGeom>
              <a:avLst/>
              <a:gdLst/>
              <a:ahLst/>
              <a:cxnLst/>
              <a:rect l="l" t="t" r="r" b="b"/>
              <a:pathLst>
                <a:path w="9087" h="5911">
                  <a:moveTo>
                    <a:pt x="4414" y="539"/>
                  </a:moveTo>
                  <a:cubicBezTo>
                    <a:pt x="6412" y="539"/>
                    <a:pt x="8544" y="1090"/>
                    <a:pt x="8544" y="2632"/>
                  </a:cubicBezTo>
                  <a:cubicBezTo>
                    <a:pt x="8544" y="4141"/>
                    <a:pt x="6751" y="5372"/>
                    <a:pt x="4542" y="5372"/>
                  </a:cubicBezTo>
                  <a:cubicBezTo>
                    <a:pt x="2337" y="5372"/>
                    <a:pt x="540" y="4141"/>
                    <a:pt x="540" y="2632"/>
                  </a:cubicBezTo>
                  <a:cubicBezTo>
                    <a:pt x="540" y="743"/>
                    <a:pt x="3248" y="539"/>
                    <a:pt x="4414" y="539"/>
                  </a:cubicBezTo>
                  <a:close/>
                  <a:moveTo>
                    <a:pt x="4414" y="0"/>
                  </a:moveTo>
                  <a:cubicBezTo>
                    <a:pt x="1610" y="0"/>
                    <a:pt x="0" y="959"/>
                    <a:pt x="0" y="2632"/>
                  </a:cubicBezTo>
                  <a:cubicBezTo>
                    <a:pt x="0" y="4441"/>
                    <a:pt x="2037" y="5911"/>
                    <a:pt x="4542" y="5911"/>
                  </a:cubicBezTo>
                  <a:cubicBezTo>
                    <a:pt x="7046" y="5911"/>
                    <a:pt x="9087" y="4441"/>
                    <a:pt x="9087" y="2632"/>
                  </a:cubicBezTo>
                  <a:cubicBezTo>
                    <a:pt x="9087" y="983"/>
                    <a:pt x="7338" y="0"/>
                    <a:pt x="4414"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67" name="Google Shape;211;p31"/>
            <p:cNvSpPr/>
            <p:nvPr/>
          </p:nvSpPr>
          <p:spPr>
            <a:xfrm>
              <a:off x="6660360" y="1648080"/>
              <a:ext cx="200520" cy="130320"/>
            </a:xfrm>
            <a:custGeom>
              <a:avLst/>
              <a:gdLst/>
              <a:ahLst/>
              <a:cxnLst/>
              <a:rect l="l" t="t" r="r" b="b"/>
              <a:pathLst>
                <a:path w="9088" h="5911">
                  <a:moveTo>
                    <a:pt x="4414" y="539"/>
                  </a:moveTo>
                  <a:cubicBezTo>
                    <a:pt x="6411" y="539"/>
                    <a:pt x="8544" y="1090"/>
                    <a:pt x="8544" y="2632"/>
                  </a:cubicBezTo>
                  <a:cubicBezTo>
                    <a:pt x="8544" y="4141"/>
                    <a:pt x="6750" y="5372"/>
                    <a:pt x="4545" y="5372"/>
                  </a:cubicBezTo>
                  <a:cubicBezTo>
                    <a:pt x="2337" y="5372"/>
                    <a:pt x="543" y="4141"/>
                    <a:pt x="543" y="2632"/>
                  </a:cubicBezTo>
                  <a:cubicBezTo>
                    <a:pt x="543" y="743"/>
                    <a:pt x="3251" y="539"/>
                    <a:pt x="4414" y="539"/>
                  </a:cubicBezTo>
                  <a:close/>
                  <a:moveTo>
                    <a:pt x="4414" y="0"/>
                  </a:moveTo>
                  <a:cubicBezTo>
                    <a:pt x="1610" y="0"/>
                    <a:pt x="1" y="959"/>
                    <a:pt x="1" y="2632"/>
                  </a:cubicBezTo>
                  <a:cubicBezTo>
                    <a:pt x="1" y="4441"/>
                    <a:pt x="2038" y="5911"/>
                    <a:pt x="4545" y="5911"/>
                  </a:cubicBezTo>
                  <a:cubicBezTo>
                    <a:pt x="7050" y="5911"/>
                    <a:pt x="9087" y="4441"/>
                    <a:pt x="9087" y="2632"/>
                  </a:cubicBezTo>
                  <a:cubicBezTo>
                    <a:pt x="9087" y="983"/>
                    <a:pt x="7342" y="0"/>
                    <a:pt x="4414"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68" name="Google Shape;212;p31"/>
            <p:cNvSpPr/>
            <p:nvPr/>
          </p:nvSpPr>
          <p:spPr>
            <a:xfrm>
              <a:off x="5644080" y="2852640"/>
              <a:ext cx="75240" cy="1465560"/>
            </a:xfrm>
            <a:custGeom>
              <a:avLst/>
              <a:gdLst/>
              <a:ahLst/>
              <a:cxnLst/>
              <a:rect l="l" t="t" r="r" b="b"/>
              <a:pathLst>
                <a:path w="3424" h="66373">
                  <a:moveTo>
                    <a:pt x="268" y="0"/>
                  </a:moveTo>
                  <a:lnTo>
                    <a:pt x="1" y="65590"/>
                  </a:lnTo>
                  <a:cubicBezTo>
                    <a:pt x="1" y="66021"/>
                    <a:pt x="349" y="66373"/>
                    <a:pt x="780" y="66373"/>
                  </a:cubicBezTo>
                  <a:cubicBezTo>
                    <a:pt x="1199" y="66373"/>
                    <a:pt x="1542" y="66041"/>
                    <a:pt x="1558" y="65621"/>
                  </a:cubicBezTo>
                  <a:lnTo>
                    <a:pt x="3424" y="92"/>
                  </a:lnTo>
                  <a:lnTo>
                    <a:pt x="268"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69" name="Google Shape;213;p31"/>
            <p:cNvSpPr/>
            <p:nvPr/>
          </p:nvSpPr>
          <p:spPr>
            <a:xfrm>
              <a:off x="5638320" y="2846880"/>
              <a:ext cx="87480" cy="1477440"/>
            </a:xfrm>
            <a:custGeom>
              <a:avLst/>
              <a:gdLst/>
              <a:ahLst/>
              <a:cxnLst/>
              <a:rect l="l" t="t" r="r" b="b"/>
              <a:pathLst>
                <a:path w="3971" h="66909">
                  <a:moveTo>
                    <a:pt x="811" y="548"/>
                  </a:moveTo>
                  <a:lnTo>
                    <a:pt x="3419" y="624"/>
                  </a:lnTo>
                  <a:lnTo>
                    <a:pt x="1558" y="65878"/>
                  </a:lnTo>
                  <a:cubicBezTo>
                    <a:pt x="1550" y="66153"/>
                    <a:pt x="1326" y="66369"/>
                    <a:pt x="1051" y="66369"/>
                  </a:cubicBezTo>
                  <a:cubicBezTo>
                    <a:pt x="915" y="66369"/>
                    <a:pt x="787" y="66317"/>
                    <a:pt x="692" y="66221"/>
                  </a:cubicBezTo>
                  <a:cubicBezTo>
                    <a:pt x="596" y="66125"/>
                    <a:pt x="543" y="65994"/>
                    <a:pt x="543" y="65858"/>
                  </a:cubicBezTo>
                  <a:lnTo>
                    <a:pt x="811" y="548"/>
                  </a:lnTo>
                  <a:close/>
                  <a:moveTo>
                    <a:pt x="535" y="0"/>
                  </a:moveTo>
                  <a:cubicBezTo>
                    <a:pt x="467" y="0"/>
                    <a:pt x="401" y="28"/>
                    <a:pt x="351" y="76"/>
                  </a:cubicBezTo>
                  <a:cubicBezTo>
                    <a:pt x="300" y="124"/>
                    <a:pt x="272" y="196"/>
                    <a:pt x="268" y="268"/>
                  </a:cubicBezTo>
                  <a:lnTo>
                    <a:pt x="4" y="65858"/>
                  </a:lnTo>
                  <a:cubicBezTo>
                    <a:pt x="0" y="66138"/>
                    <a:pt x="108" y="66401"/>
                    <a:pt x="308" y="66601"/>
                  </a:cubicBezTo>
                  <a:cubicBezTo>
                    <a:pt x="508" y="66800"/>
                    <a:pt x="771" y="66908"/>
                    <a:pt x="1051" y="66908"/>
                  </a:cubicBezTo>
                  <a:cubicBezTo>
                    <a:pt x="1618" y="66908"/>
                    <a:pt x="2082" y="66464"/>
                    <a:pt x="2097" y="65898"/>
                  </a:cubicBezTo>
                  <a:lnTo>
                    <a:pt x="3966" y="368"/>
                  </a:lnTo>
                  <a:cubicBezTo>
                    <a:pt x="3970" y="216"/>
                    <a:pt x="3855" y="93"/>
                    <a:pt x="3703" y="89"/>
                  </a:cubicBezTo>
                  <a:lnTo>
                    <a:pt x="548" y="1"/>
                  </a:lnTo>
                  <a:cubicBezTo>
                    <a:pt x="543" y="0"/>
                    <a:pt x="539" y="0"/>
                    <a:pt x="535"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70" name="Google Shape;214;p31"/>
            <p:cNvSpPr/>
            <p:nvPr/>
          </p:nvSpPr>
          <p:spPr>
            <a:xfrm>
              <a:off x="5546520" y="3191400"/>
              <a:ext cx="75240" cy="1514880"/>
            </a:xfrm>
            <a:custGeom>
              <a:avLst/>
              <a:gdLst/>
              <a:ahLst/>
              <a:cxnLst/>
              <a:rect l="l" t="t" r="r" b="b"/>
              <a:pathLst>
                <a:path w="3424" h="68597">
                  <a:moveTo>
                    <a:pt x="268" y="0"/>
                  </a:moveTo>
                  <a:lnTo>
                    <a:pt x="0" y="67814"/>
                  </a:lnTo>
                  <a:cubicBezTo>
                    <a:pt x="0" y="68245"/>
                    <a:pt x="347" y="68597"/>
                    <a:pt x="779" y="68597"/>
                  </a:cubicBezTo>
                  <a:cubicBezTo>
                    <a:pt x="1199" y="68597"/>
                    <a:pt x="1542" y="68261"/>
                    <a:pt x="1554" y="67846"/>
                  </a:cubicBezTo>
                  <a:lnTo>
                    <a:pt x="3424" y="92"/>
                  </a:lnTo>
                  <a:lnTo>
                    <a:pt x="268"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71" name="Google Shape;215;p31"/>
            <p:cNvSpPr/>
            <p:nvPr/>
          </p:nvSpPr>
          <p:spPr>
            <a:xfrm>
              <a:off x="5540760" y="3185280"/>
              <a:ext cx="87480" cy="1526760"/>
            </a:xfrm>
            <a:custGeom>
              <a:avLst/>
              <a:gdLst/>
              <a:ahLst/>
              <a:cxnLst/>
              <a:rect l="l" t="t" r="r" b="b"/>
              <a:pathLst>
                <a:path w="3971" h="69133">
                  <a:moveTo>
                    <a:pt x="807" y="547"/>
                  </a:moveTo>
                  <a:lnTo>
                    <a:pt x="3420" y="624"/>
                  </a:lnTo>
                  <a:lnTo>
                    <a:pt x="1558" y="68102"/>
                  </a:lnTo>
                  <a:cubicBezTo>
                    <a:pt x="1546" y="68378"/>
                    <a:pt x="1327" y="68594"/>
                    <a:pt x="1051" y="68594"/>
                  </a:cubicBezTo>
                  <a:cubicBezTo>
                    <a:pt x="916" y="68594"/>
                    <a:pt x="787" y="68542"/>
                    <a:pt x="691" y="68441"/>
                  </a:cubicBezTo>
                  <a:cubicBezTo>
                    <a:pt x="595" y="68345"/>
                    <a:pt x="544" y="68218"/>
                    <a:pt x="544" y="68082"/>
                  </a:cubicBezTo>
                  <a:lnTo>
                    <a:pt x="807" y="547"/>
                  </a:lnTo>
                  <a:close/>
                  <a:moveTo>
                    <a:pt x="531" y="0"/>
                  </a:moveTo>
                  <a:cubicBezTo>
                    <a:pt x="459" y="0"/>
                    <a:pt x="400" y="28"/>
                    <a:pt x="352" y="77"/>
                  </a:cubicBezTo>
                  <a:cubicBezTo>
                    <a:pt x="300" y="124"/>
                    <a:pt x="269" y="196"/>
                    <a:pt x="269" y="268"/>
                  </a:cubicBezTo>
                  <a:lnTo>
                    <a:pt x="0" y="68082"/>
                  </a:lnTo>
                  <a:cubicBezTo>
                    <a:pt x="0" y="68362"/>
                    <a:pt x="108" y="68625"/>
                    <a:pt x="308" y="68825"/>
                  </a:cubicBezTo>
                  <a:cubicBezTo>
                    <a:pt x="503" y="69025"/>
                    <a:pt x="772" y="69132"/>
                    <a:pt x="1051" y="69132"/>
                  </a:cubicBezTo>
                  <a:cubicBezTo>
                    <a:pt x="1618" y="69132"/>
                    <a:pt x="2077" y="68690"/>
                    <a:pt x="2098" y="68118"/>
                  </a:cubicBezTo>
                  <a:lnTo>
                    <a:pt x="3967" y="368"/>
                  </a:lnTo>
                  <a:cubicBezTo>
                    <a:pt x="3971" y="216"/>
                    <a:pt x="3851" y="92"/>
                    <a:pt x="3703" y="88"/>
                  </a:cubicBezTo>
                  <a:lnTo>
                    <a:pt x="548" y="1"/>
                  </a:lnTo>
                  <a:cubicBezTo>
                    <a:pt x="542" y="0"/>
                    <a:pt x="536" y="0"/>
                    <a:pt x="531"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72" name="Google Shape;216;p31"/>
            <p:cNvSpPr/>
            <p:nvPr/>
          </p:nvSpPr>
          <p:spPr>
            <a:xfrm>
              <a:off x="7583400" y="2852640"/>
              <a:ext cx="75240" cy="1465560"/>
            </a:xfrm>
            <a:custGeom>
              <a:avLst/>
              <a:gdLst/>
              <a:ahLst/>
              <a:cxnLst/>
              <a:rect l="l" t="t" r="r" b="b"/>
              <a:pathLst>
                <a:path w="3424" h="66373">
                  <a:moveTo>
                    <a:pt x="3156" y="0"/>
                  </a:moveTo>
                  <a:lnTo>
                    <a:pt x="1" y="92"/>
                  </a:lnTo>
                  <a:lnTo>
                    <a:pt x="1870" y="65621"/>
                  </a:lnTo>
                  <a:cubicBezTo>
                    <a:pt x="1882" y="66041"/>
                    <a:pt x="2226" y="66373"/>
                    <a:pt x="2645" y="66373"/>
                  </a:cubicBezTo>
                  <a:cubicBezTo>
                    <a:pt x="3077" y="66373"/>
                    <a:pt x="3424" y="66021"/>
                    <a:pt x="3424" y="65590"/>
                  </a:cubicBezTo>
                  <a:lnTo>
                    <a:pt x="3156"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73" name="Google Shape;217;p31"/>
            <p:cNvSpPr/>
            <p:nvPr/>
          </p:nvSpPr>
          <p:spPr>
            <a:xfrm>
              <a:off x="7577280" y="2846880"/>
              <a:ext cx="87480" cy="1477440"/>
            </a:xfrm>
            <a:custGeom>
              <a:avLst/>
              <a:gdLst/>
              <a:ahLst/>
              <a:cxnLst/>
              <a:rect l="l" t="t" r="r" b="b"/>
              <a:pathLst>
                <a:path w="3972" h="66909">
                  <a:moveTo>
                    <a:pt x="3164" y="548"/>
                  </a:moveTo>
                  <a:lnTo>
                    <a:pt x="3427" y="65858"/>
                  </a:lnTo>
                  <a:cubicBezTo>
                    <a:pt x="3427" y="65994"/>
                    <a:pt x="3376" y="66125"/>
                    <a:pt x="3280" y="66221"/>
                  </a:cubicBezTo>
                  <a:cubicBezTo>
                    <a:pt x="3184" y="66317"/>
                    <a:pt x="3056" y="66369"/>
                    <a:pt x="2920" y="66369"/>
                  </a:cubicBezTo>
                  <a:cubicBezTo>
                    <a:pt x="2644" y="66369"/>
                    <a:pt x="2425" y="66153"/>
                    <a:pt x="2413" y="65882"/>
                  </a:cubicBezTo>
                  <a:lnTo>
                    <a:pt x="555" y="624"/>
                  </a:lnTo>
                  <a:lnTo>
                    <a:pt x="3164" y="548"/>
                  </a:lnTo>
                  <a:close/>
                  <a:moveTo>
                    <a:pt x="3437" y="0"/>
                  </a:moveTo>
                  <a:cubicBezTo>
                    <a:pt x="3433" y="0"/>
                    <a:pt x="3428" y="0"/>
                    <a:pt x="3424" y="1"/>
                  </a:cubicBezTo>
                  <a:lnTo>
                    <a:pt x="268" y="89"/>
                  </a:lnTo>
                  <a:cubicBezTo>
                    <a:pt x="120" y="93"/>
                    <a:pt x="0" y="216"/>
                    <a:pt x="4" y="368"/>
                  </a:cubicBezTo>
                  <a:lnTo>
                    <a:pt x="1874" y="65898"/>
                  </a:lnTo>
                  <a:cubicBezTo>
                    <a:pt x="1894" y="66464"/>
                    <a:pt x="2353" y="66908"/>
                    <a:pt x="2920" y="66908"/>
                  </a:cubicBezTo>
                  <a:cubicBezTo>
                    <a:pt x="3204" y="66908"/>
                    <a:pt x="3468" y="66800"/>
                    <a:pt x="3663" y="66601"/>
                  </a:cubicBezTo>
                  <a:cubicBezTo>
                    <a:pt x="3863" y="66401"/>
                    <a:pt x="3971" y="66138"/>
                    <a:pt x="3971" y="65858"/>
                  </a:cubicBezTo>
                  <a:lnTo>
                    <a:pt x="3703" y="268"/>
                  </a:lnTo>
                  <a:cubicBezTo>
                    <a:pt x="3703" y="196"/>
                    <a:pt x="3671" y="124"/>
                    <a:pt x="3619" y="76"/>
                  </a:cubicBezTo>
                  <a:cubicBezTo>
                    <a:pt x="3571" y="28"/>
                    <a:pt x="3508" y="0"/>
                    <a:pt x="3437"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74" name="Google Shape;218;p31"/>
            <p:cNvSpPr/>
            <p:nvPr/>
          </p:nvSpPr>
          <p:spPr>
            <a:xfrm>
              <a:off x="7680960" y="3191400"/>
              <a:ext cx="75240" cy="1514880"/>
            </a:xfrm>
            <a:custGeom>
              <a:avLst/>
              <a:gdLst/>
              <a:ahLst/>
              <a:cxnLst/>
              <a:rect l="l" t="t" r="r" b="b"/>
              <a:pathLst>
                <a:path w="3428" h="68597">
                  <a:moveTo>
                    <a:pt x="3156" y="0"/>
                  </a:moveTo>
                  <a:lnTo>
                    <a:pt x="1" y="92"/>
                  </a:lnTo>
                  <a:lnTo>
                    <a:pt x="1870" y="67846"/>
                  </a:lnTo>
                  <a:cubicBezTo>
                    <a:pt x="1882" y="68261"/>
                    <a:pt x="2230" y="68597"/>
                    <a:pt x="2645" y="68597"/>
                  </a:cubicBezTo>
                  <a:cubicBezTo>
                    <a:pt x="3076" y="68597"/>
                    <a:pt x="3428" y="68245"/>
                    <a:pt x="3424" y="67814"/>
                  </a:cubicBezTo>
                  <a:lnTo>
                    <a:pt x="3156"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75" name="Google Shape;219;p31"/>
            <p:cNvSpPr/>
            <p:nvPr/>
          </p:nvSpPr>
          <p:spPr>
            <a:xfrm>
              <a:off x="7674840" y="3185280"/>
              <a:ext cx="87480" cy="1526760"/>
            </a:xfrm>
            <a:custGeom>
              <a:avLst/>
              <a:gdLst/>
              <a:ahLst/>
              <a:cxnLst/>
              <a:rect l="l" t="t" r="r" b="b"/>
              <a:pathLst>
                <a:path w="3972" h="69133">
                  <a:moveTo>
                    <a:pt x="3164" y="547"/>
                  </a:moveTo>
                  <a:lnTo>
                    <a:pt x="3428" y="68082"/>
                  </a:lnTo>
                  <a:cubicBezTo>
                    <a:pt x="3432" y="68218"/>
                    <a:pt x="3376" y="68345"/>
                    <a:pt x="3280" y="68441"/>
                  </a:cubicBezTo>
                  <a:cubicBezTo>
                    <a:pt x="3184" y="68542"/>
                    <a:pt x="3061" y="68594"/>
                    <a:pt x="2925" y="68594"/>
                  </a:cubicBezTo>
                  <a:cubicBezTo>
                    <a:pt x="2649" y="68594"/>
                    <a:pt x="2425" y="68378"/>
                    <a:pt x="2417" y="68106"/>
                  </a:cubicBezTo>
                  <a:lnTo>
                    <a:pt x="556" y="624"/>
                  </a:lnTo>
                  <a:lnTo>
                    <a:pt x="3164" y="547"/>
                  </a:lnTo>
                  <a:close/>
                  <a:moveTo>
                    <a:pt x="3424" y="1"/>
                  </a:moveTo>
                  <a:lnTo>
                    <a:pt x="268" y="88"/>
                  </a:lnTo>
                  <a:cubicBezTo>
                    <a:pt x="121" y="92"/>
                    <a:pt x="1" y="216"/>
                    <a:pt x="5" y="368"/>
                  </a:cubicBezTo>
                  <a:lnTo>
                    <a:pt x="1874" y="68122"/>
                  </a:lnTo>
                  <a:cubicBezTo>
                    <a:pt x="1894" y="68690"/>
                    <a:pt x="2353" y="69132"/>
                    <a:pt x="2925" y="69132"/>
                  </a:cubicBezTo>
                  <a:cubicBezTo>
                    <a:pt x="3204" y="69132"/>
                    <a:pt x="3468" y="69025"/>
                    <a:pt x="3664" y="68825"/>
                  </a:cubicBezTo>
                  <a:cubicBezTo>
                    <a:pt x="3863" y="68625"/>
                    <a:pt x="3971" y="68362"/>
                    <a:pt x="3971" y="68082"/>
                  </a:cubicBezTo>
                  <a:lnTo>
                    <a:pt x="3704" y="268"/>
                  </a:lnTo>
                  <a:cubicBezTo>
                    <a:pt x="3704" y="196"/>
                    <a:pt x="3676" y="124"/>
                    <a:pt x="3623" y="77"/>
                  </a:cubicBezTo>
                  <a:cubicBezTo>
                    <a:pt x="3568" y="25"/>
                    <a:pt x="3500" y="1"/>
                    <a:pt x="3424"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76" name="Google Shape;220;p31"/>
            <p:cNvSpPr/>
            <p:nvPr/>
          </p:nvSpPr>
          <p:spPr>
            <a:xfrm>
              <a:off x="6228000" y="3253680"/>
              <a:ext cx="47880" cy="1343160"/>
            </a:xfrm>
            <a:custGeom>
              <a:avLst/>
              <a:gdLst/>
              <a:ahLst/>
              <a:cxnLst/>
              <a:rect l="l" t="t" r="r" b="b"/>
              <a:pathLst>
                <a:path w="2178" h="60834">
                  <a:moveTo>
                    <a:pt x="172" y="1"/>
                  </a:moveTo>
                  <a:lnTo>
                    <a:pt x="1" y="60190"/>
                  </a:lnTo>
                  <a:cubicBezTo>
                    <a:pt x="1" y="60546"/>
                    <a:pt x="220" y="60833"/>
                    <a:pt x="495" y="60833"/>
                  </a:cubicBezTo>
                  <a:cubicBezTo>
                    <a:pt x="764" y="60833"/>
                    <a:pt x="980" y="60561"/>
                    <a:pt x="991" y="60214"/>
                  </a:cubicBezTo>
                  <a:lnTo>
                    <a:pt x="2178" y="77"/>
                  </a:lnTo>
                  <a:lnTo>
                    <a:pt x="172" y="1"/>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77" name="Google Shape;221;p31"/>
            <p:cNvSpPr/>
            <p:nvPr/>
          </p:nvSpPr>
          <p:spPr>
            <a:xfrm>
              <a:off x="6221880" y="3247560"/>
              <a:ext cx="59760" cy="1355400"/>
            </a:xfrm>
            <a:custGeom>
              <a:avLst/>
              <a:gdLst/>
              <a:ahLst/>
              <a:cxnLst/>
              <a:rect l="l" t="t" r="r" b="b"/>
              <a:pathLst>
                <a:path w="2725" h="61377">
                  <a:moveTo>
                    <a:pt x="712" y="552"/>
                  </a:moveTo>
                  <a:lnTo>
                    <a:pt x="2174" y="608"/>
                  </a:lnTo>
                  <a:lnTo>
                    <a:pt x="992" y="60482"/>
                  </a:lnTo>
                  <a:cubicBezTo>
                    <a:pt x="988" y="60689"/>
                    <a:pt x="868" y="60833"/>
                    <a:pt x="767" y="60833"/>
                  </a:cubicBezTo>
                  <a:cubicBezTo>
                    <a:pt x="720" y="60833"/>
                    <a:pt x="680" y="60805"/>
                    <a:pt x="656" y="60781"/>
                  </a:cubicBezTo>
                  <a:cubicBezTo>
                    <a:pt x="584" y="60710"/>
                    <a:pt x="544" y="60590"/>
                    <a:pt x="544" y="60462"/>
                  </a:cubicBezTo>
                  <a:lnTo>
                    <a:pt x="712" y="552"/>
                  </a:lnTo>
                  <a:close/>
                  <a:moveTo>
                    <a:pt x="439" y="1"/>
                  </a:moveTo>
                  <a:cubicBezTo>
                    <a:pt x="372" y="1"/>
                    <a:pt x="305" y="28"/>
                    <a:pt x="257" y="77"/>
                  </a:cubicBezTo>
                  <a:cubicBezTo>
                    <a:pt x="201" y="129"/>
                    <a:pt x="173" y="201"/>
                    <a:pt x="173" y="273"/>
                  </a:cubicBezTo>
                  <a:lnTo>
                    <a:pt x="1" y="60462"/>
                  </a:lnTo>
                  <a:cubicBezTo>
                    <a:pt x="1" y="60734"/>
                    <a:pt x="101" y="60989"/>
                    <a:pt x="273" y="61161"/>
                  </a:cubicBezTo>
                  <a:cubicBezTo>
                    <a:pt x="413" y="61301"/>
                    <a:pt x="584" y="61377"/>
                    <a:pt x="767" y="61377"/>
                  </a:cubicBezTo>
                  <a:cubicBezTo>
                    <a:pt x="1184" y="61377"/>
                    <a:pt x="1519" y="60989"/>
                    <a:pt x="1531" y="60494"/>
                  </a:cubicBezTo>
                  <a:lnTo>
                    <a:pt x="2721" y="353"/>
                  </a:lnTo>
                  <a:cubicBezTo>
                    <a:pt x="2725" y="205"/>
                    <a:pt x="2609" y="81"/>
                    <a:pt x="2461" y="77"/>
                  </a:cubicBezTo>
                  <a:lnTo>
                    <a:pt x="452" y="1"/>
                  </a:lnTo>
                  <a:cubicBezTo>
                    <a:pt x="448" y="1"/>
                    <a:pt x="443" y="1"/>
                    <a:pt x="439"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78" name="Google Shape;222;p31"/>
            <p:cNvSpPr/>
            <p:nvPr/>
          </p:nvSpPr>
          <p:spPr>
            <a:xfrm>
              <a:off x="7035840" y="3210840"/>
              <a:ext cx="40320" cy="1171800"/>
            </a:xfrm>
            <a:custGeom>
              <a:avLst/>
              <a:gdLst/>
              <a:ahLst/>
              <a:cxnLst/>
              <a:rect l="l" t="t" r="r" b="b"/>
              <a:pathLst>
                <a:path w="1842" h="53072">
                  <a:moveTo>
                    <a:pt x="1693" y="0"/>
                  </a:moveTo>
                  <a:lnTo>
                    <a:pt x="0" y="63"/>
                  </a:lnTo>
                  <a:lnTo>
                    <a:pt x="1003" y="52552"/>
                  </a:lnTo>
                  <a:cubicBezTo>
                    <a:pt x="1010" y="52844"/>
                    <a:pt x="1194" y="53071"/>
                    <a:pt x="1422" y="53071"/>
                  </a:cubicBezTo>
                  <a:cubicBezTo>
                    <a:pt x="1654" y="53071"/>
                    <a:pt x="1842" y="52828"/>
                    <a:pt x="1837" y="52528"/>
                  </a:cubicBezTo>
                  <a:lnTo>
                    <a:pt x="1693"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79" name="Google Shape;223;p31"/>
            <p:cNvSpPr/>
            <p:nvPr/>
          </p:nvSpPr>
          <p:spPr>
            <a:xfrm>
              <a:off x="7029720" y="3204720"/>
              <a:ext cx="52200" cy="1183680"/>
            </a:xfrm>
            <a:custGeom>
              <a:avLst/>
              <a:gdLst/>
              <a:ahLst/>
              <a:cxnLst/>
              <a:rect l="l" t="t" r="r" b="b"/>
              <a:pathLst>
                <a:path w="2386" h="53612">
                  <a:moveTo>
                    <a:pt x="1702" y="552"/>
                  </a:moveTo>
                  <a:lnTo>
                    <a:pt x="1842" y="52801"/>
                  </a:lnTo>
                  <a:cubicBezTo>
                    <a:pt x="1846" y="52913"/>
                    <a:pt x="1802" y="52997"/>
                    <a:pt x="1763" y="53036"/>
                  </a:cubicBezTo>
                  <a:cubicBezTo>
                    <a:pt x="1747" y="53053"/>
                    <a:pt x="1723" y="53073"/>
                    <a:pt x="1699" y="53073"/>
                  </a:cubicBezTo>
                  <a:cubicBezTo>
                    <a:pt x="1639" y="53073"/>
                    <a:pt x="1555" y="52969"/>
                    <a:pt x="1551" y="52813"/>
                  </a:cubicBezTo>
                  <a:lnTo>
                    <a:pt x="552" y="592"/>
                  </a:lnTo>
                  <a:lnTo>
                    <a:pt x="1702" y="552"/>
                  </a:lnTo>
                  <a:close/>
                  <a:moveTo>
                    <a:pt x="1975" y="0"/>
                  </a:moveTo>
                  <a:cubicBezTo>
                    <a:pt x="1971" y="0"/>
                    <a:pt x="1966" y="0"/>
                    <a:pt x="1962" y="1"/>
                  </a:cubicBezTo>
                  <a:lnTo>
                    <a:pt x="265" y="61"/>
                  </a:lnTo>
                  <a:cubicBezTo>
                    <a:pt x="117" y="69"/>
                    <a:pt x="1" y="192"/>
                    <a:pt x="5" y="341"/>
                  </a:cubicBezTo>
                  <a:lnTo>
                    <a:pt x="1007" y="52829"/>
                  </a:lnTo>
                  <a:cubicBezTo>
                    <a:pt x="1020" y="53268"/>
                    <a:pt x="1323" y="53611"/>
                    <a:pt x="1699" y="53611"/>
                  </a:cubicBezTo>
                  <a:cubicBezTo>
                    <a:pt x="1863" y="53611"/>
                    <a:pt x="2023" y="53544"/>
                    <a:pt x="2146" y="53420"/>
                  </a:cubicBezTo>
                  <a:cubicBezTo>
                    <a:pt x="2298" y="53264"/>
                    <a:pt x="2386" y="53036"/>
                    <a:pt x="2386" y="52797"/>
                  </a:cubicBezTo>
                  <a:lnTo>
                    <a:pt x="2242" y="269"/>
                  </a:lnTo>
                  <a:cubicBezTo>
                    <a:pt x="2242" y="197"/>
                    <a:pt x="2214" y="125"/>
                    <a:pt x="2158" y="77"/>
                  </a:cubicBezTo>
                  <a:cubicBezTo>
                    <a:pt x="2109" y="28"/>
                    <a:pt x="2039" y="0"/>
                    <a:pt x="1975"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80" name="Google Shape;224;p31"/>
            <p:cNvSpPr/>
            <p:nvPr/>
          </p:nvSpPr>
          <p:spPr>
            <a:xfrm>
              <a:off x="6181200" y="3210840"/>
              <a:ext cx="40320" cy="1171800"/>
            </a:xfrm>
            <a:custGeom>
              <a:avLst/>
              <a:gdLst/>
              <a:ahLst/>
              <a:cxnLst/>
              <a:rect l="l" t="t" r="r" b="b"/>
              <a:pathLst>
                <a:path w="1842" h="53072">
                  <a:moveTo>
                    <a:pt x="1698" y="0"/>
                  </a:moveTo>
                  <a:lnTo>
                    <a:pt x="0" y="63"/>
                  </a:lnTo>
                  <a:lnTo>
                    <a:pt x="1007" y="52552"/>
                  </a:lnTo>
                  <a:cubicBezTo>
                    <a:pt x="1015" y="52844"/>
                    <a:pt x="1199" y="53071"/>
                    <a:pt x="1423" y="53071"/>
                  </a:cubicBezTo>
                  <a:cubicBezTo>
                    <a:pt x="1654" y="53071"/>
                    <a:pt x="1842" y="52828"/>
                    <a:pt x="1842" y="52528"/>
                  </a:cubicBezTo>
                  <a:lnTo>
                    <a:pt x="1698"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81" name="Google Shape;225;p31"/>
            <p:cNvSpPr/>
            <p:nvPr/>
          </p:nvSpPr>
          <p:spPr>
            <a:xfrm>
              <a:off x="6175080" y="3204720"/>
              <a:ext cx="52200" cy="1183680"/>
            </a:xfrm>
            <a:custGeom>
              <a:avLst/>
              <a:gdLst/>
              <a:ahLst/>
              <a:cxnLst/>
              <a:rect l="l" t="t" r="r" b="b"/>
              <a:pathLst>
                <a:path w="2387" h="53612">
                  <a:moveTo>
                    <a:pt x="1699" y="552"/>
                  </a:moveTo>
                  <a:lnTo>
                    <a:pt x="1842" y="52801"/>
                  </a:lnTo>
                  <a:cubicBezTo>
                    <a:pt x="1842" y="52913"/>
                    <a:pt x="1798" y="52997"/>
                    <a:pt x="1758" y="53036"/>
                  </a:cubicBezTo>
                  <a:cubicBezTo>
                    <a:pt x="1747" y="53053"/>
                    <a:pt x="1723" y="53073"/>
                    <a:pt x="1695" y="53073"/>
                  </a:cubicBezTo>
                  <a:cubicBezTo>
                    <a:pt x="1638" y="53073"/>
                    <a:pt x="1551" y="52969"/>
                    <a:pt x="1547" y="52813"/>
                  </a:cubicBezTo>
                  <a:lnTo>
                    <a:pt x="548" y="592"/>
                  </a:lnTo>
                  <a:lnTo>
                    <a:pt x="1699" y="552"/>
                  </a:lnTo>
                  <a:close/>
                  <a:moveTo>
                    <a:pt x="1972" y="0"/>
                  </a:moveTo>
                  <a:cubicBezTo>
                    <a:pt x="1967" y="0"/>
                    <a:pt x="1963" y="0"/>
                    <a:pt x="1958" y="1"/>
                  </a:cubicBezTo>
                  <a:lnTo>
                    <a:pt x="265" y="61"/>
                  </a:lnTo>
                  <a:cubicBezTo>
                    <a:pt x="117" y="69"/>
                    <a:pt x="1" y="192"/>
                    <a:pt x="5" y="341"/>
                  </a:cubicBezTo>
                  <a:lnTo>
                    <a:pt x="1008" y="52825"/>
                  </a:lnTo>
                  <a:cubicBezTo>
                    <a:pt x="1020" y="53268"/>
                    <a:pt x="1319" y="53611"/>
                    <a:pt x="1695" y="53611"/>
                  </a:cubicBezTo>
                  <a:cubicBezTo>
                    <a:pt x="1859" y="53611"/>
                    <a:pt x="2018" y="53544"/>
                    <a:pt x="2142" y="53420"/>
                  </a:cubicBezTo>
                  <a:cubicBezTo>
                    <a:pt x="2298" y="53264"/>
                    <a:pt x="2386" y="53036"/>
                    <a:pt x="2386" y="52797"/>
                  </a:cubicBezTo>
                  <a:lnTo>
                    <a:pt x="2242" y="269"/>
                  </a:lnTo>
                  <a:cubicBezTo>
                    <a:pt x="2242" y="197"/>
                    <a:pt x="2210" y="125"/>
                    <a:pt x="2158" y="77"/>
                  </a:cubicBezTo>
                  <a:cubicBezTo>
                    <a:pt x="2109" y="28"/>
                    <a:pt x="2040" y="0"/>
                    <a:pt x="1972"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82" name="Google Shape;226;p31"/>
            <p:cNvSpPr/>
            <p:nvPr/>
          </p:nvSpPr>
          <p:spPr>
            <a:xfrm>
              <a:off x="7004880" y="3253680"/>
              <a:ext cx="47880" cy="1343160"/>
            </a:xfrm>
            <a:custGeom>
              <a:avLst/>
              <a:gdLst/>
              <a:ahLst/>
              <a:cxnLst/>
              <a:rect l="l" t="t" r="r" b="b"/>
              <a:pathLst>
                <a:path w="2178" h="60834">
                  <a:moveTo>
                    <a:pt x="2010" y="1"/>
                  </a:moveTo>
                  <a:lnTo>
                    <a:pt x="1" y="77"/>
                  </a:lnTo>
                  <a:lnTo>
                    <a:pt x="1191" y="60214"/>
                  </a:lnTo>
                  <a:cubicBezTo>
                    <a:pt x="1199" y="60561"/>
                    <a:pt x="1418" y="60833"/>
                    <a:pt x="1682" y="60833"/>
                  </a:cubicBezTo>
                  <a:cubicBezTo>
                    <a:pt x="1958" y="60833"/>
                    <a:pt x="2178" y="60546"/>
                    <a:pt x="2178" y="60190"/>
                  </a:cubicBezTo>
                  <a:lnTo>
                    <a:pt x="2010" y="1"/>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83" name="Google Shape;227;p31"/>
            <p:cNvSpPr/>
            <p:nvPr/>
          </p:nvSpPr>
          <p:spPr>
            <a:xfrm>
              <a:off x="6998760" y="3247560"/>
              <a:ext cx="59760" cy="1355400"/>
            </a:xfrm>
            <a:custGeom>
              <a:avLst/>
              <a:gdLst/>
              <a:ahLst/>
              <a:cxnLst/>
              <a:rect l="l" t="t" r="r" b="b"/>
              <a:pathLst>
                <a:path w="2720" h="61376">
                  <a:moveTo>
                    <a:pt x="2010" y="551"/>
                  </a:moveTo>
                  <a:lnTo>
                    <a:pt x="2177" y="60461"/>
                  </a:lnTo>
                  <a:cubicBezTo>
                    <a:pt x="2177" y="60589"/>
                    <a:pt x="2137" y="60709"/>
                    <a:pt x="2065" y="60780"/>
                  </a:cubicBezTo>
                  <a:cubicBezTo>
                    <a:pt x="2041" y="60804"/>
                    <a:pt x="2001" y="60832"/>
                    <a:pt x="1953" y="60832"/>
                  </a:cubicBezTo>
                  <a:cubicBezTo>
                    <a:pt x="1853" y="60832"/>
                    <a:pt x="1737" y="60688"/>
                    <a:pt x="1730" y="60481"/>
                  </a:cubicBezTo>
                  <a:lnTo>
                    <a:pt x="548" y="607"/>
                  </a:lnTo>
                  <a:lnTo>
                    <a:pt x="2010" y="551"/>
                  </a:lnTo>
                  <a:close/>
                  <a:moveTo>
                    <a:pt x="2269" y="0"/>
                  </a:moveTo>
                  <a:lnTo>
                    <a:pt x="264" y="76"/>
                  </a:lnTo>
                  <a:cubicBezTo>
                    <a:pt x="116" y="80"/>
                    <a:pt x="0" y="204"/>
                    <a:pt x="0" y="352"/>
                  </a:cubicBezTo>
                  <a:lnTo>
                    <a:pt x="1191" y="60493"/>
                  </a:lnTo>
                  <a:cubicBezTo>
                    <a:pt x="1202" y="60988"/>
                    <a:pt x="1538" y="61376"/>
                    <a:pt x="1953" y="61376"/>
                  </a:cubicBezTo>
                  <a:cubicBezTo>
                    <a:pt x="2137" y="61376"/>
                    <a:pt x="2312" y="61300"/>
                    <a:pt x="2449" y="61160"/>
                  </a:cubicBezTo>
                  <a:cubicBezTo>
                    <a:pt x="2620" y="60988"/>
                    <a:pt x="2720" y="60733"/>
                    <a:pt x="2720" y="60461"/>
                  </a:cubicBezTo>
                  <a:lnTo>
                    <a:pt x="2548" y="272"/>
                  </a:lnTo>
                  <a:cubicBezTo>
                    <a:pt x="2548" y="200"/>
                    <a:pt x="2520" y="128"/>
                    <a:pt x="2469" y="76"/>
                  </a:cubicBezTo>
                  <a:cubicBezTo>
                    <a:pt x="2413" y="28"/>
                    <a:pt x="2341" y="4"/>
                    <a:pt x="2269"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84" name="Google Shape;228;p31"/>
            <p:cNvSpPr/>
            <p:nvPr/>
          </p:nvSpPr>
          <p:spPr>
            <a:xfrm>
              <a:off x="6102720" y="3103560"/>
              <a:ext cx="1063440" cy="242640"/>
            </a:xfrm>
            <a:custGeom>
              <a:avLst/>
              <a:gdLst/>
              <a:ahLst/>
              <a:cxnLst/>
              <a:rect l="l" t="t" r="r" b="b"/>
              <a:pathLst>
                <a:path w="48156" h="11001">
                  <a:moveTo>
                    <a:pt x="24078" y="0"/>
                  </a:moveTo>
                  <a:cubicBezTo>
                    <a:pt x="10781" y="0"/>
                    <a:pt x="1" y="2465"/>
                    <a:pt x="1" y="5501"/>
                  </a:cubicBezTo>
                  <a:cubicBezTo>
                    <a:pt x="1" y="8541"/>
                    <a:pt x="10781" y="11001"/>
                    <a:pt x="24078" y="11001"/>
                  </a:cubicBezTo>
                  <a:cubicBezTo>
                    <a:pt x="37375" y="11001"/>
                    <a:pt x="48156" y="8541"/>
                    <a:pt x="48156" y="5501"/>
                  </a:cubicBezTo>
                  <a:cubicBezTo>
                    <a:pt x="48156" y="2465"/>
                    <a:pt x="37375" y="0"/>
                    <a:pt x="24078"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85" name="Google Shape;229;p31"/>
            <p:cNvSpPr/>
            <p:nvPr/>
          </p:nvSpPr>
          <p:spPr>
            <a:xfrm>
              <a:off x="6096600" y="3097800"/>
              <a:ext cx="1075320" cy="254520"/>
            </a:xfrm>
            <a:custGeom>
              <a:avLst/>
              <a:gdLst/>
              <a:ahLst/>
              <a:cxnLst/>
              <a:rect l="l" t="t" r="r" b="b"/>
              <a:pathLst>
                <a:path w="48695" h="11544">
                  <a:moveTo>
                    <a:pt x="24349" y="544"/>
                  </a:moveTo>
                  <a:cubicBezTo>
                    <a:pt x="38588" y="544"/>
                    <a:pt x="48154" y="3247"/>
                    <a:pt x="48154" y="5772"/>
                  </a:cubicBezTo>
                  <a:cubicBezTo>
                    <a:pt x="48154" y="8300"/>
                    <a:pt x="38588" y="11004"/>
                    <a:pt x="24349" y="11004"/>
                  </a:cubicBezTo>
                  <a:cubicBezTo>
                    <a:pt x="10106" y="11004"/>
                    <a:pt x="539" y="8300"/>
                    <a:pt x="539" y="5772"/>
                  </a:cubicBezTo>
                  <a:cubicBezTo>
                    <a:pt x="539" y="3247"/>
                    <a:pt x="10106" y="544"/>
                    <a:pt x="24349" y="544"/>
                  </a:cubicBezTo>
                  <a:close/>
                  <a:moveTo>
                    <a:pt x="24349" y="0"/>
                  </a:moveTo>
                  <a:cubicBezTo>
                    <a:pt x="12378" y="0"/>
                    <a:pt x="0" y="2161"/>
                    <a:pt x="0" y="5772"/>
                  </a:cubicBezTo>
                  <a:cubicBezTo>
                    <a:pt x="0" y="9387"/>
                    <a:pt x="12378" y="11544"/>
                    <a:pt x="24349" y="11544"/>
                  </a:cubicBezTo>
                  <a:cubicBezTo>
                    <a:pt x="36315" y="11544"/>
                    <a:pt x="48694" y="9387"/>
                    <a:pt x="48694" y="5772"/>
                  </a:cubicBezTo>
                  <a:cubicBezTo>
                    <a:pt x="48694" y="2161"/>
                    <a:pt x="36315" y="0"/>
                    <a:pt x="24349"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86" name="Google Shape;230;p31"/>
            <p:cNvSpPr/>
            <p:nvPr/>
          </p:nvSpPr>
          <p:spPr>
            <a:xfrm>
              <a:off x="6319080" y="4226400"/>
              <a:ext cx="177840" cy="407880"/>
            </a:xfrm>
            <a:custGeom>
              <a:avLst/>
              <a:gdLst/>
              <a:ahLst/>
              <a:cxnLst/>
              <a:rect l="l" t="t" r="r" b="b"/>
              <a:pathLst>
                <a:path w="8063" h="18483">
                  <a:moveTo>
                    <a:pt x="6287" y="1"/>
                  </a:moveTo>
                  <a:cubicBezTo>
                    <a:pt x="5050" y="1"/>
                    <a:pt x="3055" y="803"/>
                    <a:pt x="2563" y="1379"/>
                  </a:cubicBezTo>
                  <a:cubicBezTo>
                    <a:pt x="2563" y="1379"/>
                    <a:pt x="1301" y="3180"/>
                    <a:pt x="2200" y="4083"/>
                  </a:cubicBezTo>
                  <a:cubicBezTo>
                    <a:pt x="3102" y="4985"/>
                    <a:pt x="4005" y="4625"/>
                    <a:pt x="3913" y="5525"/>
                  </a:cubicBezTo>
                  <a:cubicBezTo>
                    <a:pt x="3825" y="6428"/>
                    <a:pt x="2383" y="9495"/>
                    <a:pt x="1117" y="12742"/>
                  </a:cubicBezTo>
                  <a:cubicBezTo>
                    <a:pt x="1" y="15611"/>
                    <a:pt x="1919" y="18483"/>
                    <a:pt x="4063" y="18483"/>
                  </a:cubicBezTo>
                  <a:cubicBezTo>
                    <a:pt x="4343" y="18483"/>
                    <a:pt x="4627" y="18434"/>
                    <a:pt x="4908" y="18330"/>
                  </a:cubicBezTo>
                  <a:cubicBezTo>
                    <a:pt x="7340" y="17432"/>
                    <a:pt x="7073" y="8412"/>
                    <a:pt x="7432" y="6787"/>
                  </a:cubicBezTo>
                  <a:cubicBezTo>
                    <a:pt x="7791" y="5165"/>
                    <a:pt x="8063" y="4894"/>
                    <a:pt x="7971" y="3364"/>
                  </a:cubicBezTo>
                  <a:cubicBezTo>
                    <a:pt x="7884" y="1830"/>
                    <a:pt x="7791" y="204"/>
                    <a:pt x="6621" y="24"/>
                  </a:cubicBezTo>
                  <a:cubicBezTo>
                    <a:pt x="6518" y="8"/>
                    <a:pt x="6406" y="1"/>
                    <a:pt x="6287"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87" name="Google Shape;231;p31"/>
            <p:cNvSpPr/>
            <p:nvPr/>
          </p:nvSpPr>
          <p:spPr>
            <a:xfrm>
              <a:off x="6322680" y="4220640"/>
              <a:ext cx="179640" cy="419760"/>
            </a:xfrm>
            <a:custGeom>
              <a:avLst/>
              <a:gdLst/>
              <a:ahLst/>
              <a:cxnLst/>
              <a:rect l="l" t="t" r="r" b="b"/>
              <a:pathLst>
                <a:path w="8146" h="19022">
                  <a:moveTo>
                    <a:pt x="6123" y="541"/>
                  </a:moveTo>
                  <a:cubicBezTo>
                    <a:pt x="6225" y="541"/>
                    <a:pt x="6322" y="547"/>
                    <a:pt x="6411" y="560"/>
                  </a:cubicBezTo>
                  <a:cubicBezTo>
                    <a:pt x="7362" y="708"/>
                    <a:pt x="7450" y="2190"/>
                    <a:pt x="7537" y="3647"/>
                  </a:cubicBezTo>
                  <a:cubicBezTo>
                    <a:pt x="7598" y="4702"/>
                    <a:pt x="7486" y="5121"/>
                    <a:pt x="7282" y="5876"/>
                  </a:cubicBezTo>
                  <a:cubicBezTo>
                    <a:pt x="7198" y="6180"/>
                    <a:pt x="7102" y="6535"/>
                    <a:pt x="7002" y="6998"/>
                  </a:cubicBezTo>
                  <a:cubicBezTo>
                    <a:pt x="6907" y="7426"/>
                    <a:pt x="6855" y="8301"/>
                    <a:pt x="6791" y="9407"/>
                  </a:cubicBezTo>
                  <a:cubicBezTo>
                    <a:pt x="6623" y="12319"/>
                    <a:pt x="6304" y="17731"/>
                    <a:pt x="4646" y="18347"/>
                  </a:cubicBezTo>
                  <a:cubicBezTo>
                    <a:pt x="4404" y="18436"/>
                    <a:pt x="4154" y="18480"/>
                    <a:pt x="3903" y="18480"/>
                  </a:cubicBezTo>
                  <a:cubicBezTo>
                    <a:pt x="3250" y="18480"/>
                    <a:pt x="2588" y="18183"/>
                    <a:pt x="2034" y="17624"/>
                  </a:cubicBezTo>
                  <a:cubicBezTo>
                    <a:pt x="1179" y="16752"/>
                    <a:pt x="447" y="15047"/>
                    <a:pt x="1207" y="13106"/>
                  </a:cubicBezTo>
                  <a:cubicBezTo>
                    <a:pt x="1662" y="11932"/>
                    <a:pt x="2145" y="10770"/>
                    <a:pt x="2573" y="9747"/>
                  </a:cubicBezTo>
                  <a:cubicBezTo>
                    <a:pt x="3376" y="7826"/>
                    <a:pt x="3955" y="6436"/>
                    <a:pt x="4018" y="5820"/>
                  </a:cubicBezTo>
                  <a:cubicBezTo>
                    <a:pt x="4090" y="5105"/>
                    <a:pt x="3631" y="4926"/>
                    <a:pt x="3224" y="4766"/>
                  </a:cubicBezTo>
                  <a:cubicBezTo>
                    <a:pt x="2921" y="4646"/>
                    <a:pt x="2576" y="4510"/>
                    <a:pt x="2226" y="4159"/>
                  </a:cubicBezTo>
                  <a:cubicBezTo>
                    <a:pt x="1538" y="3472"/>
                    <a:pt x="2517" y="1954"/>
                    <a:pt x="2609" y="1810"/>
                  </a:cubicBezTo>
                  <a:cubicBezTo>
                    <a:pt x="3053" y="1315"/>
                    <a:pt x="4973" y="541"/>
                    <a:pt x="6123" y="541"/>
                  </a:cubicBezTo>
                  <a:close/>
                  <a:moveTo>
                    <a:pt x="6143" y="1"/>
                  </a:moveTo>
                  <a:cubicBezTo>
                    <a:pt x="4844" y="1"/>
                    <a:pt x="2750" y="816"/>
                    <a:pt x="2189" y="1471"/>
                  </a:cubicBezTo>
                  <a:cubicBezTo>
                    <a:pt x="2185" y="1475"/>
                    <a:pt x="2178" y="1483"/>
                    <a:pt x="2173" y="1490"/>
                  </a:cubicBezTo>
                  <a:cubicBezTo>
                    <a:pt x="2117" y="1571"/>
                    <a:pt x="795" y="3492"/>
                    <a:pt x="1842" y="4542"/>
                  </a:cubicBezTo>
                  <a:cubicBezTo>
                    <a:pt x="2274" y="4974"/>
                    <a:pt x="2709" y="5145"/>
                    <a:pt x="3028" y="5269"/>
                  </a:cubicBezTo>
                  <a:cubicBezTo>
                    <a:pt x="3439" y="5433"/>
                    <a:pt x="3507" y="5469"/>
                    <a:pt x="3479" y="5769"/>
                  </a:cubicBezTo>
                  <a:cubicBezTo>
                    <a:pt x="3428" y="6303"/>
                    <a:pt x="2801" y="7802"/>
                    <a:pt x="2073" y="9539"/>
                  </a:cubicBezTo>
                  <a:cubicBezTo>
                    <a:pt x="1646" y="10565"/>
                    <a:pt x="1159" y="11728"/>
                    <a:pt x="699" y="12910"/>
                  </a:cubicBezTo>
                  <a:cubicBezTo>
                    <a:pt x="1" y="14708"/>
                    <a:pt x="375" y="16704"/>
                    <a:pt x="1650" y="18002"/>
                  </a:cubicBezTo>
                  <a:cubicBezTo>
                    <a:pt x="2305" y="18670"/>
                    <a:pt x="3104" y="19021"/>
                    <a:pt x="3898" y="19021"/>
                  </a:cubicBezTo>
                  <a:cubicBezTo>
                    <a:pt x="4215" y="19021"/>
                    <a:pt x="4530" y="18966"/>
                    <a:pt x="4833" y="18854"/>
                  </a:cubicBezTo>
                  <a:cubicBezTo>
                    <a:pt x="6827" y="18115"/>
                    <a:pt x="7130" y="12894"/>
                    <a:pt x="7330" y="9439"/>
                  </a:cubicBezTo>
                  <a:cubicBezTo>
                    <a:pt x="7390" y="8401"/>
                    <a:pt x="7445" y="7502"/>
                    <a:pt x="7530" y="7114"/>
                  </a:cubicBezTo>
                  <a:cubicBezTo>
                    <a:pt x="7629" y="6663"/>
                    <a:pt x="7725" y="6316"/>
                    <a:pt x="7805" y="6020"/>
                  </a:cubicBezTo>
                  <a:cubicBezTo>
                    <a:pt x="8017" y="5234"/>
                    <a:pt x="8145" y="4758"/>
                    <a:pt x="8077" y="3592"/>
                  </a:cubicBezTo>
                  <a:cubicBezTo>
                    <a:pt x="7981" y="2022"/>
                    <a:pt x="7877" y="240"/>
                    <a:pt x="6495" y="25"/>
                  </a:cubicBezTo>
                  <a:cubicBezTo>
                    <a:pt x="6387" y="8"/>
                    <a:pt x="6268" y="1"/>
                    <a:pt x="6143"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88" name="Google Shape;232;p31"/>
            <p:cNvSpPr/>
            <p:nvPr/>
          </p:nvSpPr>
          <p:spPr>
            <a:xfrm>
              <a:off x="6339240" y="4566240"/>
              <a:ext cx="121320" cy="68400"/>
            </a:xfrm>
            <a:custGeom>
              <a:avLst/>
              <a:gdLst/>
              <a:ahLst/>
              <a:cxnLst/>
              <a:rect l="l" t="t" r="r" b="b"/>
              <a:pathLst>
                <a:path w="5517" h="3106">
                  <a:moveTo>
                    <a:pt x="2208" y="0"/>
                  </a:moveTo>
                  <a:cubicBezTo>
                    <a:pt x="1377" y="0"/>
                    <a:pt x="593" y="57"/>
                    <a:pt x="0" y="116"/>
                  </a:cubicBezTo>
                  <a:cubicBezTo>
                    <a:pt x="395" y="1823"/>
                    <a:pt x="1719" y="3105"/>
                    <a:pt x="3149" y="3105"/>
                  </a:cubicBezTo>
                  <a:cubicBezTo>
                    <a:pt x="3429" y="3105"/>
                    <a:pt x="3713" y="3056"/>
                    <a:pt x="3995" y="2952"/>
                  </a:cubicBezTo>
                  <a:cubicBezTo>
                    <a:pt x="4705" y="2688"/>
                    <a:pt x="5185" y="1730"/>
                    <a:pt x="5516" y="463"/>
                  </a:cubicBezTo>
                  <a:cubicBezTo>
                    <a:pt x="4578" y="108"/>
                    <a:pt x="3349" y="0"/>
                    <a:pt x="2208" y="0"/>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889" name="Google Shape;233;p31"/>
            <p:cNvSpPr/>
            <p:nvPr/>
          </p:nvSpPr>
          <p:spPr>
            <a:xfrm>
              <a:off x="6333120" y="4560120"/>
              <a:ext cx="134280" cy="80280"/>
            </a:xfrm>
            <a:custGeom>
              <a:avLst/>
              <a:gdLst/>
              <a:ahLst/>
              <a:cxnLst/>
              <a:rect l="l" t="t" r="r" b="b"/>
              <a:pathLst>
                <a:path w="6097" h="3645">
                  <a:moveTo>
                    <a:pt x="2496" y="540"/>
                  </a:moveTo>
                  <a:cubicBezTo>
                    <a:pt x="3511" y="540"/>
                    <a:pt x="4600" y="626"/>
                    <a:pt x="5468" y="905"/>
                  </a:cubicBezTo>
                  <a:cubicBezTo>
                    <a:pt x="5129" y="2083"/>
                    <a:pt x="4698" y="2778"/>
                    <a:pt x="4179" y="2970"/>
                  </a:cubicBezTo>
                  <a:cubicBezTo>
                    <a:pt x="3935" y="3059"/>
                    <a:pt x="3684" y="3104"/>
                    <a:pt x="3431" y="3104"/>
                  </a:cubicBezTo>
                  <a:cubicBezTo>
                    <a:pt x="3057" y="3104"/>
                    <a:pt x="2679" y="3005"/>
                    <a:pt x="2314" y="2809"/>
                  </a:cubicBezTo>
                  <a:cubicBezTo>
                    <a:pt x="1538" y="2391"/>
                    <a:pt x="924" y="1587"/>
                    <a:pt x="627" y="625"/>
                  </a:cubicBezTo>
                  <a:cubicBezTo>
                    <a:pt x="1155" y="580"/>
                    <a:pt x="1809" y="540"/>
                    <a:pt x="2496" y="540"/>
                  </a:cubicBezTo>
                  <a:close/>
                  <a:moveTo>
                    <a:pt x="2476" y="1"/>
                  </a:moveTo>
                  <a:cubicBezTo>
                    <a:pt x="1628" y="1"/>
                    <a:pt x="836" y="59"/>
                    <a:pt x="256" y="118"/>
                  </a:cubicBezTo>
                  <a:cubicBezTo>
                    <a:pt x="177" y="125"/>
                    <a:pt x="109" y="166"/>
                    <a:pt x="61" y="229"/>
                  </a:cubicBezTo>
                  <a:cubicBezTo>
                    <a:pt x="17" y="289"/>
                    <a:pt x="0" y="369"/>
                    <a:pt x="17" y="445"/>
                  </a:cubicBezTo>
                  <a:cubicBezTo>
                    <a:pt x="304" y="1691"/>
                    <a:pt x="1067" y="2750"/>
                    <a:pt x="2058" y="3285"/>
                  </a:cubicBezTo>
                  <a:cubicBezTo>
                    <a:pt x="2502" y="3525"/>
                    <a:pt x="2968" y="3644"/>
                    <a:pt x="3431" y="3644"/>
                  </a:cubicBezTo>
                  <a:cubicBezTo>
                    <a:pt x="3752" y="3644"/>
                    <a:pt x="4063" y="3589"/>
                    <a:pt x="4366" y="3477"/>
                  </a:cubicBezTo>
                  <a:cubicBezTo>
                    <a:pt x="5105" y="3201"/>
                    <a:pt x="5656" y="2326"/>
                    <a:pt x="6060" y="800"/>
                  </a:cubicBezTo>
                  <a:cubicBezTo>
                    <a:pt x="6096" y="669"/>
                    <a:pt x="6024" y="529"/>
                    <a:pt x="5892" y="481"/>
                  </a:cubicBezTo>
                  <a:cubicBezTo>
                    <a:pt x="4916" y="111"/>
                    <a:pt x="3643" y="1"/>
                    <a:pt x="2476"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890" name="Google Shape;234;p31"/>
            <p:cNvSpPr/>
            <p:nvPr/>
          </p:nvSpPr>
          <p:spPr>
            <a:xfrm>
              <a:off x="6313680" y="4139280"/>
              <a:ext cx="155160" cy="168120"/>
            </a:xfrm>
            <a:custGeom>
              <a:avLst/>
              <a:gdLst/>
              <a:ahLst/>
              <a:cxnLst/>
              <a:rect l="l" t="t" r="r" b="b"/>
              <a:pathLst>
                <a:path w="7036" h="7632">
                  <a:moveTo>
                    <a:pt x="5773" y="0"/>
                  </a:moveTo>
                  <a:lnTo>
                    <a:pt x="360" y="1350"/>
                  </a:lnTo>
                  <a:lnTo>
                    <a:pt x="1" y="1350"/>
                  </a:lnTo>
                  <a:cubicBezTo>
                    <a:pt x="1" y="1350"/>
                    <a:pt x="2617" y="5772"/>
                    <a:pt x="3336" y="6942"/>
                  </a:cubicBezTo>
                  <a:cubicBezTo>
                    <a:pt x="3622" y="7407"/>
                    <a:pt x="4177" y="7631"/>
                    <a:pt x="4759" y="7631"/>
                  </a:cubicBezTo>
                  <a:cubicBezTo>
                    <a:pt x="5647" y="7631"/>
                    <a:pt x="6599" y="7111"/>
                    <a:pt x="6763" y="6131"/>
                  </a:cubicBezTo>
                  <a:cubicBezTo>
                    <a:pt x="7035" y="4510"/>
                    <a:pt x="5773" y="0"/>
                    <a:pt x="5773"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91" name="Google Shape;235;p31"/>
            <p:cNvSpPr/>
            <p:nvPr/>
          </p:nvSpPr>
          <p:spPr>
            <a:xfrm>
              <a:off x="6307560" y="4133520"/>
              <a:ext cx="167400" cy="180000"/>
            </a:xfrm>
            <a:custGeom>
              <a:avLst/>
              <a:gdLst/>
              <a:ahLst/>
              <a:cxnLst/>
              <a:rect l="l" t="t" r="r" b="b"/>
              <a:pathLst>
                <a:path w="7590" h="8173">
                  <a:moveTo>
                    <a:pt x="5864" y="599"/>
                  </a:moveTo>
                  <a:cubicBezTo>
                    <a:pt x="6120" y="1565"/>
                    <a:pt x="7002" y="5028"/>
                    <a:pt x="6779" y="6358"/>
                  </a:cubicBezTo>
                  <a:cubicBezTo>
                    <a:pt x="6655" y="7101"/>
                    <a:pt x="6008" y="7481"/>
                    <a:pt x="5440" y="7592"/>
                  </a:cubicBezTo>
                  <a:cubicBezTo>
                    <a:pt x="5314" y="7617"/>
                    <a:pt x="5180" y="7631"/>
                    <a:pt x="5045" y="7631"/>
                  </a:cubicBezTo>
                  <a:cubicBezTo>
                    <a:pt x="4578" y="7631"/>
                    <a:pt x="4096" y="7470"/>
                    <a:pt x="3851" y="7074"/>
                  </a:cubicBezTo>
                  <a:cubicBezTo>
                    <a:pt x="3263" y="6123"/>
                    <a:pt x="1403" y="2983"/>
                    <a:pt x="747" y="1877"/>
                  </a:cubicBezTo>
                  <a:lnTo>
                    <a:pt x="5864" y="599"/>
                  </a:lnTo>
                  <a:close/>
                  <a:moveTo>
                    <a:pt x="6051" y="1"/>
                  </a:moveTo>
                  <a:cubicBezTo>
                    <a:pt x="6030" y="1"/>
                    <a:pt x="6009" y="3"/>
                    <a:pt x="5988" y="8"/>
                  </a:cubicBezTo>
                  <a:lnTo>
                    <a:pt x="612" y="1353"/>
                  </a:lnTo>
                  <a:lnTo>
                    <a:pt x="284" y="1353"/>
                  </a:lnTo>
                  <a:cubicBezTo>
                    <a:pt x="184" y="1353"/>
                    <a:pt x="96" y="1405"/>
                    <a:pt x="48" y="1490"/>
                  </a:cubicBezTo>
                  <a:cubicBezTo>
                    <a:pt x="0" y="1573"/>
                    <a:pt x="0" y="1677"/>
                    <a:pt x="52" y="1761"/>
                  </a:cubicBezTo>
                  <a:cubicBezTo>
                    <a:pt x="76" y="1805"/>
                    <a:pt x="2677" y="6194"/>
                    <a:pt x="3392" y="7357"/>
                  </a:cubicBezTo>
                  <a:cubicBezTo>
                    <a:pt x="3707" y="7872"/>
                    <a:pt x="4338" y="8172"/>
                    <a:pt x="5045" y="8172"/>
                  </a:cubicBezTo>
                  <a:cubicBezTo>
                    <a:pt x="5209" y="8172"/>
                    <a:pt x="5377" y="8156"/>
                    <a:pt x="5545" y="8124"/>
                  </a:cubicBezTo>
                  <a:cubicBezTo>
                    <a:pt x="6495" y="7940"/>
                    <a:pt x="7170" y="7297"/>
                    <a:pt x="7313" y="6447"/>
                  </a:cubicBezTo>
                  <a:cubicBezTo>
                    <a:pt x="7590" y="4784"/>
                    <a:pt x="6367" y="383"/>
                    <a:pt x="6316" y="199"/>
                  </a:cubicBezTo>
                  <a:cubicBezTo>
                    <a:pt x="6281" y="77"/>
                    <a:pt x="6171" y="1"/>
                    <a:pt x="6051"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92" name="Google Shape;236;p31"/>
            <p:cNvSpPr/>
            <p:nvPr/>
          </p:nvSpPr>
          <p:spPr>
            <a:xfrm>
              <a:off x="6160320" y="3944160"/>
              <a:ext cx="322560" cy="242640"/>
            </a:xfrm>
            <a:custGeom>
              <a:avLst/>
              <a:gdLst/>
              <a:ahLst/>
              <a:cxnLst/>
              <a:rect l="l" t="t" r="r" b="b"/>
              <a:pathLst>
                <a:path w="14612" h="11007">
                  <a:moveTo>
                    <a:pt x="10641" y="0"/>
                  </a:moveTo>
                  <a:cubicBezTo>
                    <a:pt x="10524" y="0"/>
                    <a:pt x="10404" y="1"/>
                    <a:pt x="10282" y="1"/>
                  </a:cubicBezTo>
                  <a:cubicBezTo>
                    <a:pt x="8661" y="1"/>
                    <a:pt x="2078" y="1894"/>
                    <a:pt x="724" y="3160"/>
                  </a:cubicBezTo>
                  <a:cubicBezTo>
                    <a:pt x="724" y="3160"/>
                    <a:pt x="1" y="4331"/>
                    <a:pt x="364" y="5142"/>
                  </a:cubicBezTo>
                  <a:cubicBezTo>
                    <a:pt x="724" y="5952"/>
                    <a:pt x="1715" y="8297"/>
                    <a:pt x="2346" y="9471"/>
                  </a:cubicBezTo>
                  <a:cubicBezTo>
                    <a:pt x="2831" y="10371"/>
                    <a:pt x="4652" y="11007"/>
                    <a:pt x="6985" y="11007"/>
                  </a:cubicBezTo>
                  <a:cubicBezTo>
                    <a:pt x="7685" y="11007"/>
                    <a:pt x="8430" y="10950"/>
                    <a:pt x="9200" y="10825"/>
                  </a:cubicBezTo>
                  <a:cubicBezTo>
                    <a:pt x="12539" y="10282"/>
                    <a:pt x="14432" y="8748"/>
                    <a:pt x="14520" y="7398"/>
                  </a:cubicBezTo>
                  <a:cubicBezTo>
                    <a:pt x="14612" y="6044"/>
                    <a:pt x="13981" y="4239"/>
                    <a:pt x="13530" y="2078"/>
                  </a:cubicBezTo>
                  <a:cubicBezTo>
                    <a:pt x="13112" y="76"/>
                    <a:pt x="12080" y="0"/>
                    <a:pt x="10641"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893" name="Google Shape;237;p31"/>
            <p:cNvSpPr/>
            <p:nvPr/>
          </p:nvSpPr>
          <p:spPr>
            <a:xfrm>
              <a:off x="6153840" y="3938400"/>
              <a:ext cx="334440" cy="254520"/>
            </a:xfrm>
            <a:custGeom>
              <a:avLst/>
              <a:gdLst/>
              <a:ahLst/>
              <a:cxnLst/>
              <a:rect l="l" t="t" r="r" b="b"/>
              <a:pathLst>
                <a:path w="15155" h="11541">
                  <a:moveTo>
                    <a:pt x="10961" y="540"/>
                  </a:moveTo>
                  <a:cubicBezTo>
                    <a:pt x="12345" y="540"/>
                    <a:pt x="13190" y="617"/>
                    <a:pt x="13565" y="2398"/>
                  </a:cubicBezTo>
                  <a:cubicBezTo>
                    <a:pt x="13700" y="3065"/>
                    <a:pt x="13857" y="3700"/>
                    <a:pt x="14004" y="4295"/>
                  </a:cubicBezTo>
                  <a:cubicBezTo>
                    <a:pt x="14328" y="5613"/>
                    <a:pt x="14611" y="6752"/>
                    <a:pt x="14552" y="7646"/>
                  </a:cubicBezTo>
                  <a:cubicBezTo>
                    <a:pt x="14472" y="8828"/>
                    <a:pt x="12699" y="10299"/>
                    <a:pt x="9455" y="10826"/>
                  </a:cubicBezTo>
                  <a:cubicBezTo>
                    <a:pt x="8706" y="10947"/>
                    <a:pt x="7983" y="11002"/>
                    <a:pt x="7306" y="11002"/>
                  </a:cubicBezTo>
                  <a:cubicBezTo>
                    <a:pt x="5043" y="11002"/>
                    <a:pt x="3306" y="10389"/>
                    <a:pt x="2884" y="9611"/>
                  </a:cubicBezTo>
                  <a:cubicBezTo>
                    <a:pt x="2381" y="8677"/>
                    <a:pt x="1634" y="6959"/>
                    <a:pt x="1187" y="5932"/>
                  </a:cubicBezTo>
                  <a:lnTo>
                    <a:pt x="911" y="5302"/>
                  </a:lnTo>
                  <a:cubicBezTo>
                    <a:pt x="672" y="4763"/>
                    <a:pt x="1047" y="3919"/>
                    <a:pt x="1234" y="3600"/>
                  </a:cubicBezTo>
                  <a:cubicBezTo>
                    <a:pt x="2553" y="2426"/>
                    <a:pt x="8960" y="540"/>
                    <a:pt x="10581" y="540"/>
                  </a:cubicBezTo>
                  <a:lnTo>
                    <a:pt x="10769" y="540"/>
                  </a:lnTo>
                  <a:cubicBezTo>
                    <a:pt x="10834" y="540"/>
                    <a:pt x="10898" y="540"/>
                    <a:pt x="10961" y="540"/>
                  </a:cubicBezTo>
                  <a:close/>
                  <a:moveTo>
                    <a:pt x="11016" y="0"/>
                  </a:moveTo>
                  <a:cubicBezTo>
                    <a:pt x="10935" y="0"/>
                    <a:pt x="10852" y="1"/>
                    <a:pt x="10769" y="1"/>
                  </a:cubicBezTo>
                  <a:lnTo>
                    <a:pt x="10581" y="1"/>
                  </a:lnTo>
                  <a:cubicBezTo>
                    <a:pt x="8944" y="1"/>
                    <a:pt x="2298" y="1867"/>
                    <a:pt x="839" y="3229"/>
                  </a:cubicBezTo>
                  <a:cubicBezTo>
                    <a:pt x="819" y="3244"/>
                    <a:pt x="807" y="3264"/>
                    <a:pt x="792" y="3285"/>
                  </a:cubicBezTo>
                  <a:cubicBezTo>
                    <a:pt x="759" y="3336"/>
                    <a:pt x="1" y="4590"/>
                    <a:pt x="416" y="5521"/>
                  </a:cubicBezTo>
                  <a:lnTo>
                    <a:pt x="692" y="6148"/>
                  </a:lnTo>
                  <a:cubicBezTo>
                    <a:pt x="1142" y="7183"/>
                    <a:pt x="1894" y="8913"/>
                    <a:pt x="2409" y="9867"/>
                  </a:cubicBezTo>
                  <a:cubicBezTo>
                    <a:pt x="2972" y="10913"/>
                    <a:pt x="4941" y="11540"/>
                    <a:pt x="7298" y="11540"/>
                  </a:cubicBezTo>
                  <a:cubicBezTo>
                    <a:pt x="8020" y="11540"/>
                    <a:pt x="8776" y="11481"/>
                    <a:pt x="9543" y="11357"/>
                  </a:cubicBezTo>
                  <a:cubicBezTo>
                    <a:pt x="12699" y="10845"/>
                    <a:pt x="14979" y="9335"/>
                    <a:pt x="15090" y="7682"/>
                  </a:cubicBezTo>
                  <a:cubicBezTo>
                    <a:pt x="15154" y="6704"/>
                    <a:pt x="14867" y="5525"/>
                    <a:pt x="14531" y="4164"/>
                  </a:cubicBezTo>
                  <a:cubicBezTo>
                    <a:pt x="14384" y="3576"/>
                    <a:pt x="14232" y="2949"/>
                    <a:pt x="14092" y="2290"/>
                  </a:cubicBezTo>
                  <a:cubicBezTo>
                    <a:pt x="13639" y="119"/>
                    <a:pt x="12433" y="0"/>
                    <a:pt x="11016"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94" name="Google Shape;238;p31"/>
            <p:cNvSpPr/>
            <p:nvPr/>
          </p:nvSpPr>
          <p:spPr>
            <a:xfrm>
              <a:off x="6006240" y="3114360"/>
              <a:ext cx="420840" cy="954000"/>
            </a:xfrm>
            <a:custGeom>
              <a:avLst/>
              <a:gdLst/>
              <a:ahLst/>
              <a:cxnLst/>
              <a:rect l="l" t="t" r="r" b="b"/>
              <a:pathLst>
                <a:path w="19065" h="43204">
                  <a:moveTo>
                    <a:pt x="15909" y="1"/>
                  </a:moveTo>
                  <a:cubicBezTo>
                    <a:pt x="8815" y="93"/>
                    <a:pt x="3722" y="212"/>
                    <a:pt x="3643" y="240"/>
                  </a:cubicBezTo>
                  <a:cubicBezTo>
                    <a:pt x="3371" y="328"/>
                    <a:pt x="3191" y="1862"/>
                    <a:pt x="3012" y="3125"/>
                  </a:cubicBezTo>
                  <a:cubicBezTo>
                    <a:pt x="3012" y="3125"/>
                    <a:pt x="0" y="3508"/>
                    <a:pt x="544" y="11892"/>
                  </a:cubicBezTo>
                  <a:cubicBezTo>
                    <a:pt x="619" y="13067"/>
                    <a:pt x="3659" y="26587"/>
                    <a:pt x="3879" y="28121"/>
                  </a:cubicBezTo>
                  <a:cubicBezTo>
                    <a:pt x="5228" y="37543"/>
                    <a:pt x="8240" y="42260"/>
                    <a:pt x="8240" y="42260"/>
                  </a:cubicBezTo>
                  <a:cubicBezTo>
                    <a:pt x="8240" y="42260"/>
                    <a:pt x="8458" y="43203"/>
                    <a:pt x="11036" y="43203"/>
                  </a:cubicBezTo>
                  <a:cubicBezTo>
                    <a:pt x="11335" y="43203"/>
                    <a:pt x="11665" y="43191"/>
                    <a:pt x="12031" y="43162"/>
                  </a:cubicBezTo>
                  <a:cubicBezTo>
                    <a:pt x="15546" y="42891"/>
                    <a:pt x="19065" y="40546"/>
                    <a:pt x="19065" y="40546"/>
                  </a:cubicBezTo>
                  <a:cubicBezTo>
                    <a:pt x="19065" y="40546"/>
                    <a:pt x="17259" y="22241"/>
                    <a:pt x="17439" y="14217"/>
                  </a:cubicBezTo>
                  <a:cubicBezTo>
                    <a:pt x="17491" y="11996"/>
                    <a:pt x="18773" y="10905"/>
                    <a:pt x="18868" y="9384"/>
                  </a:cubicBezTo>
                  <a:cubicBezTo>
                    <a:pt x="19060" y="6380"/>
                    <a:pt x="18610" y="4243"/>
                    <a:pt x="18378" y="3376"/>
                  </a:cubicBezTo>
                  <a:lnTo>
                    <a:pt x="15909"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95" name="Google Shape;239;p31"/>
            <p:cNvSpPr/>
            <p:nvPr/>
          </p:nvSpPr>
          <p:spPr>
            <a:xfrm>
              <a:off x="6001920" y="3108240"/>
              <a:ext cx="431280" cy="965880"/>
            </a:xfrm>
            <a:custGeom>
              <a:avLst/>
              <a:gdLst/>
              <a:ahLst/>
              <a:cxnLst/>
              <a:rect l="l" t="t" r="r" b="b"/>
              <a:pathLst>
                <a:path w="19548" h="43745">
                  <a:moveTo>
                    <a:pt x="15977" y="544"/>
                  </a:moveTo>
                  <a:lnTo>
                    <a:pt x="18334" y="3763"/>
                  </a:lnTo>
                  <a:cubicBezTo>
                    <a:pt x="18550" y="4582"/>
                    <a:pt x="18989" y="6694"/>
                    <a:pt x="18805" y="9638"/>
                  </a:cubicBezTo>
                  <a:cubicBezTo>
                    <a:pt x="18766" y="10258"/>
                    <a:pt x="18510" y="10805"/>
                    <a:pt x="18218" y="11436"/>
                  </a:cubicBezTo>
                  <a:cubicBezTo>
                    <a:pt x="17835" y="12254"/>
                    <a:pt x="17403" y="13185"/>
                    <a:pt x="17376" y="14479"/>
                  </a:cubicBezTo>
                  <a:lnTo>
                    <a:pt x="17376" y="14483"/>
                  </a:lnTo>
                  <a:cubicBezTo>
                    <a:pt x="17203" y="22025"/>
                    <a:pt x="18801" y="38828"/>
                    <a:pt x="18981" y="40682"/>
                  </a:cubicBezTo>
                  <a:cubicBezTo>
                    <a:pt x="18310" y="41101"/>
                    <a:pt x="15234" y="42930"/>
                    <a:pt x="12211" y="43166"/>
                  </a:cubicBezTo>
                  <a:cubicBezTo>
                    <a:pt x="11853" y="43193"/>
                    <a:pt x="11531" y="43205"/>
                    <a:pt x="11241" y="43205"/>
                  </a:cubicBezTo>
                  <a:cubicBezTo>
                    <a:pt x="8985" y="43205"/>
                    <a:pt x="8711" y="42471"/>
                    <a:pt x="8708" y="42471"/>
                  </a:cubicBezTo>
                  <a:cubicBezTo>
                    <a:pt x="8704" y="42443"/>
                    <a:pt x="8692" y="42411"/>
                    <a:pt x="8676" y="42388"/>
                  </a:cubicBezTo>
                  <a:cubicBezTo>
                    <a:pt x="8644" y="42340"/>
                    <a:pt x="5676" y="37598"/>
                    <a:pt x="4350" y="28351"/>
                  </a:cubicBezTo>
                  <a:cubicBezTo>
                    <a:pt x="4250" y="27669"/>
                    <a:pt x="3599" y="24629"/>
                    <a:pt x="2908" y="21414"/>
                  </a:cubicBezTo>
                  <a:cubicBezTo>
                    <a:pt x="2042" y="17368"/>
                    <a:pt x="1059" y="12782"/>
                    <a:pt x="1015" y="12147"/>
                  </a:cubicBezTo>
                  <a:cubicBezTo>
                    <a:pt x="504" y="4190"/>
                    <a:pt x="3227" y="3667"/>
                    <a:pt x="3251" y="3663"/>
                  </a:cubicBezTo>
                  <a:cubicBezTo>
                    <a:pt x="3371" y="3647"/>
                    <a:pt x="3467" y="3555"/>
                    <a:pt x="3483" y="3435"/>
                  </a:cubicBezTo>
                  <a:lnTo>
                    <a:pt x="3548" y="2988"/>
                  </a:lnTo>
                  <a:cubicBezTo>
                    <a:pt x="3655" y="2209"/>
                    <a:pt x="3815" y="1059"/>
                    <a:pt x="3967" y="771"/>
                  </a:cubicBezTo>
                  <a:cubicBezTo>
                    <a:pt x="4654" y="739"/>
                    <a:pt x="9319" y="631"/>
                    <a:pt x="15977" y="544"/>
                  </a:cubicBezTo>
                  <a:close/>
                  <a:moveTo>
                    <a:pt x="16109" y="0"/>
                  </a:moveTo>
                  <a:cubicBezTo>
                    <a:pt x="11783" y="56"/>
                    <a:pt x="3955" y="188"/>
                    <a:pt x="3763" y="252"/>
                  </a:cubicBezTo>
                  <a:cubicBezTo>
                    <a:pt x="3412" y="367"/>
                    <a:pt x="3288" y="923"/>
                    <a:pt x="3012" y="2913"/>
                  </a:cubicBezTo>
                  <a:lnTo>
                    <a:pt x="2973" y="3180"/>
                  </a:lnTo>
                  <a:cubicBezTo>
                    <a:pt x="2257" y="3435"/>
                    <a:pt x="1" y="4821"/>
                    <a:pt x="475" y="12182"/>
                  </a:cubicBezTo>
                  <a:cubicBezTo>
                    <a:pt x="519" y="12858"/>
                    <a:pt x="1467" y="17263"/>
                    <a:pt x="2381" y="21525"/>
                  </a:cubicBezTo>
                  <a:cubicBezTo>
                    <a:pt x="3068" y="24733"/>
                    <a:pt x="3719" y="27765"/>
                    <a:pt x="3815" y="28427"/>
                  </a:cubicBezTo>
                  <a:cubicBezTo>
                    <a:pt x="5101" y="37403"/>
                    <a:pt x="7933" y="42211"/>
                    <a:pt x="8197" y="42647"/>
                  </a:cubicBezTo>
                  <a:cubicBezTo>
                    <a:pt x="8288" y="42891"/>
                    <a:pt x="8772" y="43745"/>
                    <a:pt x="11252" y="43745"/>
                  </a:cubicBezTo>
                  <a:cubicBezTo>
                    <a:pt x="11556" y="43745"/>
                    <a:pt x="11888" y="43733"/>
                    <a:pt x="12255" y="43706"/>
                  </a:cubicBezTo>
                  <a:cubicBezTo>
                    <a:pt x="15802" y="43430"/>
                    <a:pt x="19273" y="41141"/>
                    <a:pt x="19417" y="41045"/>
                  </a:cubicBezTo>
                  <a:cubicBezTo>
                    <a:pt x="19500" y="40989"/>
                    <a:pt x="19548" y="40893"/>
                    <a:pt x="19536" y="40793"/>
                  </a:cubicBezTo>
                  <a:cubicBezTo>
                    <a:pt x="19520" y="40610"/>
                    <a:pt x="17739" y="22412"/>
                    <a:pt x="17914" y="14496"/>
                  </a:cubicBezTo>
                  <a:cubicBezTo>
                    <a:pt x="17942" y="13309"/>
                    <a:pt x="18330" y="12475"/>
                    <a:pt x="18705" y="11664"/>
                  </a:cubicBezTo>
                  <a:cubicBezTo>
                    <a:pt x="19013" y="11013"/>
                    <a:pt x="19297" y="10394"/>
                    <a:pt x="19345" y="9675"/>
                  </a:cubicBezTo>
                  <a:cubicBezTo>
                    <a:pt x="19540" y="6587"/>
                    <a:pt x="19061" y="4382"/>
                    <a:pt x="18845" y="3575"/>
                  </a:cubicBezTo>
                  <a:cubicBezTo>
                    <a:pt x="18838" y="3543"/>
                    <a:pt x="18821" y="3512"/>
                    <a:pt x="18801" y="3488"/>
                  </a:cubicBezTo>
                  <a:lnTo>
                    <a:pt x="16333" y="112"/>
                  </a:lnTo>
                  <a:cubicBezTo>
                    <a:pt x="16281" y="41"/>
                    <a:pt x="16185" y="0"/>
                    <a:pt x="16109"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96" name="Google Shape;240;p31"/>
            <p:cNvSpPr/>
            <p:nvPr/>
          </p:nvSpPr>
          <p:spPr>
            <a:xfrm>
              <a:off x="5884200" y="3143520"/>
              <a:ext cx="354600" cy="165600"/>
            </a:xfrm>
            <a:custGeom>
              <a:avLst/>
              <a:gdLst/>
              <a:ahLst/>
              <a:cxnLst/>
              <a:rect l="l" t="t" r="r" b="b"/>
              <a:pathLst>
                <a:path w="16073" h="7519">
                  <a:moveTo>
                    <a:pt x="10116" y="0"/>
                  </a:moveTo>
                  <a:cubicBezTo>
                    <a:pt x="9398" y="0"/>
                    <a:pt x="8690" y="125"/>
                    <a:pt x="8047" y="432"/>
                  </a:cubicBezTo>
                  <a:cubicBezTo>
                    <a:pt x="8047" y="432"/>
                    <a:pt x="4321" y="992"/>
                    <a:pt x="2037" y="3580"/>
                  </a:cubicBezTo>
                  <a:cubicBezTo>
                    <a:pt x="0" y="5890"/>
                    <a:pt x="1324" y="7519"/>
                    <a:pt x="4787" y="7519"/>
                  </a:cubicBezTo>
                  <a:cubicBezTo>
                    <a:pt x="5204" y="7519"/>
                    <a:pt x="5653" y="7495"/>
                    <a:pt x="6130" y="7446"/>
                  </a:cubicBezTo>
                  <a:cubicBezTo>
                    <a:pt x="10568" y="6987"/>
                    <a:pt x="15684" y="2438"/>
                    <a:pt x="15900" y="2194"/>
                  </a:cubicBezTo>
                  <a:cubicBezTo>
                    <a:pt x="16073" y="2002"/>
                    <a:pt x="13002" y="0"/>
                    <a:pt x="10116"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97" name="Google Shape;241;p31"/>
            <p:cNvSpPr/>
            <p:nvPr/>
          </p:nvSpPr>
          <p:spPr>
            <a:xfrm>
              <a:off x="5897520" y="3137400"/>
              <a:ext cx="345600" cy="177840"/>
            </a:xfrm>
            <a:custGeom>
              <a:avLst/>
              <a:gdLst/>
              <a:ahLst/>
              <a:cxnLst/>
              <a:rect l="l" t="t" r="r" b="b"/>
              <a:pathLst>
                <a:path w="15662" h="8061">
                  <a:moveTo>
                    <a:pt x="9491" y="548"/>
                  </a:moveTo>
                  <a:cubicBezTo>
                    <a:pt x="11823" y="548"/>
                    <a:pt x="14343" y="1910"/>
                    <a:pt x="14942" y="2425"/>
                  </a:cubicBezTo>
                  <a:cubicBezTo>
                    <a:pt x="14059" y="3208"/>
                    <a:pt x="9526" y="7035"/>
                    <a:pt x="5500" y="7450"/>
                  </a:cubicBezTo>
                  <a:cubicBezTo>
                    <a:pt x="5046" y="7496"/>
                    <a:pt x="4614" y="7519"/>
                    <a:pt x="4209" y="7519"/>
                  </a:cubicBezTo>
                  <a:cubicBezTo>
                    <a:pt x="2485" y="7519"/>
                    <a:pt x="1249" y="7108"/>
                    <a:pt x="867" y="6368"/>
                  </a:cubicBezTo>
                  <a:cubicBezTo>
                    <a:pt x="559" y="5772"/>
                    <a:pt x="835" y="4941"/>
                    <a:pt x="1638" y="4030"/>
                  </a:cubicBezTo>
                  <a:cubicBezTo>
                    <a:pt x="3826" y="1551"/>
                    <a:pt x="7445" y="975"/>
                    <a:pt x="7485" y="972"/>
                  </a:cubicBezTo>
                  <a:cubicBezTo>
                    <a:pt x="7509" y="967"/>
                    <a:pt x="7537" y="959"/>
                    <a:pt x="7561" y="948"/>
                  </a:cubicBezTo>
                  <a:cubicBezTo>
                    <a:pt x="8153" y="664"/>
                    <a:pt x="8816" y="548"/>
                    <a:pt x="9491" y="548"/>
                  </a:cubicBezTo>
                  <a:close/>
                  <a:moveTo>
                    <a:pt x="9523" y="1"/>
                  </a:moveTo>
                  <a:cubicBezTo>
                    <a:pt x="8776" y="1"/>
                    <a:pt x="8038" y="129"/>
                    <a:pt x="7362" y="444"/>
                  </a:cubicBezTo>
                  <a:cubicBezTo>
                    <a:pt x="6926" y="516"/>
                    <a:pt x="3455" y="1155"/>
                    <a:pt x="1234" y="3671"/>
                  </a:cubicBezTo>
                  <a:cubicBezTo>
                    <a:pt x="0" y="5070"/>
                    <a:pt x="92" y="6044"/>
                    <a:pt x="388" y="6619"/>
                  </a:cubicBezTo>
                  <a:cubicBezTo>
                    <a:pt x="871" y="7557"/>
                    <a:pt x="2221" y="8060"/>
                    <a:pt x="4170" y="8060"/>
                  </a:cubicBezTo>
                  <a:cubicBezTo>
                    <a:pt x="4606" y="8060"/>
                    <a:pt x="5065" y="8037"/>
                    <a:pt x="5557" y="7985"/>
                  </a:cubicBezTo>
                  <a:cubicBezTo>
                    <a:pt x="9926" y="7538"/>
                    <a:pt x="15086" y="3112"/>
                    <a:pt x="15502" y="2649"/>
                  </a:cubicBezTo>
                  <a:cubicBezTo>
                    <a:pt x="15530" y="2616"/>
                    <a:pt x="15661" y="2445"/>
                    <a:pt x="15490" y="2218"/>
                  </a:cubicBezTo>
                  <a:cubicBezTo>
                    <a:pt x="15119" y="1724"/>
                    <a:pt x="12263" y="1"/>
                    <a:pt x="9523"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898" name="Google Shape;242;p31"/>
            <p:cNvSpPr/>
            <p:nvPr/>
          </p:nvSpPr>
          <p:spPr>
            <a:xfrm>
              <a:off x="6152400" y="3117600"/>
              <a:ext cx="453960" cy="155160"/>
            </a:xfrm>
            <a:custGeom>
              <a:avLst/>
              <a:gdLst/>
              <a:ahLst/>
              <a:cxnLst/>
              <a:rect l="l" t="t" r="r" b="b"/>
              <a:pathLst>
                <a:path w="20563" h="7034">
                  <a:moveTo>
                    <a:pt x="1986" y="0"/>
                  </a:moveTo>
                  <a:cubicBezTo>
                    <a:pt x="0" y="0"/>
                    <a:pt x="2525" y="3247"/>
                    <a:pt x="2525" y="3247"/>
                  </a:cubicBezTo>
                  <a:cubicBezTo>
                    <a:pt x="2525" y="3247"/>
                    <a:pt x="6495" y="3427"/>
                    <a:pt x="9559" y="4329"/>
                  </a:cubicBezTo>
                  <a:cubicBezTo>
                    <a:pt x="12626" y="5229"/>
                    <a:pt x="18035" y="7034"/>
                    <a:pt x="19301" y="7034"/>
                  </a:cubicBezTo>
                  <a:cubicBezTo>
                    <a:pt x="20563" y="7034"/>
                    <a:pt x="20199" y="2344"/>
                    <a:pt x="20199" y="1442"/>
                  </a:cubicBezTo>
                  <a:cubicBezTo>
                    <a:pt x="20199" y="539"/>
                    <a:pt x="3967" y="0"/>
                    <a:pt x="1986"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899" name="Google Shape;243;p31"/>
            <p:cNvSpPr/>
            <p:nvPr/>
          </p:nvSpPr>
          <p:spPr>
            <a:xfrm>
              <a:off x="6165360" y="3111480"/>
              <a:ext cx="440640" cy="167040"/>
            </a:xfrm>
            <a:custGeom>
              <a:avLst/>
              <a:gdLst/>
              <a:ahLst/>
              <a:cxnLst/>
              <a:rect l="l" t="t" r="r" b="b"/>
              <a:pathLst>
                <a:path w="19972" h="7578">
                  <a:moveTo>
                    <a:pt x="1395" y="544"/>
                  </a:moveTo>
                  <a:cubicBezTo>
                    <a:pt x="3915" y="544"/>
                    <a:pt x="18130" y="1096"/>
                    <a:pt x="19341" y="1807"/>
                  </a:cubicBezTo>
                  <a:cubicBezTo>
                    <a:pt x="19341" y="1927"/>
                    <a:pt x="19348" y="2086"/>
                    <a:pt x="19352" y="2282"/>
                  </a:cubicBezTo>
                  <a:cubicBezTo>
                    <a:pt x="19393" y="3384"/>
                    <a:pt x="19492" y="6316"/>
                    <a:pt x="18882" y="6951"/>
                  </a:cubicBezTo>
                  <a:cubicBezTo>
                    <a:pt x="18810" y="7027"/>
                    <a:pt x="18749" y="7035"/>
                    <a:pt x="18710" y="7035"/>
                  </a:cubicBezTo>
                  <a:cubicBezTo>
                    <a:pt x="17807" y="7035"/>
                    <a:pt x="14436" y="5996"/>
                    <a:pt x="11724" y="5157"/>
                  </a:cubicBezTo>
                  <a:cubicBezTo>
                    <a:pt x="10754" y="4858"/>
                    <a:pt x="9823" y="4571"/>
                    <a:pt x="9043" y="4343"/>
                  </a:cubicBezTo>
                  <a:cubicBezTo>
                    <a:pt x="6291" y="3533"/>
                    <a:pt x="2781" y="3297"/>
                    <a:pt x="2073" y="3256"/>
                  </a:cubicBezTo>
                  <a:cubicBezTo>
                    <a:pt x="1450" y="2430"/>
                    <a:pt x="724" y="1155"/>
                    <a:pt x="939" y="712"/>
                  </a:cubicBezTo>
                  <a:cubicBezTo>
                    <a:pt x="995" y="600"/>
                    <a:pt x="1147" y="544"/>
                    <a:pt x="1395" y="544"/>
                  </a:cubicBezTo>
                  <a:close/>
                  <a:moveTo>
                    <a:pt x="1395" y="1"/>
                  </a:moveTo>
                  <a:cubicBezTo>
                    <a:pt x="808" y="1"/>
                    <a:pt x="560" y="261"/>
                    <a:pt x="452" y="473"/>
                  </a:cubicBezTo>
                  <a:cubicBezTo>
                    <a:pt x="1" y="1400"/>
                    <a:pt x="1431" y="3312"/>
                    <a:pt x="1722" y="3684"/>
                  </a:cubicBezTo>
                  <a:cubicBezTo>
                    <a:pt x="1770" y="3748"/>
                    <a:pt x="1842" y="3787"/>
                    <a:pt x="1922" y="3787"/>
                  </a:cubicBezTo>
                  <a:cubicBezTo>
                    <a:pt x="1962" y="3791"/>
                    <a:pt x="5892" y="3979"/>
                    <a:pt x="8892" y="4862"/>
                  </a:cubicBezTo>
                  <a:cubicBezTo>
                    <a:pt x="9666" y="5090"/>
                    <a:pt x="10593" y="5373"/>
                    <a:pt x="11568" y="5673"/>
                  </a:cubicBezTo>
                  <a:cubicBezTo>
                    <a:pt x="14596" y="6612"/>
                    <a:pt x="17723" y="7578"/>
                    <a:pt x="18710" y="7578"/>
                  </a:cubicBezTo>
                  <a:cubicBezTo>
                    <a:pt x="18917" y="7578"/>
                    <a:pt x="19113" y="7491"/>
                    <a:pt x="19273" y="7327"/>
                  </a:cubicBezTo>
                  <a:cubicBezTo>
                    <a:pt x="19948" y="6624"/>
                    <a:pt x="19972" y="4479"/>
                    <a:pt x="19896" y="2262"/>
                  </a:cubicBezTo>
                  <a:cubicBezTo>
                    <a:pt x="19888" y="2027"/>
                    <a:pt x="19880" y="1835"/>
                    <a:pt x="19880" y="1715"/>
                  </a:cubicBezTo>
                  <a:cubicBezTo>
                    <a:pt x="19880" y="1343"/>
                    <a:pt x="19880" y="884"/>
                    <a:pt x="11261" y="384"/>
                  </a:cubicBezTo>
                  <a:cubicBezTo>
                    <a:pt x="6866" y="133"/>
                    <a:pt x="2353" y="1"/>
                    <a:pt x="1395"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00" name="Google Shape;244;p31"/>
            <p:cNvSpPr/>
            <p:nvPr/>
          </p:nvSpPr>
          <p:spPr>
            <a:xfrm>
              <a:off x="6527160" y="3149280"/>
              <a:ext cx="241560" cy="202320"/>
            </a:xfrm>
            <a:custGeom>
              <a:avLst/>
              <a:gdLst/>
              <a:ahLst/>
              <a:cxnLst/>
              <a:rect l="l" t="t" r="r" b="b"/>
              <a:pathLst>
                <a:path w="10953" h="9183">
                  <a:moveTo>
                    <a:pt x="3619" y="1"/>
                  </a:moveTo>
                  <a:cubicBezTo>
                    <a:pt x="3381" y="1"/>
                    <a:pt x="3243" y="4"/>
                    <a:pt x="3243" y="4"/>
                  </a:cubicBezTo>
                  <a:cubicBezTo>
                    <a:pt x="3243" y="4"/>
                    <a:pt x="1802" y="727"/>
                    <a:pt x="1262" y="3431"/>
                  </a:cubicBezTo>
                  <a:cubicBezTo>
                    <a:pt x="719" y="6135"/>
                    <a:pt x="0" y="7581"/>
                    <a:pt x="1079" y="8300"/>
                  </a:cubicBezTo>
                  <a:cubicBezTo>
                    <a:pt x="1801" y="8782"/>
                    <a:pt x="4127" y="9183"/>
                    <a:pt x="5812" y="9183"/>
                  </a:cubicBezTo>
                  <a:cubicBezTo>
                    <a:pt x="6652" y="9183"/>
                    <a:pt x="7333" y="9083"/>
                    <a:pt x="7573" y="8843"/>
                  </a:cubicBezTo>
                  <a:cubicBezTo>
                    <a:pt x="8296" y="8120"/>
                    <a:pt x="10278" y="4513"/>
                    <a:pt x="10641" y="2169"/>
                  </a:cubicBezTo>
                  <a:cubicBezTo>
                    <a:pt x="10953" y="136"/>
                    <a:pt x="5166" y="1"/>
                    <a:pt x="3619"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901" name="Google Shape;245;p31"/>
            <p:cNvSpPr/>
            <p:nvPr/>
          </p:nvSpPr>
          <p:spPr>
            <a:xfrm>
              <a:off x="6525720" y="3143520"/>
              <a:ext cx="243000" cy="214560"/>
            </a:xfrm>
            <a:custGeom>
              <a:avLst/>
              <a:gdLst/>
              <a:ahLst/>
              <a:cxnLst/>
              <a:rect l="l" t="t" r="r" b="b"/>
              <a:pathLst>
                <a:path w="11025" h="9724">
                  <a:moveTo>
                    <a:pt x="3760" y="541"/>
                  </a:moveTo>
                  <a:cubicBezTo>
                    <a:pt x="5595" y="541"/>
                    <a:pt x="9325" y="759"/>
                    <a:pt x="10250" y="1811"/>
                  </a:cubicBezTo>
                  <a:cubicBezTo>
                    <a:pt x="10406" y="1990"/>
                    <a:pt x="10466" y="2178"/>
                    <a:pt x="10434" y="2397"/>
                  </a:cubicBezTo>
                  <a:cubicBezTo>
                    <a:pt x="10075" y="4722"/>
                    <a:pt x="8105" y="8257"/>
                    <a:pt x="7443" y="8921"/>
                  </a:cubicBezTo>
                  <a:cubicBezTo>
                    <a:pt x="7257" y="9107"/>
                    <a:pt x="6659" y="9189"/>
                    <a:pt x="5899" y="9189"/>
                  </a:cubicBezTo>
                  <a:cubicBezTo>
                    <a:pt x="4317" y="9189"/>
                    <a:pt x="2031" y="8836"/>
                    <a:pt x="1291" y="8345"/>
                  </a:cubicBezTo>
                  <a:cubicBezTo>
                    <a:pt x="640" y="7914"/>
                    <a:pt x="796" y="7139"/>
                    <a:pt x="1208" y="5433"/>
                  </a:cubicBezTo>
                  <a:cubicBezTo>
                    <a:pt x="1328" y="4934"/>
                    <a:pt x="1463" y="4379"/>
                    <a:pt x="1586" y="3752"/>
                  </a:cubicBezTo>
                  <a:cubicBezTo>
                    <a:pt x="2038" y="1503"/>
                    <a:pt x="3140" y="696"/>
                    <a:pt x="3380" y="544"/>
                  </a:cubicBezTo>
                  <a:cubicBezTo>
                    <a:pt x="3495" y="542"/>
                    <a:pt x="3622" y="541"/>
                    <a:pt x="3760" y="541"/>
                  </a:cubicBezTo>
                  <a:close/>
                  <a:moveTo>
                    <a:pt x="3752" y="0"/>
                  </a:moveTo>
                  <a:cubicBezTo>
                    <a:pt x="3499" y="0"/>
                    <a:pt x="3337" y="4"/>
                    <a:pt x="3300" y="6"/>
                  </a:cubicBezTo>
                  <a:cubicBezTo>
                    <a:pt x="3260" y="6"/>
                    <a:pt x="3221" y="13"/>
                    <a:pt x="3184" y="33"/>
                  </a:cubicBezTo>
                  <a:cubicBezTo>
                    <a:pt x="3120" y="65"/>
                    <a:pt x="1619" y="844"/>
                    <a:pt x="1055" y="3648"/>
                  </a:cubicBezTo>
                  <a:cubicBezTo>
                    <a:pt x="932" y="4263"/>
                    <a:pt x="800" y="4814"/>
                    <a:pt x="681" y="5306"/>
                  </a:cubicBezTo>
                  <a:cubicBezTo>
                    <a:pt x="273" y="7011"/>
                    <a:pt x="1" y="8134"/>
                    <a:pt x="992" y="8796"/>
                  </a:cubicBezTo>
                  <a:cubicBezTo>
                    <a:pt x="1726" y="9288"/>
                    <a:pt x="4060" y="9723"/>
                    <a:pt x="5821" y="9723"/>
                  </a:cubicBezTo>
                  <a:cubicBezTo>
                    <a:pt x="6751" y="9723"/>
                    <a:pt x="7526" y="9603"/>
                    <a:pt x="7826" y="9304"/>
                  </a:cubicBezTo>
                  <a:cubicBezTo>
                    <a:pt x="8641" y="8489"/>
                    <a:pt x="10606" y="4814"/>
                    <a:pt x="10969" y="2478"/>
                  </a:cubicBezTo>
                  <a:cubicBezTo>
                    <a:pt x="11025" y="2102"/>
                    <a:pt x="10921" y="1755"/>
                    <a:pt x="10654" y="1455"/>
                  </a:cubicBezTo>
                  <a:cubicBezTo>
                    <a:pt x="9484" y="119"/>
                    <a:pt x="5175" y="0"/>
                    <a:pt x="3752"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02" name="Google Shape;246;p31"/>
            <p:cNvSpPr/>
            <p:nvPr/>
          </p:nvSpPr>
          <p:spPr>
            <a:xfrm>
              <a:off x="6670440" y="3063600"/>
              <a:ext cx="744480" cy="420120"/>
            </a:xfrm>
            <a:custGeom>
              <a:avLst/>
              <a:gdLst/>
              <a:ahLst/>
              <a:cxnLst/>
              <a:rect l="l" t="t" r="r" b="b"/>
              <a:pathLst>
                <a:path w="33728" h="19042">
                  <a:moveTo>
                    <a:pt x="12459" y="1"/>
                  </a:moveTo>
                  <a:cubicBezTo>
                    <a:pt x="11864" y="1"/>
                    <a:pt x="11421" y="34"/>
                    <a:pt x="11183" y="105"/>
                  </a:cubicBezTo>
                  <a:cubicBezTo>
                    <a:pt x="9378" y="644"/>
                    <a:pt x="2887" y="4794"/>
                    <a:pt x="2887" y="4794"/>
                  </a:cubicBezTo>
                  <a:cubicBezTo>
                    <a:pt x="2887" y="4794"/>
                    <a:pt x="1442" y="6416"/>
                    <a:pt x="902" y="8042"/>
                  </a:cubicBezTo>
                  <a:cubicBezTo>
                    <a:pt x="360" y="9664"/>
                    <a:pt x="0" y="11828"/>
                    <a:pt x="0" y="11828"/>
                  </a:cubicBezTo>
                  <a:cubicBezTo>
                    <a:pt x="0" y="11828"/>
                    <a:pt x="2165" y="12367"/>
                    <a:pt x="5048" y="13633"/>
                  </a:cubicBezTo>
                  <a:cubicBezTo>
                    <a:pt x="7936" y="14896"/>
                    <a:pt x="12805" y="15794"/>
                    <a:pt x="17495" y="16877"/>
                  </a:cubicBezTo>
                  <a:cubicBezTo>
                    <a:pt x="22183" y="17960"/>
                    <a:pt x="23446" y="19042"/>
                    <a:pt x="25068" y="19042"/>
                  </a:cubicBezTo>
                  <a:cubicBezTo>
                    <a:pt x="26693" y="19042"/>
                    <a:pt x="28674" y="17779"/>
                    <a:pt x="31203" y="14712"/>
                  </a:cubicBezTo>
                  <a:cubicBezTo>
                    <a:pt x="33727" y="11648"/>
                    <a:pt x="31562" y="5154"/>
                    <a:pt x="29037" y="3173"/>
                  </a:cubicBezTo>
                  <a:cubicBezTo>
                    <a:pt x="26847" y="1450"/>
                    <a:pt x="16367" y="1"/>
                    <a:pt x="12459"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03" name="Google Shape;247;p31"/>
            <p:cNvSpPr/>
            <p:nvPr/>
          </p:nvSpPr>
          <p:spPr>
            <a:xfrm>
              <a:off x="6663960" y="3057480"/>
              <a:ext cx="728280" cy="432000"/>
            </a:xfrm>
            <a:custGeom>
              <a:avLst/>
              <a:gdLst/>
              <a:ahLst/>
              <a:cxnLst/>
              <a:rect l="l" t="t" r="r" b="b"/>
              <a:pathLst>
                <a:path w="32986" h="19580">
                  <a:moveTo>
                    <a:pt x="12712" y="538"/>
                  </a:moveTo>
                  <a:cubicBezTo>
                    <a:pt x="16456" y="538"/>
                    <a:pt x="26982" y="1936"/>
                    <a:pt x="29163" y="3651"/>
                  </a:cubicBezTo>
                  <a:cubicBezTo>
                    <a:pt x="30665" y="4829"/>
                    <a:pt x="32011" y="7685"/>
                    <a:pt x="32291" y="10289"/>
                  </a:cubicBezTo>
                  <a:cubicBezTo>
                    <a:pt x="32434" y="11619"/>
                    <a:pt x="32378" y="13481"/>
                    <a:pt x="31284" y="14806"/>
                  </a:cubicBezTo>
                  <a:cubicBezTo>
                    <a:pt x="28939" y="17654"/>
                    <a:pt x="27002" y="19037"/>
                    <a:pt x="25361" y="19037"/>
                  </a:cubicBezTo>
                  <a:cubicBezTo>
                    <a:pt x="24613" y="19037"/>
                    <a:pt x="23923" y="18785"/>
                    <a:pt x="22876" y="18401"/>
                  </a:cubicBezTo>
                  <a:cubicBezTo>
                    <a:pt x="21770" y="17994"/>
                    <a:pt x="20251" y="17435"/>
                    <a:pt x="17847" y="16880"/>
                  </a:cubicBezTo>
                  <a:cubicBezTo>
                    <a:pt x="16833" y="16648"/>
                    <a:pt x="15810" y="16420"/>
                    <a:pt x="14800" y="16196"/>
                  </a:cubicBezTo>
                  <a:cubicBezTo>
                    <a:pt x="11145" y="15389"/>
                    <a:pt x="7690" y="14631"/>
                    <a:pt x="5449" y="13652"/>
                  </a:cubicBezTo>
                  <a:cubicBezTo>
                    <a:pt x="3132" y="12633"/>
                    <a:pt x="1252" y="12078"/>
                    <a:pt x="605" y="11899"/>
                  </a:cubicBezTo>
                  <a:cubicBezTo>
                    <a:pt x="712" y="11291"/>
                    <a:pt x="1027" y="9661"/>
                    <a:pt x="1451" y="8391"/>
                  </a:cubicBezTo>
                  <a:cubicBezTo>
                    <a:pt x="1930" y="6953"/>
                    <a:pt x="3169" y="5484"/>
                    <a:pt x="3356" y="5268"/>
                  </a:cubicBezTo>
                  <a:cubicBezTo>
                    <a:pt x="3855" y="4949"/>
                    <a:pt x="9871" y="1134"/>
                    <a:pt x="11552" y="631"/>
                  </a:cubicBezTo>
                  <a:cubicBezTo>
                    <a:pt x="11762" y="568"/>
                    <a:pt x="12165" y="538"/>
                    <a:pt x="12712" y="538"/>
                  </a:cubicBezTo>
                  <a:close/>
                  <a:moveTo>
                    <a:pt x="12743" y="0"/>
                  </a:moveTo>
                  <a:cubicBezTo>
                    <a:pt x="12116" y="0"/>
                    <a:pt x="11649" y="36"/>
                    <a:pt x="11397" y="112"/>
                  </a:cubicBezTo>
                  <a:cubicBezTo>
                    <a:pt x="9579" y="659"/>
                    <a:pt x="3300" y="4661"/>
                    <a:pt x="3033" y="4833"/>
                  </a:cubicBezTo>
                  <a:cubicBezTo>
                    <a:pt x="3013" y="4844"/>
                    <a:pt x="2993" y="4861"/>
                    <a:pt x="2977" y="4881"/>
                  </a:cubicBezTo>
                  <a:cubicBezTo>
                    <a:pt x="2917" y="4949"/>
                    <a:pt x="1491" y="6562"/>
                    <a:pt x="940" y="8220"/>
                  </a:cubicBezTo>
                  <a:cubicBezTo>
                    <a:pt x="397" y="9845"/>
                    <a:pt x="41" y="11958"/>
                    <a:pt x="25" y="12050"/>
                  </a:cubicBezTo>
                  <a:cubicBezTo>
                    <a:pt x="1" y="12190"/>
                    <a:pt x="89" y="12322"/>
                    <a:pt x="229" y="12358"/>
                  </a:cubicBezTo>
                  <a:cubicBezTo>
                    <a:pt x="249" y="12362"/>
                    <a:pt x="2406" y="12909"/>
                    <a:pt x="5234" y="14148"/>
                  </a:cubicBezTo>
                  <a:cubicBezTo>
                    <a:pt x="7522" y="15146"/>
                    <a:pt x="11001" y="15913"/>
                    <a:pt x="14684" y="16727"/>
                  </a:cubicBezTo>
                  <a:cubicBezTo>
                    <a:pt x="15694" y="16947"/>
                    <a:pt x="16713" y="17175"/>
                    <a:pt x="17727" y="17407"/>
                  </a:cubicBezTo>
                  <a:cubicBezTo>
                    <a:pt x="20096" y="17953"/>
                    <a:pt x="21593" y="18505"/>
                    <a:pt x="22688" y="18908"/>
                  </a:cubicBezTo>
                  <a:cubicBezTo>
                    <a:pt x="23791" y="19312"/>
                    <a:pt x="24517" y="19579"/>
                    <a:pt x="25361" y="19579"/>
                  </a:cubicBezTo>
                  <a:cubicBezTo>
                    <a:pt x="27174" y="19579"/>
                    <a:pt x="29251" y="18130"/>
                    <a:pt x="31703" y="15149"/>
                  </a:cubicBezTo>
                  <a:cubicBezTo>
                    <a:pt x="32914" y="13680"/>
                    <a:pt x="32986" y="11663"/>
                    <a:pt x="32829" y="10233"/>
                  </a:cubicBezTo>
                  <a:cubicBezTo>
                    <a:pt x="32530" y="7453"/>
                    <a:pt x="31128" y="4505"/>
                    <a:pt x="29498" y="3223"/>
                  </a:cubicBezTo>
                  <a:cubicBezTo>
                    <a:pt x="27247" y="1455"/>
                    <a:pt x="16748" y="0"/>
                    <a:pt x="12743"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04" name="Google Shape;248;p31"/>
            <p:cNvSpPr/>
            <p:nvPr/>
          </p:nvSpPr>
          <p:spPr>
            <a:xfrm>
              <a:off x="5884920" y="3211560"/>
              <a:ext cx="101520" cy="97560"/>
            </a:xfrm>
            <a:custGeom>
              <a:avLst/>
              <a:gdLst/>
              <a:ahLst/>
              <a:cxnLst/>
              <a:rect l="l" t="t" r="r" b="b"/>
              <a:pathLst>
                <a:path w="4606" h="4439">
                  <a:moveTo>
                    <a:pt x="2493" y="1"/>
                  </a:moveTo>
                  <a:cubicBezTo>
                    <a:pt x="2325" y="161"/>
                    <a:pt x="2161" y="324"/>
                    <a:pt x="2006" y="500"/>
                  </a:cubicBezTo>
                  <a:cubicBezTo>
                    <a:pt x="0" y="2777"/>
                    <a:pt x="1254" y="4390"/>
                    <a:pt x="4605" y="4438"/>
                  </a:cubicBezTo>
                  <a:cubicBezTo>
                    <a:pt x="4246" y="2521"/>
                    <a:pt x="3175" y="884"/>
                    <a:pt x="2493"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905" name="Google Shape;249;p31"/>
            <p:cNvSpPr/>
            <p:nvPr/>
          </p:nvSpPr>
          <p:spPr>
            <a:xfrm>
              <a:off x="5898600" y="3205440"/>
              <a:ext cx="93960" cy="109440"/>
            </a:xfrm>
            <a:custGeom>
              <a:avLst/>
              <a:gdLst/>
              <a:ahLst/>
              <a:cxnLst/>
              <a:rect l="l" t="t" r="r" b="b"/>
              <a:pathLst>
                <a:path w="4267" h="4975">
                  <a:moveTo>
                    <a:pt x="1842" y="681"/>
                  </a:moveTo>
                  <a:cubicBezTo>
                    <a:pt x="2432" y="1484"/>
                    <a:pt x="3280" y="2842"/>
                    <a:pt x="3651" y="4423"/>
                  </a:cubicBezTo>
                  <a:cubicBezTo>
                    <a:pt x="2133" y="4352"/>
                    <a:pt x="1099" y="3920"/>
                    <a:pt x="791" y="3225"/>
                  </a:cubicBezTo>
                  <a:cubicBezTo>
                    <a:pt x="528" y="2630"/>
                    <a:pt x="803" y="1839"/>
                    <a:pt x="1590" y="948"/>
                  </a:cubicBezTo>
                  <a:cubicBezTo>
                    <a:pt x="1674" y="856"/>
                    <a:pt x="1758" y="765"/>
                    <a:pt x="1842" y="681"/>
                  </a:cubicBezTo>
                  <a:close/>
                  <a:moveTo>
                    <a:pt x="1867" y="1"/>
                  </a:moveTo>
                  <a:cubicBezTo>
                    <a:pt x="1800" y="1"/>
                    <a:pt x="1735" y="29"/>
                    <a:pt x="1689" y="74"/>
                  </a:cubicBezTo>
                  <a:cubicBezTo>
                    <a:pt x="1514" y="238"/>
                    <a:pt x="1346" y="410"/>
                    <a:pt x="1186" y="589"/>
                  </a:cubicBezTo>
                  <a:cubicBezTo>
                    <a:pt x="0" y="1931"/>
                    <a:pt x="48" y="2886"/>
                    <a:pt x="296" y="3445"/>
                  </a:cubicBezTo>
                  <a:cubicBezTo>
                    <a:pt x="723" y="4408"/>
                    <a:pt x="2029" y="4951"/>
                    <a:pt x="3982" y="4975"/>
                  </a:cubicBezTo>
                  <a:lnTo>
                    <a:pt x="3986" y="4975"/>
                  </a:lnTo>
                  <a:cubicBezTo>
                    <a:pt x="4066" y="4975"/>
                    <a:pt x="4143" y="4943"/>
                    <a:pt x="4194" y="4879"/>
                  </a:cubicBezTo>
                  <a:cubicBezTo>
                    <a:pt x="4246" y="4819"/>
                    <a:pt x="4266" y="4735"/>
                    <a:pt x="4250" y="4655"/>
                  </a:cubicBezTo>
                  <a:cubicBezTo>
                    <a:pt x="3874" y="2646"/>
                    <a:pt x="2732" y="941"/>
                    <a:pt x="2089" y="106"/>
                  </a:cubicBezTo>
                  <a:cubicBezTo>
                    <a:pt x="2041" y="46"/>
                    <a:pt x="1969" y="6"/>
                    <a:pt x="1894" y="2"/>
                  </a:cubicBezTo>
                  <a:cubicBezTo>
                    <a:pt x="1885" y="1"/>
                    <a:pt x="1876" y="1"/>
                    <a:pt x="1867"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06" name="Google Shape;250;p31"/>
            <p:cNvSpPr/>
            <p:nvPr/>
          </p:nvSpPr>
          <p:spPr>
            <a:xfrm>
              <a:off x="6257160" y="3337920"/>
              <a:ext cx="131040" cy="514080"/>
            </a:xfrm>
            <a:custGeom>
              <a:avLst/>
              <a:gdLst/>
              <a:ahLst/>
              <a:cxnLst/>
              <a:rect l="l" t="t" r="r" b="b"/>
              <a:pathLst>
                <a:path w="5956" h="23289">
                  <a:moveTo>
                    <a:pt x="5814" y="1"/>
                  </a:moveTo>
                  <a:cubicBezTo>
                    <a:pt x="5745" y="1"/>
                    <a:pt x="5688" y="54"/>
                    <a:pt x="5681" y="125"/>
                  </a:cubicBezTo>
                  <a:cubicBezTo>
                    <a:pt x="5664" y="325"/>
                    <a:pt x="3784" y="20016"/>
                    <a:pt x="69" y="23049"/>
                  </a:cubicBezTo>
                  <a:cubicBezTo>
                    <a:pt x="12" y="23097"/>
                    <a:pt x="1" y="23180"/>
                    <a:pt x="49" y="23240"/>
                  </a:cubicBezTo>
                  <a:cubicBezTo>
                    <a:pt x="77" y="23272"/>
                    <a:pt x="117" y="23288"/>
                    <a:pt x="156" y="23288"/>
                  </a:cubicBezTo>
                  <a:cubicBezTo>
                    <a:pt x="184" y="23288"/>
                    <a:pt x="217" y="23280"/>
                    <a:pt x="241" y="23256"/>
                  </a:cubicBezTo>
                  <a:cubicBezTo>
                    <a:pt x="4039" y="20156"/>
                    <a:pt x="5876" y="964"/>
                    <a:pt x="5952" y="149"/>
                  </a:cubicBezTo>
                  <a:cubicBezTo>
                    <a:pt x="5956" y="77"/>
                    <a:pt x="5904" y="9"/>
                    <a:pt x="5828" y="1"/>
                  </a:cubicBezTo>
                  <a:cubicBezTo>
                    <a:pt x="5824" y="1"/>
                    <a:pt x="5819" y="1"/>
                    <a:pt x="5814"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07" name="Google Shape;251;p31"/>
            <p:cNvSpPr/>
            <p:nvPr/>
          </p:nvSpPr>
          <p:spPr>
            <a:xfrm>
              <a:off x="6234840" y="3755520"/>
              <a:ext cx="124560" cy="205920"/>
            </a:xfrm>
            <a:custGeom>
              <a:avLst/>
              <a:gdLst/>
              <a:ahLst/>
              <a:cxnLst/>
              <a:rect l="l" t="t" r="r" b="b"/>
              <a:pathLst>
                <a:path w="5653" h="9347">
                  <a:moveTo>
                    <a:pt x="5503" y="1"/>
                  </a:moveTo>
                  <a:cubicBezTo>
                    <a:pt x="5442" y="1"/>
                    <a:pt x="5387" y="43"/>
                    <a:pt x="5372" y="108"/>
                  </a:cubicBezTo>
                  <a:cubicBezTo>
                    <a:pt x="5356" y="172"/>
                    <a:pt x="3863" y="6599"/>
                    <a:pt x="76" y="9095"/>
                  </a:cubicBezTo>
                  <a:cubicBezTo>
                    <a:pt x="16" y="9139"/>
                    <a:pt x="0" y="9223"/>
                    <a:pt x="40" y="9283"/>
                  </a:cubicBezTo>
                  <a:cubicBezTo>
                    <a:pt x="64" y="9323"/>
                    <a:pt x="108" y="9347"/>
                    <a:pt x="152" y="9347"/>
                  </a:cubicBezTo>
                  <a:cubicBezTo>
                    <a:pt x="180" y="9347"/>
                    <a:pt x="204" y="9338"/>
                    <a:pt x="228" y="9323"/>
                  </a:cubicBezTo>
                  <a:cubicBezTo>
                    <a:pt x="4106" y="6762"/>
                    <a:pt x="5620" y="231"/>
                    <a:pt x="5636" y="168"/>
                  </a:cubicBezTo>
                  <a:cubicBezTo>
                    <a:pt x="5652" y="92"/>
                    <a:pt x="5608" y="21"/>
                    <a:pt x="5533" y="4"/>
                  </a:cubicBezTo>
                  <a:cubicBezTo>
                    <a:pt x="5523" y="2"/>
                    <a:pt x="5513" y="1"/>
                    <a:pt x="5503"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08" name="Google Shape;252;p31"/>
            <p:cNvSpPr/>
            <p:nvPr/>
          </p:nvSpPr>
          <p:spPr>
            <a:xfrm>
              <a:off x="6807600" y="3258000"/>
              <a:ext cx="272160" cy="160920"/>
            </a:xfrm>
            <a:custGeom>
              <a:avLst/>
              <a:gdLst/>
              <a:ahLst/>
              <a:cxnLst/>
              <a:rect l="l" t="t" r="r" b="b"/>
              <a:pathLst>
                <a:path w="12331" h="7304">
                  <a:moveTo>
                    <a:pt x="3535" y="0"/>
                  </a:moveTo>
                  <a:cubicBezTo>
                    <a:pt x="3529" y="0"/>
                    <a:pt x="3522" y="1"/>
                    <a:pt x="3516" y="2"/>
                  </a:cubicBezTo>
                  <a:cubicBezTo>
                    <a:pt x="3204" y="22"/>
                    <a:pt x="440" y="225"/>
                    <a:pt x="145" y="1324"/>
                  </a:cubicBezTo>
                  <a:cubicBezTo>
                    <a:pt x="1" y="1855"/>
                    <a:pt x="432" y="2446"/>
                    <a:pt x="1466" y="3134"/>
                  </a:cubicBezTo>
                  <a:cubicBezTo>
                    <a:pt x="5229" y="5641"/>
                    <a:pt x="12083" y="7283"/>
                    <a:pt x="12151" y="7299"/>
                  </a:cubicBezTo>
                  <a:cubicBezTo>
                    <a:pt x="12163" y="7304"/>
                    <a:pt x="12171" y="7304"/>
                    <a:pt x="12183" y="7304"/>
                  </a:cubicBezTo>
                  <a:cubicBezTo>
                    <a:pt x="12243" y="7304"/>
                    <a:pt x="12299" y="7263"/>
                    <a:pt x="12315" y="7199"/>
                  </a:cubicBezTo>
                  <a:cubicBezTo>
                    <a:pt x="12330" y="7127"/>
                    <a:pt x="12287" y="7055"/>
                    <a:pt x="12211" y="7040"/>
                  </a:cubicBezTo>
                  <a:cubicBezTo>
                    <a:pt x="12144" y="7020"/>
                    <a:pt x="5341" y="5390"/>
                    <a:pt x="1614" y="2909"/>
                  </a:cubicBezTo>
                  <a:cubicBezTo>
                    <a:pt x="720" y="2310"/>
                    <a:pt x="300" y="1787"/>
                    <a:pt x="404" y="1396"/>
                  </a:cubicBezTo>
                  <a:cubicBezTo>
                    <a:pt x="611" y="621"/>
                    <a:pt x="2733" y="321"/>
                    <a:pt x="3531" y="269"/>
                  </a:cubicBezTo>
                  <a:cubicBezTo>
                    <a:pt x="3607" y="265"/>
                    <a:pt x="3664" y="201"/>
                    <a:pt x="3660" y="125"/>
                  </a:cubicBezTo>
                  <a:cubicBezTo>
                    <a:pt x="3655" y="60"/>
                    <a:pt x="3602" y="0"/>
                    <a:pt x="3535"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09" name="Google Shape;253;p31"/>
            <p:cNvSpPr/>
            <p:nvPr/>
          </p:nvSpPr>
          <p:spPr>
            <a:xfrm>
              <a:off x="5488920" y="2824200"/>
              <a:ext cx="2323080" cy="381960"/>
            </a:xfrm>
            <a:custGeom>
              <a:avLst/>
              <a:gdLst/>
              <a:ahLst/>
              <a:cxnLst/>
              <a:rect l="l" t="t" r="r" b="b"/>
              <a:pathLst>
                <a:path w="105194" h="17315">
                  <a:moveTo>
                    <a:pt x="8900" y="0"/>
                  </a:moveTo>
                  <a:cubicBezTo>
                    <a:pt x="7877" y="0"/>
                    <a:pt x="6947" y="576"/>
                    <a:pt x="6535" y="1466"/>
                  </a:cubicBezTo>
                  <a:lnTo>
                    <a:pt x="924" y="13596"/>
                  </a:lnTo>
                  <a:lnTo>
                    <a:pt x="1" y="13257"/>
                  </a:lnTo>
                  <a:lnTo>
                    <a:pt x="1" y="16033"/>
                  </a:lnTo>
                  <a:lnTo>
                    <a:pt x="48" y="15997"/>
                  </a:lnTo>
                  <a:cubicBezTo>
                    <a:pt x="133" y="16708"/>
                    <a:pt x="764" y="17315"/>
                    <a:pt x="1599" y="17315"/>
                  </a:cubicBezTo>
                  <a:lnTo>
                    <a:pt x="103635" y="17315"/>
                  </a:lnTo>
                  <a:cubicBezTo>
                    <a:pt x="104518" y="17315"/>
                    <a:pt x="105161" y="16644"/>
                    <a:pt x="105193" y="15881"/>
                  </a:cubicBezTo>
                  <a:lnTo>
                    <a:pt x="105149" y="12946"/>
                  </a:lnTo>
                  <a:lnTo>
                    <a:pt x="103200" y="11192"/>
                  </a:lnTo>
                  <a:lnTo>
                    <a:pt x="98699" y="1466"/>
                  </a:lnTo>
                  <a:cubicBezTo>
                    <a:pt x="98287" y="576"/>
                    <a:pt x="97360" y="0"/>
                    <a:pt x="96334"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10" name="Google Shape;254;p31"/>
            <p:cNvSpPr/>
            <p:nvPr/>
          </p:nvSpPr>
          <p:spPr>
            <a:xfrm>
              <a:off x="5482800" y="2818440"/>
              <a:ext cx="2334960" cy="394200"/>
            </a:xfrm>
            <a:custGeom>
              <a:avLst/>
              <a:gdLst/>
              <a:ahLst/>
              <a:cxnLst/>
              <a:rect l="l" t="t" r="r" b="b"/>
              <a:pathLst>
                <a:path w="105732" h="17856">
                  <a:moveTo>
                    <a:pt x="96605" y="541"/>
                  </a:moveTo>
                  <a:cubicBezTo>
                    <a:pt x="97523" y="541"/>
                    <a:pt x="98354" y="1055"/>
                    <a:pt x="98726" y="1851"/>
                  </a:cubicBezTo>
                  <a:lnTo>
                    <a:pt x="103223" y="11572"/>
                  </a:lnTo>
                  <a:cubicBezTo>
                    <a:pt x="103239" y="11609"/>
                    <a:pt x="103259" y="11637"/>
                    <a:pt x="103287" y="11661"/>
                  </a:cubicBezTo>
                  <a:lnTo>
                    <a:pt x="105149" y="13338"/>
                  </a:lnTo>
                  <a:lnTo>
                    <a:pt x="105192" y="16138"/>
                  </a:lnTo>
                  <a:cubicBezTo>
                    <a:pt x="105168" y="16717"/>
                    <a:pt x="104681" y="17313"/>
                    <a:pt x="103906" y="17313"/>
                  </a:cubicBezTo>
                  <a:lnTo>
                    <a:pt x="1870" y="17313"/>
                  </a:lnTo>
                  <a:cubicBezTo>
                    <a:pt x="1215" y="17313"/>
                    <a:pt x="664" y="16849"/>
                    <a:pt x="588" y="16234"/>
                  </a:cubicBezTo>
                  <a:cubicBezTo>
                    <a:pt x="583" y="16190"/>
                    <a:pt x="568" y="16150"/>
                    <a:pt x="544" y="16114"/>
                  </a:cubicBezTo>
                  <a:lnTo>
                    <a:pt x="544" y="13913"/>
                  </a:lnTo>
                  <a:lnTo>
                    <a:pt x="1103" y="14117"/>
                  </a:lnTo>
                  <a:cubicBezTo>
                    <a:pt x="1134" y="14129"/>
                    <a:pt x="1167" y="14135"/>
                    <a:pt x="1199" y="14135"/>
                  </a:cubicBezTo>
                  <a:cubicBezTo>
                    <a:pt x="1300" y="14135"/>
                    <a:pt x="1397" y="14075"/>
                    <a:pt x="1442" y="13978"/>
                  </a:cubicBezTo>
                  <a:lnTo>
                    <a:pt x="7054" y="1851"/>
                  </a:lnTo>
                  <a:cubicBezTo>
                    <a:pt x="7422" y="1055"/>
                    <a:pt x="8252" y="541"/>
                    <a:pt x="9171" y="541"/>
                  </a:cubicBezTo>
                  <a:close/>
                  <a:moveTo>
                    <a:pt x="9171" y="1"/>
                  </a:moveTo>
                  <a:cubicBezTo>
                    <a:pt x="8041" y="1"/>
                    <a:pt x="7018" y="636"/>
                    <a:pt x="6563" y="1623"/>
                  </a:cubicBezTo>
                  <a:lnTo>
                    <a:pt x="1055" y="13526"/>
                  </a:lnTo>
                  <a:lnTo>
                    <a:pt x="367" y="13270"/>
                  </a:lnTo>
                  <a:cubicBezTo>
                    <a:pt x="336" y="13258"/>
                    <a:pt x="304" y="13253"/>
                    <a:pt x="272" y="13253"/>
                  </a:cubicBezTo>
                  <a:cubicBezTo>
                    <a:pt x="218" y="13253"/>
                    <a:pt x="164" y="13269"/>
                    <a:pt x="116" y="13302"/>
                  </a:cubicBezTo>
                  <a:cubicBezTo>
                    <a:pt x="44" y="13354"/>
                    <a:pt x="0" y="13434"/>
                    <a:pt x="0" y="13526"/>
                  </a:cubicBezTo>
                  <a:lnTo>
                    <a:pt x="0" y="16302"/>
                  </a:lnTo>
                  <a:cubicBezTo>
                    <a:pt x="0" y="16374"/>
                    <a:pt x="32" y="16446"/>
                    <a:pt x="85" y="16498"/>
                  </a:cubicBezTo>
                  <a:cubicBezTo>
                    <a:pt x="276" y="17285"/>
                    <a:pt x="1011" y="17855"/>
                    <a:pt x="1870" y="17855"/>
                  </a:cubicBezTo>
                  <a:lnTo>
                    <a:pt x="103906" y="17855"/>
                  </a:lnTo>
                  <a:cubicBezTo>
                    <a:pt x="104893" y="17855"/>
                    <a:pt x="105695" y="17112"/>
                    <a:pt x="105732" y="16146"/>
                  </a:cubicBezTo>
                  <a:lnTo>
                    <a:pt x="105688" y="13211"/>
                  </a:lnTo>
                  <a:cubicBezTo>
                    <a:pt x="105688" y="13134"/>
                    <a:pt x="105656" y="13067"/>
                    <a:pt x="105599" y="13014"/>
                  </a:cubicBezTo>
                  <a:lnTo>
                    <a:pt x="103691" y="11297"/>
                  </a:lnTo>
                  <a:lnTo>
                    <a:pt x="99217" y="1623"/>
                  </a:lnTo>
                  <a:cubicBezTo>
                    <a:pt x="98758" y="636"/>
                    <a:pt x="97735" y="1"/>
                    <a:pt x="96605"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11" name="Google Shape;255;p31"/>
            <p:cNvSpPr/>
            <p:nvPr/>
          </p:nvSpPr>
          <p:spPr>
            <a:xfrm>
              <a:off x="5482440" y="2768040"/>
              <a:ext cx="2336760" cy="381960"/>
            </a:xfrm>
            <a:custGeom>
              <a:avLst/>
              <a:gdLst/>
              <a:ahLst/>
              <a:cxnLst/>
              <a:rect l="l" t="t" r="r" b="b"/>
              <a:pathLst>
                <a:path w="105809" h="17316">
                  <a:moveTo>
                    <a:pt x="9188" y="0"/>
                  </a:moveTo>
                  <a:cubicBezTo>
                    <a:pt x="8165" y="0"/>
                    <a:pt x="7235" y="576"/>
                    <a:pt x="6823" y="1466"/>
                  </a:cubicBezTo>
                  <a:lnTo>
                    <a:pt x="456" y="15227"/>
                  </a:lnTo>
                  <a:cubicBezTo>
                    <a:pt x="1" y="16210"/>
                    <a:pt x="760" y="17316"/>
                    <a:pt x="1887" y="17316"/>
                  </a:cubicBezTo>
                  <a:lnTo>
                    <a:pt x="103923" y="17316"/>
                  </a:lnTo>
                  <a:cubicBezTo>
                    <a:pt x="105054" y="17316"/>
                    <a:pt x="105808" y="16210"/>
                    <a:pt x="105353" y="15227"/>
                  </a:cubicBezTo>
                  <a:lnTo>
                    <a:pt x="98987" y="1466"/>
                  </a:lnTo>
                  <a:cubicBezTo>
                    <a:pt x="98575" y="576"/>
                    <a:pt x="97648" y="0"/>
                    <a:pt x="96622"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12" name="Google Shape;256;p31"/>
            <p:cNvSpPr/>
            <p:nvPr/>
          </p:nvSpPr>
          <p:spPr>
            <a:xfrm>
              <a:off x="5481720" y="2761920"/>
              <a:ext cx="2338560" cy="393840"/>
            </a:xfrm>
            <a:custGeom>
              <a:avLst/>
              <a:gdLst/>
              <a:ahLst/>
              <a:cxnLst/>
              <a:rect l="l" t="t" r="r" b="b"/>
              <a:pathLst>
                <a:path w="105888" h="17855">
                  <a:moveTo>
                    <a:pt x="96661" y="544"/>
                  </a:moveTo>
                  <a:cubicBezTo>
                    <a:pt x="97579" y="544"/>
                    <a:pt x="98410" y="1055"/>
                    <a:pt x="98782" y="1849"/>
                  </a:cubicBezTo>
                  <a:lnTo>
                    <a:pt x="105148" y="15613"/>
                  </a:lnTo>
                  <a:cubicBezTo>
                    <a:pt x="105316" y="15977"/>
                    <a:pt x="105288" y="16385"/>
                    <a:pt x="105073" y="16724"/>
                  </a:cubicBezTo>
                  <a:cubicBezTo>
                    <a:pt x="104833" y="17091"/>
                    <a:pt x="104422" y="17315"/>
                    <a:pt x="103962" y="17315"/>
                  </a:cubicBezTo>
                  <a:lnTo>
                    <a:pt x="1926" y="17315"/>
                  </a:lnTo>
                  <a:cubicBezTo>
                    <a:pt x="1470" y="17315"/>
                    <a:pt x="1055" y="17091"/>
                    <a:pt x="819" y="16724"/>
                  </a:cubicBezTo>
                  <a:cubicBezTo>
                    <a:pt x="600" y="16385"/>
                    <a:pt x="572" y="15977"/>
                    <a:pt x="740" y="15613"/>
                  </a:cubicBezTo>
                  <a:lnTo>
                    <a:pt x="7110" y="1849"/>
                  </a:lnTo>
                  <a:cubicBezTo>
                    <a:pt x="7478" y="1055"/>
                    <a:pt x="8308" y="544"/>
                    <a:pt x="9227" y="544"/>
                  </a:cubicBezTo>
                  <a:close/>
                  <a:moveTo>
                    <a:pt x="9227" y="0"/>
                  </a:moveTo>
                  <a:cubicBezTo>
                    <a:pt x="8097" y="0"/>
                    <a:pt x="7074" y="639"/>
                    <a:pt x="6619" y="1622"/>
                  </a:cubicBezTo>
                  <a:lnTo>
                    <a:pt x="248" y="15386"/>
                  </a:lnTo>
                  <a:cubicBezTo>
                    <a:pt x="1" y="15921"/>
                    <a:pt x="45" y="16516"/>
                    <a:pt x="360" y="17016"/>
                  </a:cubicBezTo>
                  <a:cubicBezTo>
                    <a:pt x="699" y="17543"/>
                    <a:pt x="1282" y="17854"/>
                    <a:pt x="1926" y="17854"/>
                  </a:cubicBezTo>
                  <a:lnTo>
                    <a:pt x="103962" y="17854"/>
                  </a:lnTo>
                  <a:cubicBezTo>
                    <a:pt x="104606" y="17854"/>
                    <a:pt x="105192" y="17543"/>
                    <a:pt x="105528" y="17016"/>
                  </a:cubicBezTo>
                  <a:cubicBezTo>
                    <a:pt x="105847" y="16516"/>
                    <a:pt x="105887" y="15921"/>
                    <a:pt x="105640" y="15386"/>
                  </a:cubicBezTo>
                  <a:lnTo>
                    <a:pt x="99273" y="1622"/>
                  </a:lnTo>
                  <a:cubicBezTo>
                    <a:pt x="98814" y="639"/>
                    <a:pt x="97791" y="0"/>
                    <a:pt x="96661"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13" name="Google Shape;257;p31"/>
            <p:cNvSpPr/>
            <p:nvPr/>
          </p:nvSpPr>
          <p:spPr>
            <a:xfrm>
              <a:off x="5587200" y="2800800"/>
              <a:ext cx="570600" cy="199080"/>
            </a:xfrm>
            <a:custGeom>
              <a:avLst/>
              <a:gdLst/>
              <a:ahLst/>
              <a:cxnLst/>
              <a:rect l="l" t="t" r="r" b="b"/>
              <a:pathLst>
                <a:path w="25852" h="9032">
                  <a:moveTo>
                    <a:pt x="21743" y="0"/>
                  </a:moveTo>
                  <a:cubicBezTo>
                    <a:pt x="19986" y="0"/>
                    <a:pt x="6643" y="817"/>
                    <a:pt x="6643" y="817"/>
                  </a:cubicBezTo>
                  <a:lnTo>
                    <a:pt x="2313" y="6593"/>
                  </a:lnTo>
                  <a:cubicBezTo>
                    <a:pt x="2313" y="6593"/>
                    <a:pt x="0" y="8178"/>
                    <a:pt x="1447" y="8757"/>
                  </a:cubicBezTo>
                  <a:cubicBezTo>
                    <a:pt x="1929" y="8951"/>
                    <a:pt x="4095" y="9031"/>
                    <a:pt x="6844" y="9031"/>
                  </a:cubicBezTo>
                  <a:cubicBezTo>
                    <a:pt x="12341" y="9031"/>
                    <a:pt x="20170" y="8710"/>
                    <a:pt x="21517" y="8326"/>
                  </a:cubicBezTo>
                  <a:cubicBezTo>
                    <a:pt x="23538" y="7747"/>
                    <a:pt x="25851" y="2403"/>
                    <a:pt x="25851" y="1536"/>
                  </a:cubicBezTo>
                  <a:cubicBezTo>
                    <a:pt x="25851" y="670"/>
                    <a:pt x="22944" y="50"/>
                    <a:pt x="21869" y="2"/>
                  </a:cubicBezTo>
                  <a:cubicBezTo>
                    <a:pt x="21838" y="1"/>
                    <a:pt x="21796" y="0"/>
                    <a:pt x="21743" y="0"/>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914" name="Google Shape;258;p31"/>
            <p:cNvSpPr/>
            <p:nvPr/>
          </p:nvSpPr>
          <p:spPr>
            <a:xfrm>
              <a:off x="7331760" y="2898360"/>
              <a:ext cx="261000" cy="108000"/>
            </a:xfrm>
            <a:custGeom>
              <a:avLst/>
              <a:gdLst/>
              <a:ahLst/>
              <a:cxnLst/>
              <a:rect l="l" t="t" r="r" b="b"/>
              <a:pathLst>
                <a:path w="11840" h="4914">
                  <a:moveTo>
                    <a:pt x="5920" y="1"/>
                  </a:moveTo>
                  <a:cubicBezTo>
                    <a:pt x="2653" y="1"/>
                    <a:pt x="0" y="1103"/>
                    <a:pt x="0" y="2456"/>
                  </a:cubicBezTo>
                  <a:cubicBezTo>
                    <a:pt x="0" y="3811"/>
                    <a:pt x="2653" y="4913"/>
                    <a:pt x="5920" y="4913"/>
                  </a:cubicBezTo>
                  <a:cubicBezTo>
                    <a:pt x="9191" y="4913"/>
                    <a:pt x="11839" y="3811"/>
                    <a:pt x="11839" y="2456"/>
                  </a:cubicBezTo>
                  <a:cubicBezTo>
                    <a:pt x="11839" y="1103"/>
                    <a:pt x="9191" y="1"/>
                    <a:pt x="5920"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915" name="Google Shape;259;p31"/>
            <p:cNvSpPr/>
            <p:nvPr/>
          </p:nvSpPr>
          <p:spPr>
            <a:xfrm>
              <a:off x="6161400" y="2898360"/>
              <a:ext cx="937440" cy="174960"/>
            </a:xfrm>
            <a:custGeom>
              <a:avLst/>
              <a:gdLst/>
              <a:ahLst/>
              <a:cxnLst/>
              <a:rect l="l" t="t" r="r" b="b"/>
              <a:pathLst>
                <a:path w="42455" h="7945">
                  <a:moveTo>
                    <a:pt x="21226" y="1"/>
                  </a:moveTo>
                  <a:cubicBezTo>
                    <a:pt x="9502" y="1"/>
                    <a:pt x="0" y="1782"/>
                    <a:pt x="0" y="3974"/>
                  </a:cubicBezTo>
                  <a:cubicBezTo>
                    <a:pt x="0" y="6167"/>
                    <a:pt x="9502" y="7945"/>
                    <a:pt x="21226" y="7945"/>
                  </a:cubicBezTo>
                  <a:cubicBezTo>
                    <a:pt x="32949" y="7945"/>
                    <a:pt x="42454" y="6167"/>
                    <a:pt x="42454" y="3974"/>
                  </a:cubicBezTo>
                  <a:cubicBezTo>
                    <a:pt x="42454" y="1782"/>
                    <a:pt x="32949" y="1"/>
                    <a:pt x="21226"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916" name="Google Shape;260;p31"/>
            <p:cNvSpPr/>
            <p:nvPr/>
          </p:nvSpPr>
          <p:spPr>
            <a:xfrm>
              <a:off x="7301160" y="2714040"/>
              <a:ext cx="65520" cy="159480"/>
            </a:xfrm>
            <a:custGeom>
              <a:avLst/>
              <a:gdLst/>
              <a:ahLst/>
              <a:cxnLst/>
              <a:rect l="l" t="t" r="r" b="b"/>
              <a:pathLst>
                <a:path w="2981" h="7243">
                  <a:moveTo>
                    <a:pt x="1797" y="1"/>
                  </a:moveTo>
                  <a:cubicBezTo>
                    <a:pt x="1648" y="1"/>
                    <a:pt x="1482" y="32"/>
                    <a:pt x="1298" y="105"/>
                  </a:cubicBezTo>
                  <a:cubicBezTo>
                    <a:pt x="0" y="624"/>
                    <a:pt x="132" y="4055"/>
                    <a:pt x="392" y="5996"/>
                  </a:cubicBezTo>
                  <a:cubicBezTo>
                    <a:pt x="526" y="7000"/>
                    <a:pt x="1058" y="7243"/>
                    <a:pt x="1540" y="7243"/>
                  </a:cubicBezTo>
                  <a:cubicBezTo>
                    <a:pt x="1990" y="7243"/>
                    <a:pt x="2397" y="7031"/>
                    <a:pt x="2397" y="7031"/>
                  </a:cubicBezTo>
                  <a:lnTo>
                    <a:pt x="2397" y="5869"/>
                  </a:lnTo>
                  <a:cubicBezTo>
                    <a:pt x="2397" y="5869"/>
                    <a:pt x="2170" y="6049"/>
                    <a:pt x="1918" y="6049"/>
                  </a:cubicBezTo>
                  <a:cubicBezTo>
                    <a:pt x="1744" y="6049"/>
                    <a:pt x="1558" y="5963"/>
                    <a:pt x="1427" y="5673"/>
                  </a:cubicBezTo>
                  <a:cubicBezTo>
                    <a:pt x="1105" y="4968"/>
                    <a:pt x="1166" y="1466"/>
                    <a:pt x="1481" y="1466"/>
                  </a:cubicBezTo>
                  <a:cubicBezTo>
                    <a:pt x="1484" y="1466"/>
                    <a:pt x="1487" y="1466"/>
                    <a:pt x="1490" y="1467"/>
                  </a:cubicBezTo>
                  <a:cubicBezTo>
                    <a:pt x="1814" y="1531"/>
                    <a:pt x="2461" y="2629"/>
                    <a:pt x="2461" y="2629"/>
                  </a:cubicBezTo>
                  <a:cubicBezTo>
                    <a:pt x="2461" y="2629"/>
                    <a:pt x="2656" y="2502"/>
                    <a:pt x="2981" y="1144"/>
                  </a:cubicBezTo>
                  <a:cubicBezTo>
                    <a:pt x="2981" y="1144"/>
                    <a:pt x="2695" y="1"/>
                    <a:pt x="1797"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917" name="Google Shape;261;p31"/>
            <p:cNvSpPr/>
            <p:nvPr/>
          </p:nvSpPr>
          <p:spPr>
            <a:xfrm>
              <a:off x="7289640" y="2707920"/>
              <a:ext cx="82800" cy="171720"/>
            </a:xfrm>
            <a:custGeom>
              <a:avLst/>
              <a:gdLst/>
              <a:ahLst/>
              <a:cxnLst/>
              <a:rect l="l" t="t" r="r" b="b"/>
              <a:pathLst>
                <a:path w="3771" h="7785">
                  <a:moveTo>
                    <a:pt x="2317" y="543"/>
                  </a:moveTo>
                  <a:cubicBezTo>
                    <a:pt x="2429" y="543"/>
                    <a:pt x="2536" y="567"/>
                    <a:pt x="2632" y="615"/>
                  </a:cubicBezTo>
                  <a:cubicBezTo>
                    <a:pt x="2988" y="798"/>
                    <a:pt x="3168" y="1257"/>
                    <a:pt x="3220" y="1421"/>
                  </a:cubicBezTo>
                  <a:cubicBezTo>
                    <a:pt x="3111" y="1861"/>
                    <a:pt x="3020" y="2157"/>
                    <a:pt x="2956" y="2352"/>
                  </a:cubicBezTo>
                  <a:cubicBezTo>
                    <a:pt x="2689" y="1948"/>
                    <a:pt x="2344" y="1526"/>
                    <a:pt x="2065" y="1469"/>
                  </a:cubicBezTo>
                  <a:cubicBezTo>
                    <a:pt x="2044" y="1465"/>
                    <a:pt x="2024" y="1463"/>
                    <a:pt x="2003" y="1463"/>
                  </a:cubicBezTo>
                  <a:cubicBezTo>
                    <a:pt x="1902" y="1463"/>
                    <a:pt x="1808" y="1511"/>
                    <a:pt x="1741" y="1598"/>
                  </a:cubicBezTo>
                  <a:cubicBezTo>
                    <a:pt x="1367" y="2068"/>
                    <a:pt x="1398" y="5392"/>
                    <a:pt x="1697" y="6055"/>
                  </a:cubicBezTo>
                  <a:cubicBezTo>
                    <a:pt x="1857" y="6406"/>
                    <a:pt x="2093" y="6530"/>
                    <a:pt x="2261" y="6570"/>
                  </a:cubicBezTo>
                  <a:cubicBezTo>
                    <a:pt x="2321" y="6584"/>
                    <a:pt x="2380" y="6590"/>
                    <a:pt x="2437" y="6590"/>
                  </a:cubicBezTo>
                  <a:cubicBezTo>
                    <a:pt x="2510" y="6590"/>
                    <a:pt x="2579" y="6580"/>
                    <a:pt x="2644" y="6562"/>
                  </a:cubicBezTo>
                  <a:lnTo>
                    <a:pt x="2644" y="7125"/>
                  </a:lnTo>
                  <a:cubicBezTo>
                    <a:pt x="2507" y="7178"/>
                    <a:pt x="2285" y="7245"/>
                    <a:pt x="2058" y="7245"/>
                  </a:cubicBezTo>
                  <a:cubicBezTo>
                    <a:pt x="1924" y="7245"/>
                    <a:pt x="1788" y="7221"/>
                    <a:pt x="1666" y="7158"/>
                  </a:cubicBezTo>
                  <a:cubicBezTo>
                    <a:pt x="1406" y="7021"/>
                    <a:pt x="1242" y="6710"/>
                    <a:pt x="1179" y="6231"/>
                  </a:cubicBezTo>
                  <a:cubicBezTo>
                    <a:pt x="855" y="3806"/>
                    <a:pt x="947" y="1014"/>
                    <a:pt x="1918" y="627"/>
                  </a:cubicBezTo>
                  <a:cubicBezTo>
                    <a:pt x="2062" y="571"/>
                    <a:pt x="2193" y="543"/>
                    <a:pt x="2317" y="543"/>
                  </a:cubicBezTo>
                  <a:close/>
                  <a:moveTo>
                    <a:pt x="2316" y="1"/>
                  </a:moveTo>
                  <a:cubicBezTo>
                    <a:pt x="2125" y="1"/>
                    <a:pt x="1924" y="43"/>
                    <a:pt x="1714" y="127"/>
                  </a:cubicBezTo>
                  <a:cubicBezTo>
                    <a:pt x="1" y="811"/>
                    <a:pt x="519" y="5392"/>
                    <a:pt x="639" y="6303"/>
                  </a:cubicBezTo>
                  <a:cubicBezTo>
                    <a:pt x="731" y="6966"/>
                    <a:pt x="991" y="7416"/>
                    <a:pt x="1418" y="7637"/>
                  </a:cubicBezTo>
                  <a:cubicBezTo>
                    <a:pt x="1625" y="7744"/>
                    <a:pt x="1846" y="7785"/>
                    <a:pt x="2057" y="7785"/>
                  </a:cubicBezTo>
                  <a:cubicBezTo>
                    <a:pt x="2569" y="7785"/>
                    <a:pt x="3015" y="7556"/>
                    <a:pt x="3039" y="7541"/>
                  </a:cubicBezTo>
                  <a:cubicBezTo>
                    <a:pt x="3131" y="7497"/>
                    <a:pt x="3188" y="7405"/>
                    <a:pt x="3188" y="7301"/>
                  </a:cubicBezTo>
                  <a:lnTo>
                    <a:pt x="3188" y="6139"/>
                  </a:lnTo>
                  <a:cubicBezTo>
                    <a:pt x="3188" y="6035"/>
                    <a:pt x="3128" y="5939"/>
                    <a:pt x="3032" y="5895"/>
                  </a:cubicBezTo>
                  <a:cubicBezTo>
                    <a:pt x="2994" y="5876"/>
                    <a:pt x="2954" y="5866"/>
                    <a:pt x="2913" y="5866"/>
                  </a:cubicBezTo>
                  <a:cubicBezTo>
                    <a:pt x="2854" y="5866"/>
                    <a:pt x="2796" y="5886"/>
                    <a:pt x="2748" y="5927"/>
                  </a:cubicBezTo>
                  <a:cubicBezTo>
                    <a:pt x="2713" y="5955"/>
                    <a:pt x="2566" y="6048"/>
                    <a:pt x="2439" y="6048"/>
                  </a:cubicBezTo>
                  <a:cubicBezTo>
                    <a:pt x="2422" y="6048"/>
                    <a:pt x="2405" y="6047"/>
                    <a:pt x="2388" y="6043"/>
                  </a:cubicBezTo>
                  <a:cubicBezTo>
                    <a:pt x="2313" y="6026"/>
                    <a:pt x="2249" y="5955"/>
                    <a:pt x="2193" y="5831"/>
                  </a:cubicBezTo>
                  <a:cubicBezTo>
                    <a:pt x="1953" y="5307"/>
                    <a:pt x="1953" y="2916"/>
                    <a:pt x="2105" y="2136"/>
                  </a:cubicBezTo>
                  <a:lnTo>
                    <a:pt x="2105" y="2136"/>
                  </a:lnTo>
                  <a:cubicBezTo>
                    <a:pt x="2281" y="2324"/>
                    <a:pt x="2536" y="2676"/>
                    <a:pt x="2748" y="3039"/>
                  </a:cubicBezTo>
                  <a:cubicBezTo>
                    <a:pt x="2784" y="3103"/>
                    <a:pt x="2848" y="3147"/>
                    <a:pt x="2920" y="3167"/>
                  </a:cubicBezTo>
                  <a:cubicBezTo>
                    <a:pt x="2938" y="3171"/>
                    <a:pt x="2957" y="3173"/>
                    <a:pt x="2976" y="3173"/>
                  </a:cubicBezTo>
                  <a:cubicBezTo>
                    <a:pt x="3030" y="3173"/>
                    <a:pt x="3085" y="3156"/>
                    <a:pt x="3131" y="3127"/>
                  </a:cubicBezTo>
                  <a:cubicBezTo>
                    <a:pt x="3319" y="3003"/>
                    <a:pt x="3531" y="2444"/>
                    <a:pt x="3763" y="1473"/>
                  </a:cubicBezTo>
                  <a:cubicBezTo>
                    <a:pt x="3771" y="1434"/>
                    <a:pt x="3771" y="1390"/>
                    <a:pt x="3763" y="1346"/>
                  </a:cubicBezTo>
                  <a:cubicBezTo>
                    <a:pt x="3751" y="1310"/>
                    <a:pt x="3535" y="471"/>
                    <a:pt x="2880" y="136"/>
                  </a:cubicBezTo>
                  <a:cubicBezTo>
                    <a:pt x="2703" y="46"/>
                    <a:pt x="2515" y="1"/>
                    <a:pt x="2316"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18" name="Google Shape;262;p31"/>
            <p:cNvSpPr/>
            <p:nvPr/>
          </p:nvSpPr>
          <p:spPr>
            <a:xfrm>
              <a:off x="7346520" y="2745000"/>
              <a:ext cx="226800" cy="227520"/>
            </a:xfrm>
            <a:custGeom>
              <a:avLst/>
              <a:gdLst/>
              <a:ahLst/>
              <a:cxnLst/>
              <a:rect l="l" t="t" r="r" b="b"/>
              <a:pathLst>
                <a:path w="10278" h="10314">
                  <a:moveTo>
                    <a:pt x="1" y="0"/>
                  </a:moveTo>
                  <a:lnTo>
                    <a:pt x="1" y="8504"/>
                  </a:lnTo>
                  <a:cubicBezTo>
                    <a:pt x="1" y="9502"/>
                    <a:pt x="2301" y="10313"/>
                    <a:pt x="5137" y="10313"/>
                  </a:cubicBezTo>
                  <a:cubicBezTo>
                    <a:pt x="7977" y="10313"/>
                    <a:pt x="10278" y="9502"/>
                    <a:pt x="10278" y="8504"/>
                  </a:cubicBezTo>
                  <a:lnTo>
                    <a:pt x="10278" y="0"/>
                  </a:ln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919" name="Google Shape;263;p31"/>
            <p:cNvSpPr/>
            <p:nvPr/>
          </p:nvSpPr>
          <p:spPr>
            <a:xfrm>
              <a:off x="7340400" y="2738880"/>
              <a:ext cx="238680" cy="239400"/>
            </a:xfrm>
            <a:custGeom>
              <a:avLst/>
              <a:gdLst/>
              <a:ahLst/>
              <a:cxnLst/>
              <a:rect l="l" t="t" r="r" b="b"/>
              <a:pathLst>
                <a:path w="10818" h="10857">
                  <a:moveTo>
                    <a:pt x="10278" y="540"/>
                  </a:moveTo>
                  <a:lnTo>
                    <a:pt x="10278" y="8776"/>
                  </a:lnTo>
                  <a:cubicBezTo>
                    <a:pt x="10278" y="9503"/>
                    <a:pt x="8197" y="10314"/>
                    <a:pt x="5409" y="10314"/>
                  </a:cubicBezTo>
                  <a:cubicBezTo>
                    <a:pt x="2625" y="10314"/>
                    <a:pt x="544" y="9503"/>
                    <a:pt x="544" y="8776"/>
                  </a:cubicBezTo>
                  <a:lnTo>
                    <a:pt x="544" y="540"/>
                  </a:lnTo>
                  <a:close/>
                  <a:moveTo>
                    <a:pt x="273" y="0"/>
                  </a:moveTo>
                  <a:cubicBezTo>
                    <a:pt x="125" y="0"/>
                    <a:pt x="0" y="120"/>
                    <a:pt x="0" y="272"/>
                  </a:cubicBezTo>
                  <a:lnTo>
                    <a:pt x="0" y="8776"/>
                  </a:lnTo>
                  <a:cubicBezTo>
                    <a:pt x="0" y="10126"/>
                    <a:pt x="2789" y="10856"/>
                    <a:pt x="5409" y="10856"/>
                  </a:cubicBezTo>
                  <a:cubicBezTo>
                    <a:pt x="8034" y="10856"/>
                    <a:pt x="10817" y="10126"/>
                    <a:pt x="10817" y="8776"/>
                  </a:cubicBezTo>
                  <a:lnTo>
                    <a:pt x="10817" y="272"/>
                  </a:lnTo>
                  <a:cubicBezTo>
                    <a:pt x="10817" y="120"/>
                    <a:pt x="10698" y="0"/>
                    <a:pt x="10550"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20" name="Google Shape;264;p31"/>
            <p:cNvSpPr/>
            <p:nvPr/>
          </p:nvSpPr>
          <p:spPr>
            <a:xfrm>
              <a:off x="7346520" y="2710440"/>
              <a:ext cx="226800" cy="68760"/>
            </a:xfrm>
            <a:custGeom>
              <a:avLst/>
              <a:gdLst/>
              <a:ahLst/>
              <a:cxnLst/>
              <a:rect l="l" t="t" r="r" b="b"/>
              <a:pathLst>
                <a:path w="10278" h="3129">
                  <a:moveTo>
                    <a:pt x="5137" y="1"/>
                  </a:moveTo>
                  <a:cubicBezTo>
                    <a:pt x="2301" y="1"/>
                    <a:pt x="1" y="701"/>
                    <a:pt x="1" y="1567"/>
                  </a:cubicBezTo>
                  <a:cubicBezTo>
                    <a:pt x="1" y="2430"/>
                    <a:pt x="2301" y="3129"/>
                    <a:pt x="5137" y="3129"/>
                  </a:cubicBezTo>
                  <a:cubicBezTo>
                    <a:pt x="7977" y="3129"/>
                    <a:pt x="10278" y="2430"/>
                    <a:pt x="10278" y="1567"/>
                  </a:cubicBezTo>
                  <a:cubicBezTo>
                    <a:pt x="10278" y="701"/>
                    <a:pt x="7977" y="1"/>
                    <a:pt x="5137"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21" name="Google Shape;265;p31"/>
            <p:cNvSpPr/>
            <p:nvPr/>
          </p:nvSpPr>
          <p:spPr>
            <a:xfrm>
              <a:off x="7340400" y="2704320"/>
              <a:ext cx="238680" cy="80640"/>
            </a:xfrm>
            <a:custGeom>
              <a:avLst/>
              <a:gdLst/>
              <a:ahLst/>
              <a:cxnLst/>
              <a:rect l="l" t="t" r="r" b="b"/>
              <a:pathLst>
                <a:path w="10818" h="3672">
                  <a:moveTo>
                    <a:pt x="5409" y="544"/>
                  </a:moveTo>
                  <a:cubicBezTo>
                    <a:pt x="8381" y="544"/>
                    <a:pt x="10278" y="1311"/>
                    <a:pt x="10278" y="1838"/>
                  </a:cubicBezTo>
                  <a:cubicBezTo>
                    <a:pt x="10278" y="2366"/>
                    <a:pt x="8381" y="3129"/>
                    <a:pt x="5409" y="3129"/>
                  </a:cubicBezTo>
                  <a:cubicBezTo>
                    <a:pt x="2437" y="3129"/>
                    <a:pt x="544" y="2366"/>
                    <a:pt x="544" y="1838"/>
                  </a:cubicBezTo>
                  <a:cubicBezTo>
                    <a:pt x="544" y="1311"/>
                    <a:pt x="2437" y="544"/>
                    <a:pt x="5409" y="544"/>
                  </a:cubicBezTo>
                  <a:close/>
                  <a:moveTo>
                    <a:pt x="5409" y="1"/>
                  </a:moveTo>
                  <a:cubicBezTo>
                    <a:pt x="2721" y="1"/>
                    <a:pt x="0" y="631"/>
                    <a:pt x="0" y="1838"/>
                  </a:cubicBezTo>
                  <a:cubicBezTo>
                    <a:pt x="0" y="3040"/>
                    <a:pt x="2721" y="3671"/>
                    <a:pt x="5409" y="3671"/>
                  </a:cubicBezTo>
                  <a:cubicBezTo>
                    <a:pt x="8097" y="3671"/>
                    <a:pt x="10817" y="3040"/>
                    <a:pt x="10817" y="1838"/>
                  </a:cubicBezTo>
                  <a:cubicBezTo>
                    <a:pt x="10817" y="631"/>
                    <a:pt x="8097" y="1"/>
                    <a:pt x="5409"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22" name="Google Shape;266;p31"/>
            <p:cNvSpPr/>
            <p:nvPr/>
          </p:nvSpPr>
          <p:spPr>
            <a:xfrm>
              <a:off x="7361280" y="2715120"/>
              <a:ext cx="196920" cy="59760"/>
            </a:xfrm>
            <a:custGeom>
              <a:avLst/>
              <a:gdLst/>
              <a:ahLst/>
              <a:cxnLst/>
              <a:rect l="l" t="t" r="r" b="b"/>
              <a:pathLst>
                <a:path w="8936" h="2720">
                  <a:moveTo>
                    <a:pt x="4466" y="0"/>
                  </a:moveTo>
                  <a:cubicBezTo>
                    <a:pt x="2001" y="0"/>
                    <a:pt x="1" y="611"/>
                    <a:pt x="1" y="1362"/>
                  </a:cubicBezTo>
                  <a:cubicBezTo>
                    <a:pt x="1" y="2113"/>
                    <a:pt x="2001" y="2720"/>
                    <a:pt x="4466" y="2720"/>
                  </a:cubicBezTo>
                  <a:cubicBezTo>
                    <a:pt x="6934" y="2720"/>
                    <a:pt x="8936" y="2113"/>
                    <a:pt x="8936" y="1362"/>
                  </a:cubicBezTo>
                  <a:cubicBezTo>
                    <a:pt x="8936" y="611"/>
                    <a:pt x="6934" y="0"/>
                    <a:pt x="4466"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23" name="Google Shape;267;p31"/>
            <p:cNvSpPr/>
            <p:nvPr/>
          </p:nvSpPr>
          <p:spPr>
            <a:xfrm>
              <a:off x="7383960" y="2754000"/>
              <a:ext cx="151920" cy="21600"/>
            </a:xfrm>
            <a:custGeom>
              <a:avLst/>
              <a:gdLst/>
              <a:ahLst/>
              <a:cxnLst/>
              <a:rect l="l" t="t" r="r" b="b"/>
              <a:pathLst>
                <a:path w="6892" h="987">
                  <a:moveTo>
                    <a:pt x="3444" y="0"/>
                  </a:moveTo>
                  <a:cubicBezTo>
                    <a:pt x="2058" y="0"/>
                    <a:pt x="820" y="192"/>
                    <a:pt x="1" y="492"/>
                  </a:cubicBezTo>
                  <a:cubicBezTo>
                    <a:pt x="820" y="795"/>
                    <a:pt x="2058" y="987"/>
                    <a:pt x="3444" y="987"/>
                  </a:cubicBezTo>
                  <a:cubicBezTo>
                    <a:pt x="4830" y="987"/>
                    <a:pt x="6072" y="795"/>
                    <a:pt x="6891" y="492"/>
                  </a:cubicBezTo>
                  <a:cubicBezTo>
                    <a:pt x="6072" y="192"/>
                    <a:pt x="4830" y="0"/>
                    <a:pt x="3444"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24" name="Google Shape;268;p31"/>
            <p:cNvSpPr/>
            <p:nvPr/>
          </p:nvSpPr>
          <p:spPr>
            <a:xfrm>
              <a:off x="5624280" y="2824920"/>
              <a:ext cx="434160" cy="74160"/>
            </a:xfrm>
            <a:custGeom>
              <a:avLst/>
              <a:gdLst/>
              <a:ahLst/>
              <a:cxnLst/>
              <a:rect l="l" t="t" r="r" b="b"/>
              <a:pathLst>
                <a:path w="19676" h="3368">
                  <a:moveTo>
                    <a:pt x="19676" y="1"/>
                  </a:moveTo>
                  <a:lnTo>
                    <a:pt x="0" y="261"/>
                  </a:lnTo>
                  <a:lnTo>
                    <a:pt x="64" y="3172"/>
                  </a:lnTo>
                  <a:lnTo>
                    <a:pt x="19676" y="3368"/>
                  </a:lnTo>
                  <a:lnTo>
                    <a:pt x="19676" y="1"/>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25" name="Google Shape;269;p31"/>
            <p:cNvSpPr/>
            <p:nvPr/>
          </p:nvSpPr>
          <p:spPr>
            <a:xfrm>
              <a:off x="5618160" y="2819160"/>
              <a:ext cx="446400" cy="86040"/>
            </a:xfrm>
            <a:custGeom>
              <a:avLst/>
              <a:gdLst/>
              <a:ahLst/>
              <a:cxnLst/>
              <a:rect l="l" t="t" r="r" b="b"/>
              <a:pathLst>
                <a:path w="20219" h="3911">
                  <a:moveTo>
                    <a:pt x="19680" y="547"/>
                  </a:moveTo>
                  <a:lnTo>
                    <a:pt x="19680" y="3364"/>
                  </a:lnTo>
                  <a:lnTo>
                    <a:pt x="600" y="3176"/>
                  </a:lnTo>
                  <a:lnTo>
                    <a:pt x="548" y="799"/>
                  </a:lnTo>
                  <a:lnTo>
                    <a:pt x="19680" y="547"/>
                  </a:lnTo>
                  <a:close/>
                  <a:moveTo>
                    <a:pt x="19948" y="1"/>
                  </a:moveTo>
                  <a:lnTo>
                    <a:pt x="268" y="260"/>
                  </a:lnTo>
                  <a:cubicBezTo>
                    <a:pt x="196" y="264"/>
                    <a:pt x="128" y="292"/>
                    <a:pt x="76" y="344"/>
                  </a:cubicBezTo>
                  <a:cubicBezTo>
                    <a:pt x="25" y="396"/>
                    <a:pt x="1" y="464"/>
                    <a:pt x="1" y="536"/>
                  </a:cubicBezTo>
                  <a:lnTo>
                    <a:pt x="64" y="3452"/>
                  </a:lnTo>
                  <a:cubicBezTo>
                    <a:pt x="69" y="3596"/>
                    <a:pt x="189" y="3715"/>
                    <a:pt x="332" y="3715"/>
                  </a:cubicBezTo>
                  <a:lnTo>
                    <a:pt x="19948" y="3911"/>
                  </a:lnTo>
                  <a:cubicBezTo>
                    <a:pt x="20019" y="3911"/>
                    <a:pt x="20088" y="3883"/>
                    <a:pt x="20139" y="3830"/>
                  </a:cubicBezTo>
                  <a:cubicBezTo>
                    <a:pt x="20191" y="3779"/>
                    <a:pt x="20219" y="3711"/>
                    <a:pt x="20219" y="3639"/>
                  </a:cubicBezTo>
                  <a:lnTo>
                    <a:pt x="20219" y="272"/>
                  </a:lnTo>
                  <a:cubicBezTo>
                    <a:pt x="20219" y="200"/>
                    <a:pt x="20191" y="132"/>
                    <a:pt x="20139" y="80"/>
                  </a:cubicBezTo>
                  <a:cubicBezTo>
                    <a:pt x="20088" y="28"/>
                    <a:pt x="20016" y="5"/>
                    <a:pt x="19948"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26" name="Google Shape;270;p31"/>
            <p:cNvSpPr/>
            <p:nvPr/>
          </p:nvSpPr>
          <p:spPr>
            <a:xfrm>
              <a:off x="6055920" y="2723400"/>
              <a:ext cx="65520" cy="175680"/>
            </a:xfrm>
            <a:custGeom>
              <a:avLst/>
              <a:gdLst/>
              <a:ahLst/>
              <a:cxnLst/>
              <a:rect l="l" t="t" r="r" b="b"/>
              <a:pathLst>
                <a:path w="2976" h="7965">
                  <a:moveTo>
                    <a:pt x="2976" y="0"/>
                  </a:moveTo>
                  <a:lnTo>
                    <a:pt x="0" y="5181"/>
                  </a:lnTo>
                  <a:lnTo>
                    <a:pt x="128" y="7965"/>
                  </a:lnTo>
                  <a:lnTo>
                    <a:pt x="2976" y="1814"/>
                  </a:lnTo>
                  <a:lnTo>
                    <a:pt x="2976"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27" name="Google Shape;271;p31"/>
            <p:cNvSpPr/>
            <p:nvPr/>
          </p:nvSpPr>
          <p:spPr>
            <a:xfrm>
              <a:off x="6049800" y="2717640"/>
              <a:ext cx="77400" cy="187560"/>
            </a:xfrm>
            <a:custGeom>
              <a:avLst/>
              <a:gdLst/>
              <a:ahLst/>
              <a:cxnLst/>
              <a:rect l="l" t="t" r="r" b="b"/>
              <a:pathLst>
                <a:path w="3520" h="8505">
                  <a:moveTo>
                    <a:pt x="2981" y="1283"/>
                  </a:moveTo>
                  <a:lnTo>
                    <a:pt x="2981" y="2022"/>
                  </a:lnTo>
                  <a:lnTo>
                    <a:pt x="620" y="7115"/>
                  </a:lnTo>
                  <a:lnTo>
                    <a:pt x="548" y="5517"/>
                  </a:lnTo>
                  <a:lnTo>
                    <a:pt x="2981" y="1283"/>
                  </a:lnTo>
                  <a:close/>
                  <a:moveTo>
                    <a:pt x="3253" y="1"/>
                  </a:moveTo>
                  <a:cubicBezTo>
                    <a:pt x="3157" y="1"/>
                    <a:pt x="3066" y="49"/>
                    <a:pt x="3017" y="137"/>
                  </a:cubicBezTo>
                  <a:lnTo>
                    <a:pt x="37" y="5314"/>
                  </a:lnTo>
                  <a:cubicBezTo>
                    <a:pt x="13" y="5357"/>
                    <a:pt x="1" y="5410"/>
                    <a:pt x="1" y="5461"/>
                  </a:cubicBezTo>
                  <a:lnTo>
                    <a:pt x="133" y="8245"/>
                  </a:lnTo>
                  <a:cubicBezTo>
                    <a:pt x="137" y="8369"/>
                    <a:pt x="229" y="8472"/>
                    <a:pt x="349" y="8496"/>
                  </a:cubicBezTo>
                  <a:cubicBezTo>
                    <a:pt x="369" y="8501"/>
                    <a:pt x="384" y="8505"/>
                    <a:pt x="401" y="8505"/>
                  </a:cubicBezTo>
                  <a:cubicBezTo>
                    <a:pt x="504" y="8505"/>
                    <a:pt x="605" y="8445"/>
                    <a:pt x="648" y="8345"/>
                  </a:cubicBezTo>
                  <a:lnTo>
                    <a:pt x="3496" y="2198"/>
                  </a:lnTo>
                  <a:cubicBezTo>
                    <a:pt x="3512" y="2162"/>
                    <a:pt x="3520" y="2121"/>
                    <a:pt x="3520" y="2082"/>
                  </a:cubicBezTo>
                  <a:lnTo>
                    <a:pt x="3520" y="272"/>
                  </a:lnTo>
                  <a:cubicBezTo>
                    <a:pt x="3520" y="149"/>
                    <a:pt x="3440" y="41"/>
                    <a:pt x="3321" y="9"/>
                  </a:cubicBezTo>
                  <a:cubicBezTo>
                    <a:pt x="3298" y="3"/>
                    <a:pt x="3276" y="1"/>
                    <a:pt x="3253"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28" name="Google Shape;272;p31"/>
            <p:cNvSpPr/>
            <p:nvPr/>
          </p:nvSpPr>
          <p:spPr>
            <a:xfrm>
              <a:off x="5624280" y="2883600"/>
              <a:ext cx="434160" cy="73800"/>
            </a:xfrm>
            <a:custGeom>
              <a:avLst/>
              <a:gdLst/>
              <a:ahLst/>
              <a:cxnLst/>
              <a:rect l="l" t="t" r="r" b="b"/>
              <a:pathLst>
                <a:path w="19676" h="3364">
                  <a:moveTo>
                    <a:pt x="19676" y="0"/>
                  </a:moveTo>
                  <a:lnTo>
                    <a:pt x="0" y="255"/>
                  </a:lnTo>
                  <a:lnTo>
                    <a:pt x="64" y="3171"/>
                  </a:lnTo>
                  <a:lnTo>
                    <a:pt x="19676" y="3363"/>
                  </a:lnTo>
                  <a:lnTo>
                    <a:pt x="19676"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29" name="Google Shape;273;p31"/>
            <p:cNvSpPr/>
            <p:nvPr/>
          </p:nvSpPr>
          <p:spPr>
            <a:xfrm>
              <a:off x="5618160" y="2877840"/>
              <a:ext cx="446400" cy="86040"/>
            </a:xfrm>
            <a:custGeom>
              <a:avLst/>
              <a:gdLst/>
              <a:ahLst/>
              <a:cxnLst/>
              <a:rect l="l" t="t" r="r" b="b"/>
              <a:pathLst>
                <a:path w="20219" h="3907">
                  <a:moveTo>
                    <a:pt x="19680" y="544"/>
                  </a:moveTo>
                  <a:lnTo>
                    <a:pt x="19680" y="3364"/>
                  </a:lnTo>
                  <a:lnTo>
                    <a:pt x="600" y="3176"/>
                  </a:lnTo>
                  <a:lnTo>
                    <a:pt x="548" y="796"/>
                  </a:lnTo>
                  <a:lnTo>
                    <a:pt x="19680" y="544"/>
                  </a:lnTo>
                  <a:close/>
                  <a:moveTo>
                    <a:pt x="19948" y="0"/>
                  </a:moveTo>
                  <a:lnTo>
                    <a:pt x="268" y="260"/>
                  </a:lnTo>
                  <a:cubicBezTo>
                    <a:pt x="196" y="260"/>
                    <a:pt x="128" y="288"/>
                    <a:pt x="76" y="340"/>
                  </a:cubicBezTo>
                  <a:cubicBezTo>
                    <a:pt x="25" y="392"/>
                    <a:pt x="1" y="464"/>
                    <a:pt x="1" y="536"/>
                  </a:cubicBezTo>
                  <a:lnTo>
                    <a:pt x="64" y="3447"/>
                  </a:lnTo>
                  <a:cubicBezTo>
                    <a:pt x="69" y="3595"/>
                    <a:pt x="189" y="3711"/>
                    <a:pt x="332" y="3711"/>
                  </a:cubicBezTo>
                  <a:lnTo>
                    <a:pt x="19948" y="3906"/>
                  </a:lnTo>
                  <a:cubicBezTo>
                    <a:pt x="20019" y="3906"/>
                    <a:pt x="20088" y="3879"/>
                    <a:pt x="20139" y="3827"/>
                  </a:cubicBezTo>
                  <a:cubicBezTo>
                    <a:pt x="20191" y="3779"/>
                    <a:pt x="20219" y="3707"/>
                    <a:pt x="20219" y="3635"/>
                  </a:cubicBezTo>
                  <a:lnTo>
                    <a:pt x="20219" y="272"/>
                  </a:lnTo>
                  <a:cubicBezTo>
                    <a:pt x="20219" y="197"/>
                    <a:pt x="20191" y="129"/>
                    <a:pt x="20139" y="77"/>
                  </a:cubicBezTo>
                  <a:cubicBezTo>
                    <a:pt x="20088" y="29"/>
                    <a:pt x="20016" y="0"/>
                    <a:pt x="19948"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30" name="Google Shape;274;p31"/>
            <p:cNvSpPr/>
            <p:nvPr/>
          </p:nvSpPr>
          <p:spPr>
            <a:xfrm>
              <a:off x="6055920" y="2782080"/>
              <a:ext cx="65520" cy="175680"/>
            </a:xfrm>
            <a:custGeom>
              <a:avLst/>
              <a:gdLst/>
              <a:ahLst/>
              <a:cxnLst/>
              <a:rect l="l" t="t" r="r" b="b"/>
              <a:pathLst>
                <a:path w="2976" h="7962">
                  <a:moveTo>
                    <a:pt x="2976" y="1"/>
                  </a:moveTo>
                  <a:lnTo>
                    <a:pt x="0" y="5177"/>
                  </a:lnTo>
                  <a:lnTo>
                    <a:pt x="128" y="7961"/>
                  </a:lnTo>
                  <a:lnTo>
                    <a:pt x="2976" y="1814"/>
                  </a:lnTo>
                  <a:lnTo>
                    <a:pt x="2976" y="1"/>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31" name="Google Shape;275;p31"/>
            <p:cNvSpPr/>
            <p:nvPr/>
          </p:nvSpPr>
          <p:spPr>
            <a:xfrm>
              <a:off x="6049800" y="2776320"/>
              <a:ext cx="77400" cy="187560"/>
            </a:xfrm>
            <a:custGeom>
              <a:avLst/>
              <a:gdLst/>
              <a:ahLst/>
              <a:cxnLst/>
              <a:rect l="l" t="t" r="r" b="b"/>
              <a:pathLst>
                <a:path w="3520" h="8504">
                  <a:moveTo>
                    <a:pt x="2981" y="1286"/>
                  </a:moveTo>
                  <a:lnTo>
                    <a:pt x="2981" y="2025"/>
                  </a:lnTo>
                  <a:lnTo>
                    <a:pt x="620" y="7118"/>
                  </a:lnTo>
                  <a:lnTo>
                    <a:pt x="548" y="5516"/>
                  </a:lnTo>
                  <a:lnTo>
                    <a:pt x="2981" y="1286"/>
                  </a:lnTo>
                  <a:close/>
                  <a:moveTo>
                    <a:pt x="3253" y="0"/>
                  </a:moveTo>
                  <a:cubicBezTo>
                    <a:pt x="3157" y="0"/>
                    <a:pt x="3066" y="48"/>
                    <a:pt x="3017" y="136"/>
                  </a:cubicBezTo>
                  <a:lnTo>
                    <a:pt x="37" y="5316"/>
                  </a:lnTo>
                  <a:cubicBezTo>
                    <a:pt x="13" y="5360"/>
                    <a:pt x="1" y="5412"/>
                    <a:pt x="1" y="5465"/>
                  </a:cubicBezTo>
                  <a:lnTo>
                    <a:pt x="133" y="8245"/>
                  </a:lnTo>
                  <a:cubicBezTo>
                    <a:pt x="137" y="8372"/>
                    <a:pt x="229" y="8476"/>
                    <a:pt x="349" y="8500"/>
                  </a:cubicBezTo>
                  <a:cubicBezTo>
                    <a:pt x="369" y="8503"/>
                    <a:pt x="384" y="8503"/>
                    <a:pt x="401" y="8503"/>
                  </a:cubicBezTo>
                  <a:cubicBezTo>
                    <a:pt x="504" y="8503"/>
                    <a:pt x="605" y="8444"/>
                    <a:pt x="648" y="8348"/>
                  </a:cubicBezTo>
                  <a:lnTo>
                    <a:pt x="3496" y="2197"/>
                  </a:lnTo>
                  <a:cubicBezTo>
                    <a:pt x="3512" y="2161"/>
                    <a:pt x="3520" y="2125"/>
                    <a:pt x="3520" y="2085"/>
                  </a:cubicBezTo>
                  <a:lnTo>
                    <a:pt x="3520" y="272"/>
                  </a:lnTo>
                  <a:cubicBezTo>
                    <a:pt x="3520" y="148"/>
                    <a:pt x="3440" y="40"/>
                    <a:pt x="3321" y="8"/>
                  </a:cubicBezTo>
                  <a:cubicBezTo>
                    <a:pt x="3298" y="3"/>
                    <a:pt x="3276" y="0"/>
                    <a:pt x="3253"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32" name="Google Shape;276;p31"/>
            <p:cNvSpPr/>
            <p:nvPr/>
          </p:nvSpPr>
          <p:spPr>
            <a:xfrm>
              <a:off x="5548320" y="2637000"/>
              <a:ext cx="276840" cy="229680"/>
            </a:xfrm>
            <a:custGeom>
              <a:avLst/>
              <a:gdLst/>
              <a:ahLst/>
              <a:cxnLst/>
              <a:rect l="l" t="t" r="r" b="b"/>
              <a:pathLst>
                <a:path w="12558" h="10410">
                  <a:moveTo>
                    <a:pt x="10473" y="1"/>
                  </a:moveTo>
                  <a:cubicBezTo>
                    <a:pt x="9928" y="1"/>
                    <a:pt x="9384" y="669"/>
                    <a:pt x="9063" y="938"/>
                  </a:cubicBezTo>
                  <a:cubicBezTo>
                    <a:pt x="8672" y="1261"/>
                    <a:pt x="515" y="6634"/>
                    <a:pt x="260" y="7477"/>
                  </a:cubicBezTo>
                  <a:cubicBezTo>
                    <a:pt x="0" y="8315"/>
                    <a:pt x="260" y="10192"/>
                    <a:pt x="2006" y="10388"/>
                  </a:cubicBezTo>
                  <a:cubicBezTo>
                    <a:pt x="2140" y="10403"/>
                    <a:pt x="2273" y="10410"/>
                    <a:pt x="2405" y="10410"/>
                  </a:cubicBezTo>
                  <a:cubicBezTo>
                    <a:pt x="3989" y="10410"/>
                    <a:pt x="5368" y="9403"/>
                    <a:pt x="6084" y="9222"/>
                  </a:cubicBezTo>
                  <a:cubicBezTo>
                    <a:pt x="6862" y="9031"/>
                    <a:pt x="7186" y="8966"/>
                    <a:pt x="7186" y="8966"/>
                  </a:cubicBezTo>
                  <a:lnTo>
                    <a:pt x="12558" y="1712"/>
                  </a:lnTo>
                  <a:lnTo>
                    <a:pt x="11004" y="1389"/>
                  </a:lnTo>
                  <a:cubicBezTo>
                    <a:pt x="11004" y="1389"/>
                    <a:pt x="11456" y="486"/>
                    <a:pt x="10809" y="95"/>
                  </a:cubicBezTo>
                  <a:cubicBezTo>
                    <a:pt x="10698" y="29"/>
                    <a:pt x="10585" y="1"/>
                    <a:pt x="10473"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33" name="Google Shape;277;p31"/>
            <p:cNvSpPr/>
            <p:nvPr/>
          </p:nvSpPr>
          <p:spPr>
            <a:xfrm>
              <a:off x="5544360" y="2631240"/>
              <a:ext cx="287280" cy="241560"/>
            </a:xfrm>
            <a:custGeom>
              <a:avLst/>
              <a:gdLst/>
              <a:ahLst/>
              <a:cxnLst/>
              <a:rect l="l" t="t" r="r" b="b"/>
              <a:pathLst>
                <a:path w="13023" h="10952">
                  <a:moveTo>
                    <a:pt x="10654" y="547"/>
                  </a:moveTo>
                  <a:cubicBezTo>
                    <a:pt x="10722" y="547"/>
                    <a:pt x="10790" y="563"/>
                    <a:pt x="10850" y="598"/>
                  </a:cubicBezTo>
                  <a:cubicBezTo>
                    <a:pt x="11273" y="854"/>
                    <a:pt x="10958" y="1514"/>
                    <a:pt x="10942" y="1542"/>
                  </a:cubicBezTo>
                  <a:cubicBezTo>
                    <a:pt x="10905" y="1617"/>
                    <a:pt x="10905" y="1706"/>
                    <a:pt x="10942" y="1781"/>
                  </a:cubicBezTo>
                  <a:cubicBezTo>
                    <a:pt x="10977" y="1857"/>
                    <a:pt x="11049" y="1913"/>
                    <a:pt x="11129" y="1929"/>
                  </a:cubicBezTo>
                  <a:lnTo>
                    <a:pt x="12267" y="2165"/>
                  </a:lnTo>
                  <a:lnTo>
                    <a:pt x="7211" y="8995"/>
                  </a:lnTo>
                  <a:cubicBezTo>
                    <a:pt x="7059" y="9026"/>
                    <a:pt x="6735" y="9098"/>
                    <a:pt x="6200" y="9234"/>
                  </a:cubicBezTo>
                  <a:cubicBezTo>
                    <a:pt x="5944" y="9294"/>
                    <a:pt x="5638" y="9442"/>
                    <a:pt x="5282" y="9614"/>
                  </a:cubicBezTo>
                  <a:cubicBezTo>
                    <a:pt x="4563" y="9957"/>
                    <a:pt x="3604" y="10412"/>
                    <a:pt x="2580" y="10412"/>
                  </a:cubicBezTo>
                  <a:cubicBezTo>
                    <a:pt x="2460" y="10412"/>
                    <a:pt x="2339" y="10406"/>
                    <a:pt x="2218" y="10393"/>
                  </a:cubicBezTo>
                  <a:cubicBezTo>
                    <a:pt x="1675" y="10333"/>
                    <a:pt x="1256" y="10085"/>
                    <a:pt x="980" y="9662"/>
                  </a:cubicBezTo>
                  <a:cubicBezTo>
                    <a:pt x="605" y="9091"/>
                    <a:pt x="557" y="8291"/>
                    <a:pt x="696" y="7832"/>
                  </a:cubicBezTo>
                  <a:cubicBezTo>
                    <a:pt x="960" y="7209"/>
                    <a:pt x="6145" y="3666"/>
                    <a:pt x="8094" y="2336"/>
                  </a:cubicBezTo>
                  <a:cubicBezTo>
                    <a:pt x="8921" y="1769"/>
                    <a:pt x="9320" y="1497"/>
                    <a:pt x="9415" y="1418"/>
                  </a:cubicBezTo>
                  <a:cubicBezTo>
                    <a:pt x="9491" y="1354"/>
                    <a:pt x="9576" y="1274"/>
                    <a:pt x="9671" y="1182"/>
                  </a:cubicBezTo>
                  <a:cubicBezTo>
                    <a:pt x="10023" y="847"/>
                    <a:pt x="10363" y="547"/>
                    <a:pt x="10654" y="547"/>
                  </a:cubicBezTo>
                  <a:close/>
                  <a:moveTo>
                    <a:pt x="10657" y="1"/>
                  </a:moveTo>
                  <a:cubicBezTo>
                    <a:pt x="10120" y="1"/>
                    <a:pt x="9621" y="478"/>
                    <a:pt x="9296" y="790"/>
                  </a:cubicBezTo>
                  <a:cubicBezTo>
                    <a:pt x="9212" y="874"/>
                    <a:pt x="9137" y="946"/>
                    <a:pt x="9068" y="1002"/>
                  </a:cubicBezTo>
                  <a:cubicBezTo>
                    <a:pt x="8988" y="1066"/>
                    <a:pt x="8433" y="1450"/>
                    <a:pt x="7790" y="1889"/>
                  </a:cubicBezTo>
                  <a:cubicBezTo>
                    <a:pt x="2410" y="5564"/>
                    <a:pt x="345" y="7129"/>
                    <a:pt x="181" y="7668"/>
                  </a:cubicBezTo>
                  <a:cubicBezTo>
                    <a:pt x="1" y="8248"/>
                    <a:pt x="34" y="9211"/>
                    <a:pt x="524" y="9957"/>
                  </a:cubicBezTo>
                  <a:cubicBezTo>
                    <a:pt x="892" y="10516"/>
                    <a:pt x="1455" y="10852"/>
                    <a:pt x="2158" y="10927"/>
                  </a:cubicBezTo>
                  <a:cubicBezTo>
                    <a:pt x="2302" y="10944"/>
                    <a:pt x="2445" y="10951"/>
                    <a:pt x="2585" y="10951"/>
                  </a:cubicBezTo>
                  <a:cubicBezTo>
                    <a:pt x="3728" y="10951"/>
                    <a:pt x="4746" y="10468"/>
                    <a:pt x="5513" y="10101"/>
                  </a:cubicBezTo>
                  <a:cubicBezTo>
                    <a:pt x="5845" y="9945"/>
                    <a:pt x="6128" y="9810"/>
                    <a:pt x="6333" y="9758"/>
                  </a:cubicBezTo>
                  <a:cubicBezTo>
                    <a:pt x="7091" y="9566"/>
                    <a:pt x="7415" y="9502"/>
                    <a:pt x="7419" y="9502"/>
                  </a:cubicBezTo>
                  <a:cubicBezTo>
                    <a:pt x="7483" y="9489"/>
                    <a:pt x="7542" y="9450"/>
                    <a:pt x="7583" y="9398"/>
                  </a:cubicBezTo>
                  <a:lnTo>
                    <a:pt x="12955" y="2148"/>
                  </a:lnTo>
                  <a:cubicBezTo>
                    <a:pt x="13010" y="2073"/>
                    <a:pt x="13023" y="1977"/>
                    <a:pt x="12990" y="1889"/>
                  </a:cubicBezTo>
                  <a:cubicBezTo>
                    <a:pt x="12959" y="1805"/>
                    <a:pt x="12883" y="1741"/>
                    <a:pt x="12795" y="1721"/>
                  </a:cubicBezTo>
                  <a:lnTo>
                    <a:pt x="11548" y="1461"/>
                  </a:lnTo>
                  <a:cubicBezTo>
                    <a:pt x="11664" y="1034"/>
                    <a:pt x="11661" y="455"/>
                    <a:pt x="11129" y="135"/>
                  </a:cubicBezTo>
                  <a:cubicBezTo>
                    <a:pt x="10971" y="40"/>
                    <a:pt x="10813" y="1"/>
                    <a:pt x="10657"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34" name="Google Shape;278;p31"/>
            <p:cNvSpPr/>
            <p:nvPr/>
          </p:nvSpPr>
          <p:spPr>
            <a:xfrm>
              <a:off x="5548320" y="2796120"/>
              <a:ext cx="162720" cy="70560"/>
            </a:xfrm>
            <a:custGeom>
              <a:avLst/>
              <a:gdLst/>
              <a:ahLst/>
              <a:cxnLst/>
              <a:rect l="l" t="t" r="r" b="b"/>
              <a:pathLst>
                <a:path w="7378" h="3207">
                  <a:moveTo>
                    <a:pt x="1169" y="1"/>
                  </a:moveTo>
                  <a:cubicBezTo>
                    <a:pt x="896" y="1"/>
                    <a:pt x="588" y="73"/>
                    <a:pt x="260" y="274"/>
                  </a:cubicBezTo>
                  <a:cubicBezTo>
                    <a:pt x="0" y="1112"/>
                    <a:pt x="260" y="2989"/>
                    <a:pt x="2006" y="3185"/>
                  </a:cubicBezTo>
                  <a:cubicBezTo>
                    <a:pt x="2140" y="3200"/>
                    <a:pt x="2273" y="3207"/>
                    <a:pt x="2405" y="3207"/>
                  </a:cubicBezTo>
                  <a:cubicBezTo>
                    <a:pt x="3989" y="3207"/>
                    <a:pt x="5368" y="2200"/>
                    <a:pt x="6084" y="2019"/>
                  </a:cubicBezTo>
                  <a:cubicBezTo>
                    <a:pt x="6862" y="1828"/>
                    <a:pt x="7186" y="1763"/>
                    <a:pt x="7186" y="1763"/>
                  </a:cubicBezTo>
                  <a:lnTo>
                    <a:pt x="7378" y="1500"/>
                  </a:lnTo>
                  <a:lnTo>
                    <a:pt x="2329" y="465"/>
                  </a:lnTo>
                  <a:cubicBezTo>
                    <a:pt x="2329" y="465"/>
                    <a:pt x="1862" y="1"/>
                    <a:pt x="1169"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35" name="Google Shape;279;p31"/>
            <p:cNvSpPr/>
            <p:nvPr/>
          </p:nvSpPr>
          <p:spPr>
            <a:xfrm>
              <a:off x="5544360" y="2790360"/>
              <a:ext cx="172800" cy="82440"/>
            </a:xfrm>
            <a:custGeom>
              <a:avLst/>
              <a:gdLst/>
              <a:ahLst/>
              <a:cxnLst/>
              <a:rect l="l" t="t" r="r" b="b"/>
              <a:pathLst>
                <a:path w="7847" h="3747">
                  <a:moveTo>
                    <a:pt x="1350" y="542"/>
                  </a:moveTo>
                  <a:cubicBezTo>
                    <a:pt x="1915" y="542"/>
                    <a:pt x="2297" y="907"/>
                    <a:pt x="2318" y="927"/>
                  </a:cubicBezTo>
                  <a:cubicBezTo>
                    <a:pt x="2358" y="966"/>
                    <a:pt x="2406" y="990"/>
                    <a:pt x="2458" y="1003"/>
                  </a:cubicBezTo>
                  <a:lnTo>
                    <a:pt x="6783" y="1886"/>
                  </a:lnTo>
                  <a:cubicBezTo>
                    <a:pt x="6628" y="1921"/>
                    <a:pt x="6432" y="1969"/>
                    <a:pt x="6200" y="2029"/>
                  </a:cubicBezTo>
                  <a:cubicBezTo>
                    <a:pt x="5944" y="2089"/>
                    <a:pt x="5638" y="2237"/>
                    <a:pt x="5282" y="2409"/>
                  </a:cubicBezTo>
                  <a:cubicBezTo>
                    <a:pt x="4563" y="2752"/>
                    <a:pt x="3607" y="3207"/>
                    <a:pt x="2581" y="3207"/>
                  </a:cubicBezTo>
                  <a:cubicBezTo>
                    <a:pt x="2461" y="3207"/>
                    <a:pt x="2340" y="3201"/>
                    <a:pt x="2218" y="3188"/>
                  </a:cubicBezTo>
                  <a:cubicBezTo>
                    <a:pt x="1675" y="3128"/>
                    <a:pt x="1256" y="2880"/>
                    <a:pt x="980" y="2457"/>
                  </a:cubicBezTo>
                  <a:cubicBezTo>
                    <a:pt x="629" y="1925"/>
                    <a:pt x="565" y="1195"/>
                    <a:pt x="672" y="719"/>
                  </a:cubicBezTo>
                  <a:cubicBezTo>
                    <a:pt x="916" y="590"/>
                    <a:pt x="1145" y="542"/>
                    <a:pt x="1350" y="542"/>
                  </a:cubicBezTo>
                  <a:close/>
                  <a:moveTo>
                    <a:pt x="1349" y="0"/>
                  </a:moveTo>
                  <a:cubicBezTo>
                    <a:pt x="1024" y="0"/>
                    <a:pt x="666" y="86"/>
                    <a:pt x="297" y="312"/>
                  </a:cubicBezTo>
                  <a:cubicBezTo>
                    <a:pt x="241" y="348"/>
                    <a:pt x="201" y="400"/>
                    <a:pt x="181" y="463"/>
                  </a:cubicBezTo>
                  <a:cubicBezTo>
                    <a:pt x="1" y="1043"/>
                    <a:pt x="34" y="2006"/>
                    <a:pt x="524" y="2752"/>
                  </a:cubicBezTo>
                  <a:cubicBezTo>
                    <a:pt x="892" y="3311"/>
                    <a:pt x="1455" y="3647"/>
                    <a:pt x="2158" y="3722"/>
                  </a:cubicBezTo>
                  <a:cubicBezTo>
                    <a:pt x="2302" y="3739"/>
                    <a:pt x="2445" y="3746"/>
                    <a:pt x="2585" y="3746"/>
                  </a:cubicBezTo>
                  <a:cubicBezTo>
                    <a:pt x="3728" y="3746"/>
                    <a:pt x="4746" y="3263"/>
                    <a:pt x="5513" y="2896"/>
                  </a:cubicBezTo>
                  <a:cubicBezTo>
                    <a:pt x="5845" y="2740"/>
                    <a:pt x="6128" y="2605"/>
                    <a:pt x="6333" y="2553"/>
                  </a:cubicBezTo>
                  <a:cubicBezTo>
                    <a:pt x="7091" y="2361"/>
                    <a:pt x="7415" y="2297"/>
                    <a:pt x="7419" y="2297"/>
                  </a:cubicBezTo>
                  <a:cubicBezTo>
                    <a:pt x="7483" y="2284"/>
                    <a:pt x="7542" y="2245"/>
                    <a:pt x="7583" y="2193"/>
                  </a:cubicBezTo>
                  <a:lnTo>
                    <a:pt x="7778" y="1930"/>
                  </a:lnTo>
                  <a:cubicBezTo>
                    <a:pt x="7834" y="1853"/>
                    <a:pt x="7846" y="1757"/>
                    <a:pt x="7814" y="1674"/>
                  </a:cubicBezTo>
                  <a:cubicBezTo>
                    <a:pt x="7778" y="1586"/>
                    <a:pt x="7706" y="1522"/>
                    <a:pt x="7614" y="1502"/>
                  </a:cubicBezTo>
                  <a:lnTo>
                    <a:pt x="2642" y="487"/>
                  </a:lnTo>
                  <a:cubicBezTo>
                    <a:pt x="2383" y="259"/>
                    <a:pt x="1915" y="0"/>
                    <a:pt x="1349"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36" name="Google Shape;280;p31"/>
            <p:cNvSpPr/>
            <p:nvPr/>
          </p:nvSpPr>
          <p:spPr>
            <a:xfrm>
              <a:off x="5599800" y="2667600"/>
              <a:ext cx="534240" cy="138240"/>
            </a:xfrm>
            <a:custGeom>
              <a:avLst/>
              <a:gdLst/>
              <a:ahLst/>
              <a:cxnLst/>
              <a:rect l="l" t="t" r="r" b="b"/>
              <a:pathLst>
                <a:path w="24210" h="6280">
                  <a:moveTo>
                    <a:pt x="8676" y="0"/>
                  </a:moveTo>
                  <a:lnTo>
                    <a:pt x="1" y="6279"/>
                  </a:lnTo>
                  <a:lnTo>
                    <a:pt x="15147" y="6279"/>
                  </a:lnTo>
                  <a:cubicBezTo>
                    <a:pt x="19872" y="6279"/>
                    <a:pt x="21298" y="6023"/>
                    <a:pt x="21298" y="6023"/>
                  </a:cubicBezTo>
                  <a:lnTo>
                    <a:pt x="24209" y="0"/>
                  </a:lnTo>
                  <a:lnTo>
                    <a:pt x="24209" y="0"/>
                  </a:lnTo>
                  <a:cubicBezTo>
                    <a:pt x="24209" y="0"/>
                    <a:pt x="17432" y="430"/>
                    <a:pt x="13714" y="430"/>
                  </a:cubicBezTo>
                  <a:cubicBezTo>
                    <a:pt x="13102" y="430"/>
                    <a:pt x="12573" y="419"/>
                    <a:pt x="12171" y="392"/>
                  </a:cubicBezTo>
                  <a:cubicBezTo>
                    <a:pt x="9323" y="196"/>
                    <a:pt x="8676" y="0"/>
                    <a:pt x="8676"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37" name="Google Shape;281;p31"/>
            <p:cNvSpPr/>
            <p:nvPr/>
          </p:nvSpPr>
          <p:spPr>
            <a:xfrm>
              <a:off x="5593320" y="2661840"/>
              <a:ext cx="547200" cy="150120"/>
            </a:xfrm>
            <a:custGeom>
              <a:avLst/>
              <a:gdLst/>
              <a:ahLst/>
              <a:cxnLst/>
              <a:rect l="l" t="t" r="r" b="b"/>
              <a:pathLst>
                <a:path w="24789" h="6820">
                  <a:moveTo>
                    <a:pt x="9027" y="561"/>
                  </a:moveTo>
                  <a:cubicBezTo>
                    <a:pt x="9334" y="629"/>
                    <a:pt x="10241" y="780"/>
                    <a:pt x="12442" y="928"/>
                  </a:cubicBezTo>
                  <a:cubicBezTo>
                    <a:pt x="12861" y="957"/>
                    <a:pt x="13411" y="969"/>
                    <a:pt x="14046" y="969"/>
                  </a:cubicBezTo>
                  <a:cubicBezTo>
                    <a:pt x="17204" y="969"/>
                    <a:pt x="22461" y="665"/>
                    <a:pt x="24058" y="568"/>
                  </a:cubicBezTo>
                  <a:lnTo>
                    <a:pt x="24058" y="568"/>
                  </a:lnTo>
                  <a:lnTo>
                    <a:pt x="21409" y="6045"/>
                  </a:lnTo>
                  <a:cubicBezTo>
                    <a:pt x="20957" y="6105"/>
                    <a:pt x="19300" y="6281"/>
                    <a:pt x="15438" y="6281"/>
                  </a:cubicBezTo>
                  <a:lnTo>
                    <a:pt x="1127" y="6281"/>
                  </a:lnTo>
                  <a:lnTo>
                    <a:pt x="9027" y="561"/>
                  </a:lnTo>
                  <a:close/>
                  <a:moveTo>
                    <a:pt x="8963" y="0"/>
                  </a:moveTo>
                  <a:cubicBezTo>
                    <a:pt x="8908" y="0"/>
                    <a:pt x="8853" y="19"/>
                    <a:pt x="8807" y="54"/>
                  </a:cubicBezTo>
                  <a:lnTo>
                    <a:pt x="136" y="6333"/>
                  </a:lnTo>
                  <a:cubicBezTo>
                    <a:pt x="40" y="6401"/>
                    <a:pt x="0" y="6521"/>
                    <a:pt x="36" y="6632"/>
                  </a:cubicBezTo>
                  <a:cubicBezTo>
                    <a:pt x="72" y="6744"/>
                    <a:pt x="176" y="6820"/>
                    <a:pt x="292" y="6820"/>
                  </a:cubicBezTo>
                  <a:lnTo>
                    <a:pt x="15438" y="6820"/>
                  </a:lnTo>
                  <a:cubicBezTo>
                    <a:pt x="20135" y="6820"/>
                    <a:pt x="21577" y="6568"/>
                    <a:pt x="21637" y="6556"/>
                  </a:cubicBezTo>
                  <a:cubicBezTo>
                    <a:pt x="21720" y="6540"/>
                    <a:pt x="21796" y="6488"/>
                    <a:pt x="21833" y="6408"/>
                  </a:cubicBezTo>
                  <a:lnTo>
                    <a:pt x="24744" y="389"/>
                  </a:lnTo>
                  <a:cubicBezTo>
                    <a:pt x="24788" y="301"/>
                    <a:pt x="24780" y="201"/>
                    <a:pt x="24729" y="122"/>
                  </a:cubicBezTo>
                  <a:cubicBezTo>
                    <a:pt x="24678" y="49"/>
                    <a:pt x="24602" y="0"/>
                    <a:pt x="24515" y="0"/>
                  </a:cubicBezTo>
                  <a:cubicBezTo>
                    <a:pt x="24505" y="0"/>
                    <a:pt x="24495" y="1"/>
                    <a:pt x="24485" y="2"/>
                  </a:cubicBezTo>
                  <a:cubicBezTo>
                    <a:pt x="24406" y="5"/>
                    <a:pt x="17697" y="428"/>
                    <a:pt x="14022" y="428"/>
                  </a:cubicBezTo>
                  <a:cubicBezTo>
                    <a:pt x="13409" y="428"/>
                    <a:pt x="12881" y="417"/>
                    <a:pt x="12482" y="389"/>
                  </a:cubicBezTo>
                  <a:cubicBezTo>
                    <a:pt x="9734" y="201"/>
                    <a:pt x="9047" y="13"/>
                    <a:pt x="9043" y="13"/>
                  </a:cubicBezTo>
                  <a:cubicBezTo>
                    <a:pt x="9017" y="4"/>
                    <a:pt x="8990" y="0"/>
                    <a:pt x="8963"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38" name="Google Shape;282;p31"/>
            <p:cNvSpPr/>
            <p:nvPr/>
          </p:nvSpPr>
          <p:spPr>
            <a:xfrm>
              <a:off x="5599800" y="2800800"/>
              <a:ext cx="474480" cy="35280"/>
            </a:xfrm>
            <a:custGeom>
              <a:avLst/>
              <a:gdLst/>
              <a:ahLst/>
              <a:cxnLst/>
              <a:rect l="l" t="t" r="r" b="b"/>
              <a:pathLst>
                <a:path w="21494" h="1619">
                  <a:moveTo>
                    <a:pt x="21298" y="0"/>
                  </a:moveTo>
                  <a:lnTo>
                    <a:pt x="1" y="256"/>
                  </a:lnTo>
                  <a:lnTo>
                    <a:pt x="260" y="1422"/>
                  </a:lnTo>
                  <a:cubicBezTo>
                    <a:pt x="260" y="1422"/>
                    <a:pt x="12558" y="1486"/>
                    <a:pt x="15798" y="1486"/>
                  </a:cubicBezTo>
                  <a:cubicBezTo>
                    <a:pt x="19033" y="1486"/>
                    <a:pt x="21494" y="1619"/>
                    <a:pt x="21494" y="1619"/>
                  </a:cubicBezTo>
                  <a:lnTo>
                    <a:pt x="21298"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39" name="Google Shape;283;p31"/>
            <p:cNvSpPr/>
            <p:nvPr/>
          </p:nvSpPr>
          <p:spPr>
            <a:xfrm>
              <a:off x="5593680" y="2794680"/>
              <a:ext cx="486720" cy="47520"/>
            </a:xfrm>
            <a:custGeom>
              <a:avLst/>
              <a:gdLst/>
              <a:ahLst/>
              <a:cxnLst/>
              <a:rect l="l" t="t" r="r" b="b"/>
              <a:pathLst>
                <a:path w="22049" h="2163">
                  <a:moveTo>
                    <a:pt x="21339" y="545"/>
                  </a:moveTo>
                  <a:lnTo>
                    <a:pt x="21466" y="1604"/>
                  </a:lnTo>
                  <a:cubicBezTo>
                    <a:pt x="20695" y="1571"/>
                    <a:pt x="18614" y="1492"/>
                    <a:pt x="16078" y="1492"/>
                  </a:cubicBezTo>
                  <a:cubicBezTo>
                    <a:pt x="13115" y="1492"/>
                    <a:pt x="2417" y="1436"/>
                    <a:pt x="756" y="1428"/>
                  </a:cubicBezTo>
                  <a:lnTo>
                    <a:pt x="616" y="797"/>
                  </a:lnTo>
                  <a:lnTo>
                    <a:pt x="21339" y="545"/>
                  </a:lnTo>
                  <a:close/>
                  <a:moveTo>
                    <a:pt x="21602" y="1"/>
                  </a:moveTo>
                  <a:cubicBezTo>
                    <a:pt x="21593" y="1"/>
                    <a:pt x="21584" y="1"/>
                    <a:pt x="21574" y="2"/>
                  </a:cubicBezTo>
                  <a:lnTo>
                    <a:pt x="277" y="262"/>
                  </a:lnTo>
                  <a:cubicBezTo>
                    <a:pt x="197" y="262"/>
                    <a:pt x="121" y="297"/>
                    <a:pt x="69" y="362"/>
                  </a:cubicBezTo>
                  <a:cubicBezTo>
                    <a:pt x="21" y="425"/>
                    <a:pt x="1" y="509"/>
                    <a:pt x="17" y="589"/>
                  </a:cubicBezTo>
                  <a:lnTo>
                    <a:pt x="277" y="1755"/>
                  </a:lnTo>
                  <a:cubicBezTo>
                    <a:pt x="305" y="1879"/>
                    <a:pt x="413" y="1967"/>
                    <a:pt x="540" y="1967"/>
                  </a:cubicBezTo>
                  <a:cubicBezTo>
                    <a:pt x="660" y="1967"/>
                    <a:pt x="12875" y="2031"/>
                    <a:pt x="16078" y="2031"/>
                  </a:cubicBezTo>
                  <a:cubicBezTo>
                    <a:pt x="19269" y="2031"/>
                    <a:pt x="21733" y="2159"/>
                    <a:pt x="21757" y="2159"/>
                  </a:cubicBezTo>
                  <a:cubicBezTo>
                    <a:pt x="21761" y="2163"/>
                    <a:pt x="21766" y="2163"/>
                    <a:pt x="21774" y="2163"/>
                  </a:cubicBezTo>
                  <a:cubicBezTo>
                    <a:pt x="21846" y="2163"/>
                    <a:pt x="21918" y="2131"/>
                    <a:pt x="21969" y="2075"/>
                  </a:cubicBezTo>
                  <a:cubicBezTo>
                    <a:pt x="22025" y="2015"/>
                    <a:pt x="22049" y="1939"/>
                    <a:pt x="22041" y="1859"/>
                  </a:cubicBezTo>
                  <a:lnTo>
                    <a:pt x="21846" y="242"/>
                  </a:lnTo>
                  <a:cubicBezTo>
                    <a:pt x="21830" y="111"/>
                    <a:pt x="21735" y="1"/>
                    <a:pt x="21602"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40" name="Google Shape;284;p31"/>
            <p:cNvSpPr/>
            <p:nvPr/>
          </p:nvSpPr>
          <p:spPr>
            <a:xfrm>
              <a:off x="6070320" y="2667600"/>
              <a:ext cx="64080" cy="168480"/>
            </a:xfrm>
            <a:custGeom>
              <a:avLst/>
              <a:gdLst/>
              <a:ahLst/>
              <a:cxnLst/>
              <a:rect l="l" t="t" r="r" b="b"/>
              <a:pathLst>
                <a:path w="2912" h="7642">
                  <a:moveTo>
                    <a:pt x="2911" y="0"/>
                  </a:moveTo>
                  <a:lnTo>
                    <a:pt x="0" y="6023"/>
                  </a:lnTo>
                  <a:lnTo>
                    <a:pt x="196" y="7642"/>
                  </a:lnTo>
                  <a:lnTo>
                    <a:pt x="2911" y="1426"/>
                  </a:lnTo>
                  <a:lnTo>
                    <a:pt x="2911"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41" name="Google Shape;285;p31"/>
            <p:cNvSpPr/>
            <p:nvPr/>
          </p:nvSpPr>
          <p:spPr>
            <a:xfrm>
              <a:off x="6064200" y="2661840"/>
              <a:ext cx="75960" cy="180360"/>
            </a:xfrm>
            <a:custGeom>
              <a:avLst/>
              <a:gdLst/>
              <a:ahLst/>
              <a:cxnLst/>
              <a:rect l="l" t="t" r="r" b="b"/>
              <a:pathLst>
                <a:path w="3460" h="8183">
                  <a:moveTo>
                    <a:pt x="2920" y="1452"/>
                  </a:moveTo>
                  <a:lnTo>
                    <a:pt x="2920" y="1640"/>
                  </a:lnTo>
                  <a:lnTo>
                    <a:pt x="619" y="6893"/>
                  </a:lnTo>
                  <a:lnTo>
                    <a:pt x="555" y="6338"/>
                  </a:lnTo>
                  <a:lnTo>
                    <a:pt x="2920" y="1452"/>
                  </a:lnTo>
                  <a:close/>
                  <a:moveTo>
                    <a:pt x="3189" y="0"/>
                  </a:moveTo>
                  <a:cubicBezTo>
                    <a:pt x="3086" y="0"/>
                    <a:pt x="2991" y="60"/>
                    <a:pt x="2944" y="154"/>
                  </a:cubicBezTo>
                  <a:lnTo>
                    <a:pt x="33" y="6174"/>
                  </a:lnTo>
                  <a:cubicBezTo>
                    <a:pt x="9" y="6222"/>
                    <a:pt x="0" y="6273"/>
                    <a:pt x="9" y="6325"/>
                  </a:cubicBezTo>
                  <a:lnTo>
                    <a:pt x="200" y="7943"/>
                  </a:lnTo>
                  <a:cubicBezTo>
                    <a:pt x="216" y="8063"/>
                    <a:pt x="312" y="8159"/>
                    <a:pt x="431" y="8179"/>
                  </a:cubicBezTo>
                  <a:cubicBezTo>
                    <a:pt x="444" y="8179"/>
                    <a:pt x="455" y="8183"/>
                    <a:pt x="472" y="8183"/>
                  </a:cubicBezTo>
                  <a:cubicBezTo>
                    <a:pt x="575" y="8183"/>
                    <a:pt x="675" y="8119"/>
                    <a:pt x="719" y="8019"/>
                  </a:cubicBezTo>
                  <a:lnTo>
                    <a:pt x="3436" y="1804"/>
                  </a:lnTo>
                  <a:cubicBezTo>
                    <a:pt x="3451" y="1772"/>
                    <a:pt x="3460" y="1732"/>
                    <a:pt x="3460" y="1696"/>
                  </a:cubicBezTo>
                  <a:lnTo>
                    <a:pt x="3460" y="270"/>
                  </a:lnTo>
                  <a:cubicBezTo>
                    <a:pt x="3460" y="147"/>
                    <a:pt x="3372" y="35"/>
                    <a:pt x="3248" y="7"/>
                  </a:cubicBezTo>
                  <a:cubicBezTo>
                    <a:pt x="3228" y="2"/>
                    <a:pt x="3209" y="0"/>
                    <a:pt x="3189"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42" name="Google Shape;286;p31"/>
            <p:cNvSpPr/>
            <p:nvPr/>
          </p:nvSpPr>
          <p:spPr>
            <a:xfrm>
              <a:off x="6206400" y="2969640"/>
              <a:ext cx="846360" cy="27360"/>
            </a:xfrm>
            <a:custGeom>
              <a:avLst/>
              <a:gdLst/>
              <a:ahLst/>
              <a:cxnLst/>
              <a:rect l="l" t="t" r="r" b="b"/>
              <a:pathLst>
                <a:path w="38342" h="1247">
                  <a:moveTo>
                    <a:pt x="624" y="0"/>
                  </a:moveTo>
                  <a:cubicBezTo>
                    <a:pt x="281" y="0"/>
                    <a:pt x="1" y="276"/>
                    <a:pt x="1" y="623"/>
                  </a:cubicBezTo>
                  <a:cubicBezTo>
                    <a:pt x="1" y="967"/>
                    <a:pt x="281" y="1247"/>
                    <a:pt x="624" y="1247"/>
                  </a:cubicBezTo>
                  <a:lnTo>
                    <a:pt x="37718" y="1247"/>
                  </a:lnTo>
                  <a:cubicBezTo>
                    <a:pt x="38062" y="1247"/>
                    <a:pt x="38341" y="967"/>
                    <a:pt x="38341" y="623"/>
                  </a:cubicBezTo>
                  <a:cubicBezTo>
                    <a:pt x="38341" y="276"/>
                    <a:pt x="38062" y="0"/>
                    <a:pt x="37718"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43" name="Google Shape;287;p31"/>
            <p:cNvSpPr/>
            <p:nvPr/>
          </p:nvSpPr>
          <p:spPr>
            <a:xfrm>
              <a:off x="6200640" y="2963520"/>
              <a:ext cx="858600" cy="39240"/>
            </a:xfrm>
            <a:custGeom>
              <a:avLst/>
              <a:gdLst/>
              <a:ahLst/>
              <a:cxnLst/>
              <a:rect l="l" t="t" r="r" b="b"/>
              <a:pathLst>
                <a:path w="38885" h="1786">
                  <a:moveTo>
                    <a:pt x="37989" y="539"/>
                  </a:moveTo>
                  <a:cubicBezTo>
                    <a:pt x="38181" y="539"/>
                    <a:pt x="38341" y="699"/>
                    <a:pt x="38341" y="894"/>
                  </a:cubicBezTo>
                  <a:cubicBezTo>
                    <a:pt x="38341" y="1086"/>
                    <a:pt x="38181" y="1246"/>
                    <a:pt x="37989" y="1246"/>
                  </a:cubicBezTo>
                  <a:lnTo>
                    <a:pt x="895" y="1246"/>
                  </a:lnTo>
                  <a:cubicBezTo>
                    <a:pt x="703" y="1246"/>
                    <a:pt x="544" y="1086"/>
                    <a:pt x="544" y="894"/>
                  </a:cubicBezTo>
                  <a:cubicBezTo>
                    <a:pt x="544" y="699"/>
                    <a:pt x="703" y="539"/>
                    <a:pt x="895" y="539"/>
                  </a:cubicBezTo>
                  <a:close/>
                  <a:moveTo>
                    <a:pt x="895" y="0"/>
                  </a:moveTo>
                  <a:cubicBezTo>
                    <a:pt x="404" y="0"/>
                    <a:pt x="0" y="399"/>
                    <a:pt x="0" y="894"/>
                  </a:cubicBezTo>
                  <a:cubicBezTo>
                    <a:pt x="0" y="1386"/>
                    <a:pt x="404" y="1785"/>
                    <a:pt x="895" y="1785"/>
                  </a:cubicBezTo>
                  <a:lnTo>
                    <a:pt x="37989" y="1785"/>
                  </a:lnTo>
                  <a:cubicBezTo>
                    <a:pt x="38481" y="1785"/>
                    <a:pt x="38885" y="1386"/>
                    <a:pt x="38885" y="894"/>
                  </a:cubicBezTo>
                  <a:cubicBezTo>
                    <a:pt x="38885" y="399"/>
                    <a:pt x="38481" y="0"/>
                    <a:pt x="37989"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44" name="Google Shape;288;p31"/>
            <p:cNvSpPr/>
            <p:nvPr/>
          </p:nvSpPr>
          <p:spPr>
            <a:xfrm>
              <a:off x="6154920" y="2400480"/>
              <a:ext cx="949320" cy="568800"/>
            </a:xfrm>
            <a:custGeom>
              <a:avLst/>
              <a:gdLst/>
              <a:ahLst/>
              <a:cxnLst/>
              <a:rect l="l" t="t" r="r" b="b"/>
              <a:pathLst>
                <a:path w="42999" h="25764">
                  <a:moveTo>
                    <a:pt x="583" y="1"/>
                  </a:moveTo>
                  <a:cubicBezTo>
                    <a:pt x="256" y="1"/>
                    <a:pt x="0" y="280"/>
                    <a:pt x="28" y="608"/>
                  </a:cubicBezTo>
                  <a:lnTo>
                    <a:pt x="2081" y="25248"/>
                  </a:lnTo>
                  <a:cubicBezTo>
                    <a:pt x="2105" y="25539"/>
                    <a:pt x="2349" y="25764"/>
                    <a:pt x="2636" y="25764"/>
                  </a:cubicBezTo>
                  <a:lnTo>
                    <a:pt x="40362" y="25764"/>
                  </a:lnTo>
                  <a:cubicBezTo>
                    <a:pt x="40653" y="25764"/>
                    <a:pt x="40898" y="25539"/>
                    <a:pt x="40922" y="25248"/>
                  </a:cubicBezTo>
                  <a:lnTo>
                    <a:pt x="42974" y="608"/>
                  </a:lnTo>
                  <a:cubicBezTo>
                    <a:pt x="42998" y="280"/>
                    <a:pt x="42743" y="1"/>
                    <a:pt x="42415"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45" name="Google Shape;289;p31"/>
            <p:cNvSpPr/>
            <p:nvPr/>
          </p:nvSpPr>
          <p:spPr>
            <a:xfrm>
              <a:off x="6149160" y="2394360"/>
              <a:ext cx="960840" cy="580680"/>
            </a:xfrm>
            <a:custGeom>
              <a:avLst/>
              <a:gdLst/>
              <a:ahLst/>
              <a:cxnLst/>
              <a:rect l="l" t="t" r="r" b="b"/>
              <a:pathLst>
                <a:path w="43522" h="26307">
                  <a:moveTo>
                    <a:pt x="42675" y="544"/>
                  </a:moveTo>
                  <a:cubicBezTo>
                    <a:pt x="42755" y="544"/>
                    <a:pt x="42830" y="576"/>
                    <a:pt x="42887" y="636"/>
                  </a:cubicBezTo>
                  <a:cubicBezTo>
                    <a:pt x="42943" y="696"/>
                    <a:pt x="42970" y="776"/>
                    <a:pt x="42963" y="856"/>
                  </a:cubicBezTo>
                  <a:lnTo>
                    <a:pt x="40909" y="25500"/>
                  </a:lnTo>
                  <a:cubicBezTo>
                    <a:pt x="40898" y="25648"/>
                    <a:pt x="40769" y="25763"/>
                    <a:pt x="40622" y="25763"/>
                  </a:cubicBezTo>
                  <a:lnTo>
                    <a:pt x="2896" y="25763"/>
                  </a:lnTo>
                  <a:cubicBezTo>
                    <a:pt x="2749" y="25763"/>
                    <a:pt x="2621" y="25648"/>
                    <a:pt x="2609" y="25500"/>
                  </a:cubicBezTo>
                  <a:lnTo>
                    <a:pt x="556" y="856"/>
                  </a:lnTo>
                  <a:cubicBezTo>
                    <a:pt x="552" y="776"/>
                    <a:pt x="576" y="696"/>
                    <a:pt x="632" y="636"/>
                  </a:cubicBezTo>
                  <a:cubicBezTo>
                    <a:pt x="688" y="576"/>
                    <a:pt x="764" y="544"/>
                    <a:pt x="843" y="544"/>
                  </a:cubicBezTo>
                  <a:close/>
                  <a:moveTo>
                    <a:pt x="843" y="1"/>
                  </a:moveTo>
                  <a:cubicBezTo>
                    <a:pt x="612" y="1"/>
                    <a:pt x="393" y="101"/>
                    <a:pt x="232" y="269"/>
                  </a:cubicBezTo>
                  <a:cubicBezTo>
                    <a:pt x="76" y="441"/>
                    <a:pt x="1" y="668"/>
                    <a:pt x="17" y="900"/>
                  </a:cubicBezTo>
                  <a:lnTo>
                    <a:pt x="2070" y="25544"/>
                  </a:lnTo>
                  <a:cubicBezTo>
                    <a:pt x="2106" y="25971"/>
                    <a:pt x="2469" y="26307"/>
                    <a:pt x="2896" y="26307"/>
                  </a:cubicBezTo>
                  <a:lnTo>
                    <a:pt x="40622" y="26307"/>
                  </a:lnTo>
                  <a:cubicBezTo>
                    <a:pt x="41049" y="26307"/>
                    <a:pt x="41413" y="25971"/>
                    <a:pt x="41449" y="25544"/>
                  </a:cubicBezTo>
                  <a:lnTo>
                    <a:pt x="43502" y="900"/>
                  </a:lnTo>
                  <a:cubicBezTo>
                    <a:pt x="43522" y="668"/>
                    <a:pt x="43442" y="441"/>
                    <a:pt x="43286" y="269"/>
                  </a:cubicBezTo>
                  <a:cubicBezTo>
                    <a:pt x="43131" y="101"/>
                    <a:pt x="42907" y="1"/>
                    <a:pt x="42675"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46" name="Google Shape;290;p31"/>
            <p:cNvSpPr/>
            <p:nvPr/>
          </p:nvSpPr>
          <p:spPr>
            <a:xfrm>
              <a:off x="6551280" y="2635560"/>
              <a:ext cx="156960" cy="117000"/>
            </a:xfrm>
            <a:custGeom>
              <a:avLst/>
              <a:gdLst/>
              <a:ahLst/>
              <a:cxnLst/>
              <a:rect l="l" t="t" r="r" b="b"/>
              <a:pathLst>
                <a:path w="7123" h="5321">
                  <a:moveTo>
                    <a:pt x="3563" y="0"/>
                  </a:moveTo>
                  <a:cubicBezTo>
                    <a:pt x="1594" y="0"/>
                    <a:pt x="1" y="1195"/>
                    <a:pt x="1" y="2661"/>
                  </a:cubicBezTo>
                  <a:cubicBezTo>
                    <a:pt x="1" y="4130"/>
                    <a:pt x="1594" y="5321"/>
                    <a:pt x="3563" y="5321"/>
                  </a:cubicBezTo>
                  <a:cubicBezTo>
                    <a:pt x="5528" y="5321"/>
                    <a:pt x="7122" y="4130"/>
                    <a:pt x="7122" y="2661"/>
                  </a:cubicBezTo>
                  <a:cubicBezTo>
                    <a:pt x="7122" y="1195"/>
                    <a:pt x="5528" y="0"/>
                    <a:pt x="3563"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47" name="Google Shape;291;p31"/>
            <p:cNvSpPr/>
            <p:nvPr/>
          </p:nvSpPr>
          <p:spPr>
            <a:xfrm>
              <a:off x="6545160" y="2629800"/>
              <a:ext cx="168840" cy="129240"/>
            </a:xfrm>
            <a:custGeom>
              <a:avLst/>
              <a:gdLst/>
              <a:ahLst/>
              <a:cxnLst/>
              <a:rect l="l" t="t" r="r" b="b"/>
              <a:pathLst>
                <a:path w="7666" h="5860">
                  <a:moveTo>
                    <a:pt x="3835" y="540"/>
                  </a:moveTo>
                  <a:cubicBezTo>
                    <a:pt x="5649" y="540"/>
                    <a:pt x="7127" y="1614"/>
                    <a:pt x="7127" y="2929"/>
                  </a:cubicBezTo>
                  <a:cubicBezTo>
                    <a:pt x="7127" y="4247"/>
                    <a:pt x="5649" y="5321"/>
                    <a:pt x="3835" y="5321"/>
                  </a:cubicBezTo>
                  <a:cubicBezTo>
                    <a:pt x="2018" y="5321"/>
                    <a:pt x="544" y="4247"/>
                    <a:pt x="544" y="2929"/>
                  </a:cubicBezTo>
                  <a:cubicBezTo>
                    <a:pt x="544" y="1614"/>
                    <a:pt x="2018" y="540"/>
                    <a:pt x="3835" y="540"/>
                  </a:cubicBezTo>
                  <a:close/>
                  <a:moveTo>
                    <a:pt x="3835" y="1"/>
                  </a:moveTo>
                  <a:cubicBezTo>
                    <a:pt x="1722" y="1"/>
                    <a:pt x="1" y="1315"/>
                    <a:pt x="1" y="2929"/>
                  </a:cubicBezTo>
                  <a:cubicBezTo>
                    <a:pt x="1" y="4546"/>
                    <a:pt x="1722" y="5860"/>
                    <a:pt x="3835" y="5860"/>
                  </a:cubicBezTo>
                  <a:cubicBezTo>
                    <a:pt x="5948" y="5860"/>
                    <a:pt x="7666" y="4546"/>
                    <a:pt x="7666" y="2929"/>
                  </a:cubicBezTo>
                  <a:cubicBezTo>
                    <a:pt x="7666" y="1315"/>
                    <a:pt x="5948" y="1"/>
                    <a:pt x="3835"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48" name="Google Shape;292;p31"/>
            <p:cNvSpPr/>
            <p:nvPr/>
          </p:nvSpPr>
          <p:spPr>
            <a:xfrm>
              <a:off x="7516080" y="2187360"/>
              <a:ext cx="40320" cy="87120"/>
            </a:xfrm>
            <a:custGeom>
              <a:avLst/>
              <a:gdLst/>
              <a:ahLst/>
              <a:cxnLst/>
              <a:rect l="l" t="t" r="r" b="b"/>
              <a:pathLst>
                <a:path w="1847" h="3953">
                  <a:moveTo>
                    <a:pt x="1412" y="1"/>
                  </a:moveTo>
                  <a:cubicBezTo>
                    <a:pt x="1388" y="1"/>
                    <a:pt x="1363" y="4"/>
                    <a:pt x="1339" y="11"/>
                  </a:cubicBezTo>
                  <a:cubicBezTo>
                    <a:pt x="1195" y="55"/>
                    <a:pt x="1116" y="202"/>
                    <a:pt x="1156" y="346"/>
                  </a:cubicBezTo>
                  <a:cubicBezTo>
                    <a:pt x="1287" y="805"/>
                    <a:pt x="1300" y="1301"/>
                    <a:pt x="1192" y="1819"/>
                  </a:cubicBezTo>
                  <a:cubicBezTo>
                    <a:pt x="1060" y="2443"/>
                    <a:pt x="720" y="2970"/>
                    <a:pt x="129" y="3473"/>
                  </a:cubicBezTo>
                  <a:cubicBezTo>
                    <a:pt x="13" y="3574"/>
                    <a:pt x="1" y="3742"/>
                    <a:pt x="97" y="3857"/>
                  </a:cubicBezTo>
                  <a:cubicBezTo>
                    <a:pt x="150" y="3921"/>
                    <a:pt x="229" y="3952"/>
                    <a:pt x="305" y="3952"/>
                  </a:cubicBezTo>
                  <a:cubicBezTo>
                    <a:pt x="365" y="3952"/>
                    <a:pt x="428" y="3928"/>
                    <a:pt x="476" y="3885"/>
                  </a:cubicBezTo>
                  <a:cubicBezTo>
                    <a:pt x="1156" y="3305"/>
                    <a:pt x="1563" y="2667"/>
                    <a:pt x="1719" y="1932"/>
                  </a:cubicBezTo>
                  <a:cubicBezTo>
                    <a:pt x="1846" y="1329"/>
                    <a:pt x="1835" y="741"/>
                    <a:pt x="1675" y="198"/>
                  </a:cubicBezTo>
                  <a:cubicBezTo>
                    <a:pt x="1642" y="79"/>
                    <a:pt x="1531" y="1"/>
                    <a:pt x="1412"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949" name="Google Shape;293;p31"/>
            <p:cNvSpPr/>
            <p:nvPr/>
          </p:nvSpPr>
          <p:spPr>
            <a:xfrm>
              <a:off x="7361280" y="2280960"/>
              <a:ext cx="152640" cy="419760"/>
            </a:xfrm>
            <a:custGeom>
              <a:avLst/>
              <a:gdLst/>
              <a:ahLst/>
              <a:cxnLst/>
              <a:rect l="l" t="t" r="r" b="b"/>
              <a:pathLst>
                <a:path w="6927" h="19026">
                  <a:moveTo>
                    <a:pt x="6105" y="0"/>
                  </a:moveTo>
                  <a:cubicBezTo>
                    <a:pt x="6059" y="0"/>
                    <a:pt x="6013" y="12"/>
                    <a:pt x="5972" y="38"/>
                  </a:cubicBezTo>
                  <a:cubicBezTo>
                    <a:pt x="5604" y="249"/>
                    <a:pt x="5209" y="457"/>
                    <a:pt x="4801" y="668"/>
                  </a:cubicBezTo>
                  <a:cubicBezTo>
                    <a:pt x="2664" y="1795"/>
                    <a:pt x="0" y="3197"/>
                    <a:pt x="0" y="6153"/>
                  </a:cubicBezTo>
                  <a:cubicBezTo>
                    <a:pt x="0" y="8693"/>
                    <a:pt x="1654" y="10310"/>
                    <a:pt x="3108" y="11740"/>
                  </a:cubicBezTo>
                  <a:cubicBezTo>
                    <a:pt x="3955" y="12568"/>
                    <a:pt x="4753" y="13350"/>
                    <a:pt x="5169" y="14233"/>
                  </a:cubicBezTo>
                  <a:cubicBezTo>
                    <a:pt x="6228" y="16474"/>
                    <a:pt x="2884" y="18502"/>
                    <a:pt x="2852" y="18523"/>
                  </a:cubicBezTo>
                  <a:cubicBezTo>
                    <a:pt x="2725" y="18598"/>
                    <a:pt x="2681" y="18766"/>
                    <a:pt x="2760" y="18895"/>
                  </a:cubicBezTo>
                  <a:cubicBezTo>
                    <a:pt x="2808" y="18978"/>
                    <a:pt x="2900" y="19026"/>
                    <a:pt x="2992" y="19026"/>
                  </a:cubicBezTo>
                  <a:cubicBezTo>
                    <a:pt x="3040" y="19026"/>
                    <a:pt x="3084" y="19014"/>
                    <a:pt x="3128" y="18986"/>
                  </a:cubicBezTo>
                  <a:cubicBezTo>
                    <a:pt x="3284" y="18895"/>
                    <a:pt x="6926" y="16685"/>
                    <a:pt x="5660" y="14001"/>
                  </a:cubicBezTo>
                  <a:cubicBezTo>
                    <a:pt x="5201" y="13035"/>
                    <a:pt x="4370" y="12216"/>
                    <a:pt x="3488" y="11353"/>
                  </a:cubicBezTo>
                  <a:cubicBezTo>
                    <a:pt x="2041" y="9935"/>
                    <a:pt x="544" y="8465"/>
                    <a:pt x="544" y="6153"/>
                  </a:cubicBezTo>
                  <a:cubicBezTo>
                    <a:pt x="544" y="3524"/>
                    <a:pt x="2940" y="2263"/>
                    <a:pt x="5053" y="1148"/>
                  </a:cubicBezTo>
                  <a:cubicBezTo>
                    <a:pt x="5468" y="932"/>
                    <a:pt x="5872" y="720"/>
                    <a:pt x="6239" y="504"/>
                  </a:cubicBezTo>
                  <a:cubicBezTo>
                    <a:pt x="6371" y="429"/>
                    <a:pt x="6415" y="265"/>
                    <a:pt x="6340" y="133"/>
                  </a:cubicBezTo>
                  <a:cubicBezTo>
                    <a:pt x="6289" y="48"/>
                    <a:pt x="6197" y="0"/>
                    <a:pt x="6105"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50" name="Google Shape;294;p31"/>
            <p:cNvSpPr/>
            <p:nvPr/>
          </p:nvSpPr>
          <p:spPr>
            <a:xfrm>
              <a:off x="7460640" y="2508840"/>
              <a:ext cx="90360" cy="190440"/>
            </a:xfrm>
            <a:custGeom>
              <a:avLst/>
              <a:gdLst/>
              <a:ahLst/>
              <a:cxnLst/>
              <a:rect l="l" t="t" r="r" b="b"/>
              <a:pathLst>
                <a:path w="4104" h="8644">
                  <a:moveTo>
                    <a:pt x="301" y="0"/>
                  </a:moveTo>
                  <a:cubicBezTo>
                    <a:pt x="239" y="0"/>
                    <a:pt x="176" y="22"/>
                    <a:pt x="125" y="68"/>
                  </a:cubicBezTo>
                  <a:cubicBezTo>
                    <a:pt x="9" y="169"/>
                    <a:pt x="1" y="340"/>
                    <a:pt x="96" y="451"/>
                  </a:cubicBezTo>
                  <a:cubicBezTo>
                    <a:pt x="704" y="1139"/>
                    <a:pt x="1259" y="1702"/>
                    <a:pt x="1750" y="2197"/>
                  </a:cubicBezTo>
                  <a:cubicBezTo>
                    <a:pt x="2841" y="3296"/>
                    <a:pt x="3560" y="4022"/>
                    <a:pt x="3560" y="4909"/>
                  </a:cubicBezTo>
                  <a:cubicBezTo>
                    <a:pt x="3560" y="6859"/>
                    <a:pt x="1694" y="8133"/>
                    <a:pt x="1674" y="8144"/>
                  </a:cubicBezTo>
                  <a:cubicBezTo>
                    <a:pt x="1551" y="8229"/>
                    <a:pt x="1519" y="8397"/>
                    <a:pt x="1599" y="8520"/>
                  </a:cubicBezTo>
                  <a:cubicBezTo>
                    <a:pt x="1650" y="8600"/>
                    <a:pt x="1739" y="8644"/>
                    <a:pt x="1827" y="8644"/>
                  </a:cubicBezTo>
                  <a:cubicBezTo>
                    <a:pt x="1879" y="8644"/>
                    <a:pt x="1930" y="8629"/>
                    <a:pt x="1974" y="8596"/>
                  </a:cubicBezTo>
                  <a:cubicBezTo>
                    <a:pt x="2062" y="8540"/>
                    <a:pt x="4103" y="7154"/>
                    <a:pt x="4103" y="4909"/>
                  </a:cubicBezTo>
                  <a:cubicBezTo>
                    <a:pt x="4103" y="3799"/>
                    <a:pt x="3320" y="3012"/>
                    <a:pt x="2134" y="1814"/>
                  </a:cubicBezTo>
                  <a:cubicBezTo>
                    <a:pt x="1650" y="1327"/>
                    <a:pt x="1099" y="768"/>
                    <a:pt x="504" y="92"/>
                  </a:cubicBezTo>
                  <a:cubicBezTo>
                    <a:pt x="450" y="32"/>
                    <a:pt x="376" y="0"/>
                    <a:pt x="301"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51" name="Google Shape;295;p31"/>
            <p:cNvSpPr/>
            <p:nvPr/>
          </p:nvSpPr>
          <p:spPr>
            <a:xfrm>
              <a:off x="7406640" y="2412720"/>
              <a:ext cx="42480" cy="77400"/>
            </a:xfrm>
            <a:custGeom>
              <a:avLst/>
              <a:gdLst/>
              <a:ahLst/>
              <a:cxnLst/>
              <a:rect l="l" t="t" r="r" b="b"/>
              <a:pathLst>
                <a:path w="1946" h="3519">
                  <a:moveTo>
                    <a:pt x="1298" y="1"/>
                  </a:moveTo>
                  <a:cubicBezTo>
                    <a:pt x="1198" y="1"/>
                    <a:pt x="1103" y="55"/>
                    <a:pt x="1055" y="152"/>
                  </a:cubicBezTo>
                  <a:cubicBezTo>
                    <a:pt x="0" y="2261"/>
                    <a:pt x="1458" y="3446"/>
                    <a:pt x="1475" y="3459"/>
                  </a:cubicBezTo>
                  <a:cubicBezTo>
                    <a:pt x="1523" y="3499"/>
                    <a:pt x="1582" y="3518"/>
                    <a:pt x="1642" y="3518"/>
                  </a:cubicBezTo>
                  <a:cubicBezTo>
                    <a:pt x="1722" y="3518"/>
                    <a:pt x="1802" y="3483"/>
                    <a:pt x="1854" y="3415"/>
                  </a:cubicBezTo>
                  <a:cubicBezTo>
                    <a:pt x="1945" y="3299"/>
                    <a:pt x="1926" y="3127"/>
                    <a:pt x="1810" y="3035"/>
                  </a:cubicBezTo>
                  <a:cubicBezTo>
                    <a:pt x="1798" y="3028"/>
                    <a:pt x="675" y="2113"/>
                    <a:pt x="1538" y="391"/>
                  </a:cubicBezTo>
                  <a:cubicBezTo>
                    <a:pt x="1606" y="259"/>
                    <a:pt x="1550" y="96"/>
                    <a:pt x="1418" y="28"/>
                  </a:cubicBezTo>
                  <a:cubicBezTo>
                    <a:pt x="1379" y="10"/>
                    <a:pt x="1338" y="1"/>
                    <a:pt x="1298"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52" name="Google Shape;296;p31"/>
            <p:cNvSpPr/>
            <p:nvPr/>
          </p:nvSpPr>
          <p:spPr>
            <a:xfrm>
              <a:off x="6374880" y="984240"/>
              <a:ext cx="533160" cy="633600"/>
            </a:xfrm>
            <a:custGeom>
              <a:avLst/>
              <a:gdLst/>
              <a:ahLst/>
              <a:cxnLst/>
              <a:rect l="l" t="t" r="r" b="b"/>
              <a:pathLst>
                <a:path w="24159" h="28708">
                  <a:moveTo>
                    <a:pt x="9902" y="17639"/>
                  </a:moveTo>
                  <a:lnTo>
                    <a:pt x="9902" y="17639"/>
                  </a:lnTo>
                  <a:cubicBezTo>
                    <a:pt x="9902" y="17640"/>
                    <a:pt x="9779" y="22733"/>
                    <a:pt x="14304" y="26119"/>
                  </a:cubicBezTo>
                  <a:cubicBezTo>
                    <a:pt x="14944" y="26595"/>
                    <a:pt x="15794" y="26962"/>
                    <a:pt x="16705" y="27238"/>
                  </a:cubicBezTo>
                  <a:cubicBezTo>
                    <a:pt x="16577" y="27246"/>
                    <a:pt x="16437" y="27252"/>
                    <a:pt x="16286" y="27252"/>
                  </a:cubicBezTo>
                  <a:cubicBezTo>
                    <a:pt x="14862" y="27252"/>
                    <a:pt x="12466" y="26777"/>
                    <a:pt x="10730" y="23942"/>
                  </a:cubicBezTo>
                  <a:cubicBezTo>
                    <a:pt x="9683" y="22229"/>
                    <a:pt x="9711" y="19429"/>
                    <a:pt x="9839" y="17823"/>
                  </a:cubicBezTo>
                  <a:cubicBezTo>
                    <a:pt x="9882" y="17707"/>
                    <a:pt x="9902" y="17639"/>
                    <a:pt x="9902" y="17639"/>
                  </a:cubicBezTo>
                  <a:close/>
                  <a:moveTo>
                    <a:pt x="11421" y="1"/>
                  </a:moveTo>
                  <a:cubicBezTo>
                    <a:pt x="7131" y="1"/>
                    <a:pt x="3651" y="3044"/>
                    <a:pt x="3651" y="6795"/>
                  </a:cubicBezTo>
                  <a:cubicBezTo>
                    <a:pt x="3651" y="8189"/>
                    <a:pt x="4131" y="9483"/>
                    <a:pt x="4954" y="10562"/>
                  </a:cubicBezTo>
                  <a:cubicBezTo>
                    <a:pt x="4912" y="10559"/>
                    <a:pt x="4868" y="10558"/>
                    <a:pt x="4822" y="10558"/>
                  </a:cubicBezTo>
                  <a:cubicBezTo>
                    <a:pt x="3992" y="10558"/>
                    <a:pt x="2666" y="10971"/>
                    <a:pt x="1007" y="12907"/>
                  </a:cubicBezTo>
                  <a:cubicBezTo>
                    <a:pt x="908" y="13019"/>
                    <a:pt x="924" y="13190"/>
                    <a:pt x="1035" y="13286"/>
                  </a:cubicBezTo>
                  <a:cubicBezTo>
                    <a:pt x="1087" y="13330"/>
                    <a:pt x="1151" y="13354"/>
                    <a:pt x="1212" y="13354"/>
                  </a:cubicBezTo>
                  <a:cubicBezTo>
                    <a:pt x="1287" y="13354"/>
                    <a:pt x="1363" y="13322"/>
                    <a:pt x="1419" y="13258"/>
                  </a:cubicBezTo>
                  <a:cubicBezTo>
                    <a:pt x="2967" y="11452"/>
                    <a:pt x="4152" y="11106"/>
                    <a:pt x="4834" y="11106"/>
                  </a:cubicBezTo>
                  <a:cubicBezTo>
                    <a:pt x="5135" y="11106"/>
                    <a:pt x="5338" y="11174"/>
                    <a:pt x="5430" y="11213"/>
                  </a:cubicBezTo>
                  <a:cubicBezTo>
                    <a:pt x="4870" y="11524"/>
                    <a:pt x="4390" y="11864"/>
                    <a:pt x="4016" y="12204"/>
                  </a:cubicBezTo>
                  <a:cubicBezTo>
                    <a:pt x="1518" y="14448"/>
                    <a:pt x="1" y="18675"/>
                    <a:pt x="196" y="22237"/>
                  </a:cubicBezTo>
                  <a:cubicBezTo>
                    <a:pt x="388" y="25796"/>
                    <a:pt x="2653" y="28707"/>
                    <a:pt x="2653" y="28707"/>
                  </a:cubicBezTo>
                  <a:cubicBezTo>
                    <a:pt x="2653" y="28707"/>
                    <a:pt x="5177" y="27090"/>
                    <a:pt x="7054" y="23787"/>
                  </a:cubicBezTo>
                  <a:cubicBezTo>
                    <a:pt x="8025" y="22081"/>
                    <a:pt x="8752" y="20500"/>
                    <a:pt x="9231" y="19365"/>
                  </a:cubicBezTo>
                  <a:cubicBezTo>
                    <a:pt x="9231" y="20951"/>
                    <a:pt x="9439" y="22868"/>
                    <a:pt x="10271" y="24226"/>
                  </a:cubicBezTo>
                  <a:cubicBezTo>
                    <a:pt x="12135" y="27270"/>
                    <a:pt x="14784" y="27777"/>
                    <a:pt x="16338" y="27777"/>
                  </a:cubicBezTo>
                  <a:cubicBezTo>
                    <a:pt x="17101" y="27777"/>
                    <a:pt x="17595" y="27653"/>
                    <a:pt x="17612" y="27653"/>
                  </a:cubicBezTo>
                  <a:cubicBezTo>
                    <a:pt x="17687" y="27633"/>
                    <a:pt x="17748" y="27581"/>
                    <a:pt x="17783" y="27513"/>
                  </a:cubicBezTo>
                  <a:cubicBezTo>
                    <a:pt x="18783" y="27725"/>
                    <a:pt x="19780" y="27827"/>
                    <a:pt x="20583" y="27827"/>
                  </a:cubicBezTo>
                  <a:cubicBezTo>
                    <a:pt x="21458" y="27827"/>
                    <a:pt x="22102" y="27706"/>
                    <a:pt x="22269" y="27478"/>
                  </a:cubicBezTo>
                  <a:cubicBezTo>
                    <a:pt x="22784" y="26766"/>
                    <a:pt x="23515" y="24558"/>
                    <a:pt x="23758" y="21846"/>
                  </a:cubicBezTo>
                  <a:cubicBezTo>
                    <a:pt x="24158" y="17312"/>
                    <a:pt x="21266" y="13325"/>
                    <a:pt x="17892" y="11233"/>
                  </a:cubicBezTo>
                  <a:cubicBezTo>
                    <a:pt x="18539" y="11101"/>
                    <a:pt x="19916" y="10566"/>
                    <a:pt x="20847" y="8409"/>
                  </a:cubicBezTo>
                  <a:cubicBezTo>
                    <a:pt x="20906" y="8274"/>
                    <a:pt x="20843" y="8113"/>
                    <a:pt x="20707" y="8053"/>
                  </a:cubicBezTo>
                  <a:cubicBezTo>
                    <a:pt x="20672" y="8038"/>
                    <a:pt x="20635" y="8031"/>
                    <a:pt x="20600" y="8031"/>
                  </a:cubicBezTo>
                  <a:cubicBezTo>
                    <a:pt x="20495" y="8031"/>
                    <a:pt x="20396" y="8093"/>
                    <a:pt x="20351" y="8197"/>
                  </a:cubicBezTo>
                  <a:cubicBezTo>
                    <a:pt x="19497" y="10171"/>
                    <a:pt x="18270" y="10610"/>
                    <a:pt x="17763" y="10709"/>
                  </a:cubicBezTo>
                  <a:cubicBezTo>
                    <a:pt x="18658" y="9603"/>
                    <a:pt x="19186" y="8253"/>
                    <a:pt x="19186" y="6795"/>
                  </a:cubicBezTo>
                  <a:cubicBezTo>
                    <a:pt x="19186" y="3044"/>
                    <a:pt x="15711" y="1"/>
                    <a:pt x="11421"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53" name="Google Shape;297;p31"/>
            <p:cNvSpPr/>
            <p:nvPr/>
          </p:nvSpPr>
          <p:spPr>
            <a:xfrm>
              <a:off x="6601680" y="1322280"/>
              <a:ext cx="276480" cy="197640"/>
            </a:xfrm>
            <a:custGeom>
              <a:avLst/>
              <a:gdLst/>
              <a:ahLst/>
              <a:cxnLst/>
              <a:rect l="l" t="t" r="r" b="b"/>
              <a:pathLst>
                <a:path w="12527" h="8961">
                  <a:moveTo>
                    <a:pt x="541" y="0"/>
                  </a:moveTo>
                  <a:cubicBezTo>
                    <a:pt x="474" y="0"/>
                    <a:pt x="414" y="50"/>
                    <a:pt x="404" y="117"/>
                  </a:cubicBezTo>
                  <a:cubicBezTo>
                    <a:pt x="387" y="257"/>
                    <a:pt x="0" y="3512"/>
                    <a:pt x="4178" y="6743"/>
                  </a:cubicBezTo>
                  <a:cubicBezTo>
                    <a:pt x="6526" y="8560"/>
                    <a:pt x="8823" y="8960"/>
                    <a:pt x="10393" y="8960"/>
                  </a:cubicBezTo>
                  <a:cubicBezTo>
                    <a:pt x="11616" y="8960"/>
                    <a:pt x="12398" y="8717"/>
                    <a:pt x="12414" y="8713"/>
                  </a:cubicBezTo>
                  <a:cubicBezTo>
                    <a:pt x="12486" y="8689"/>
                    <a:pt x="12526" y="8612"/>
                    <a:pt x="12502" y="8540"/>
                  </a:cubicBezTo>
                  <a:cubicBezTo>
                    <a:pt x="12483" y="8482"/>
                    <a:pt x="12429" y="8447"/>
                    <a:pt x="12373" y="8447"/>
                  </a:cubicBezTo>
                  <a:cubicBezTo>
                    <a:pt x="12360" y="8447"/>
                    <a:pt x="12347" y="8449"/>
                    <a:pt x="12335" y="8453"/>
                  </a:cubicBezTo>
                  <a:cubicBezTo>
                    <a:pt x="12317" y="8458"/>
                    <a:pt x="11568" y="8691"/>
                    <a:pt x="10391" y="8691"/>
                  </a:cubicBezTo>
                  <a:cubicBezTo>
                    <a:pt x="8871" y="8691"/>
                    <a:pt x="6636" y="8302"/>
                    <a:pt x="4345" y="6532"/>
                  </a:cubicBezTo>
                  <a:cubicBezTo>
                    <a:pt x="295" y="3400"/>
                    <a:pt x="667" y="185"/>
                    <a:pt x="675" y="152"/>
                  </a:cubicBezTo>
                  <a:cubicBezTo>
                    <a:pt x="684" y="80"/>
                    <a:pt x="631" y="13"/>
                    <a:pt x="555" y="1"/>
                  </a:cubicBezTo>
                  <a:cubicBezTo>
                    <a:pt x="550" y="0"/>
                    <a:pt x="546" y="0"/>
                    <a:pt x="541"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54" name="Google Shape;298;p31"/>
            <p:cNvSpPr/>
            <p:nvPr/>
          </p:nvSpPr>
          <p:spPr>
            <a:xfrm>
              <a:off x="6624000" y="1297800"/>
              <a:ext cx="236880" cy="115920"/>
            </a:xfrm>
            <a:custGeom>
              <a:avLst/>
              <a:gdLst/>
              <a:ahLst/>
              <a:cxnLst/>
              <a:rect l="l" t="t" r="r" b="b"/>
              <a:pathLst>
                <a:path w="10749" h="5271">
                  <a:moveTo>
                    <a:pt x="152" y="1"/>
                  </a:moveTo>
                  <a:cubicBezTo>
                    <a:pt x="126" y="1"/>
                    <a:pt x="99" y="9"/>
                    <a:pt x="77" y="26"/>
                  </a:cubicBezTo>
                  <a:cubicBezTo>
                    <a:pt x="12" y="65"/>
                    <a:pt x="1" y="149"/>
                    <a:pt x="40" y="214"/>
                  </a:cubicBezTo>
                  <a:cubicBezTo>
                    <a:pt x="81" y="269"/>
                    <a:pt x="3579" y="5270"/>
                    <a:pt x="8592" y="5270"/>
                  </a:cubicBezTo>
                  <a:cubicBezTo>
                    <a:pt x="9248" y="5270"/>
                    <a:pt x="9930" y="5182"/>
                    <a:pt x="10633" y="4990"/>
                  </a:cubicBezTo>
                  <a:cubicBezTo>
                    <a:pt x="10705" y="4970"/>
                    <a:pt x="10749" y="4895"/>
                    <a:pt x="10729" y="4823"/>
                  </a:cubicBezTo>
                  <a:cubicBezTo>
                    <a:pt x="10712" y="4762"/>
                    <a:pt x="10658" y="4723"/>
                    <a:pt x="10595" y="4723"/>
                  </a:cubicBezTo>
                  <a:cubicBezTo>
                    <a:pt x="10584" y="4723"/>
                    <a:pt x="10572" y="4724"/>
                    <a:pt x="10561" y="4727"/>
                  </a:cubicBezTo>
                  <a:cubicBezTo>
                    <a:pt x="9883" y="4914"/>
                    <a:pt x="9225" y="4996"/>
                    <a:pt x="8592" y="4996"/>
                  </a:cubicBezTo>
                  <a:cubicBezTo>
                    <a:pt x="3726" y="4996"/>
                    <a:pt x="304" y="115"/>
                    <a:pt x="265" y="61"/>
                  </a:cubicBezTo>
                  <a:cubicBezTo>
                    <a:pt x="237" y="22"/>
                    <a:pt x="195" y="1"/>
                    <a:pt x="152"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55" name="Google Shape;299;p31"/>
            <p:cNvSpPr/>
            <p:nvPr/>
          </p:nvSpPr>
          <p:spPr>
            <a:xfrm>
              <a:off x="6401880" y="1241280"/>
              <a:ext cx="180720" cy="138240"/>
            </a:xfrm>
            <a:custGeom>
              <a:avLst/>
              <a:gdLst/>
              <a:ahLst/>
              <a:cxnLst/>
              <a:rect l="l" t="t" r="r" b="b"/>
              <a:pathLst>
                <a:path w="8197" h="6279">
                  <a:moveTo>
                    <a:pt x="6138" y="1"/>
                  </a:moveTo>
                  <a:cubicBezTo>
                    <a:pt x="5395" y="1"/>
                    <a:pt x="4505" y="189"/>
                    <a:pt x="3579" y="806"/>
                  </a:cubicBezTo>
                  <a:cubicBezTo>
                    <a:pt x="1230" y="2372"/>
                    <a:pt x="72" y="5951"/>
                    <a:pt x="24" y="6102"/>
                  </a:cubicBezTo>
                  <a:cubicBezTo>
                    <a:pt x="0" y="6174"/>
                    <a:pt x="40" y="6251"/>
                    <a:pt x="112" y="6270"/>
                  </a:cubicBezTo>
                  <a:cubicBezTo>
                    <a:pt x="124" y="6275"/>
                    <a:pt x="140" y="6278"/>
                    <a:pt x="152" y="6278"/>
                  </a:cubicBezTo>
                  <a:cubicBezTo>
                    <a:pt x="212" y="6278"/>
                    <a:pt x="264" y="6242"/>
                    <a:pt x="280" y="6183"/>
                  </a:cubicBezTo>
                  <a:cubicBezTo>
                    <a:pt x="292" y="6146"/>
                    <a:pt x="1462" y="2544"/>
                    <a:pt x="3727" y="1034"/>
                  </a:cubicBezTo>
                  <a:cubicBezTo>
                    <a:pt x="4605" y="448"/>
                    <a:pt x="5445" y="270"/>
                    <a:pt x="6143" y="270"/>
                  </a:cubicBezTo>
                  <a:cubicBezTo>
                    <a:pt x="7222" y="270"/>
                    <a:pt x="7961" y="695"/>
                    <a:pt x="7973" y="702"/>
                  </a:cubicBezTo>
                  <a:cubicBezTo>
                    <a:pt x="7994" y="716"/>
                    <a:pt x="8018" y="722"/>
                    <a:pt x="8041" y="722"/>
                  </a:cubicBezTo>
                  <a:cubicBezTo>
                    <a:pt x="8088" y="722"/>
                    <a:pt x="8134" y="697"/>
                    <a:pt x="8161" y="654"/>
                  </a:cubicBezTo>
                  <a:cubicBezTo>
                    <a:pt x="8196" y="590"/>
                    <a:pt x="8176" y="510"/>
                    <a:pt x="8113" y="470"/>
                  </a:cubicBezTo>
                  <a:cubicBezTo>
                    <a:pt x="8101" y="463"/>
                    <a:pt x="7300" y="1"/>
                    <a:pt x="6138"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56" name="Google Shape;300;p31"/>
            <p:cNvSpPr/>
            <p:nvPr/>
          </p:nvSpPr>
          <p:spPr>
            <a:xfrm>
              <a:off x="6478920" y="1288080"/>
              <a:ext cx="105840" cy="61920"/>
            </a:xfrm>
            <a:custGeom>
              <a:avLst/>
              <a:gdLst/>
              <a:ahLst/>
              <a:cxnLst/>
              <a:rect l="l" t="t" r="r" b="b"/>
              <a:pathLst>
                <a:path w="4806" h="2826">
                  <a:moveTo>
                    <a:pt x="3702" y="1"/>
                  </a:moveTo>
                  <a:cubicBezTo>
                    <a:pt x="3038" y="1"/>
                    <a:pt x="2166" y="154"/>
                    <a:pt x="1502" y="816"/>
                  </a:cubicBezTo>
                  <a:cubicBezTo>
                    <a:pt x="332" y="1986"/>
                    <a:pt x="44" y="2609"/>
                    <a:pt x="32" y="2633"/>
                  </a:cubicBezTo>
                  <a:cubicBezTo>
                    <a:pt x="0" y="2701"/>
                    <a:pt x="28" y="2781"/>
                    <a:pt x="96" y="2814"/>
                  </a:cubicBezTo>
                  <a:cubicBezTo>
                    <a:pt x="116" y="2821"/>
                    <a:pt x="136" y="2825"/>
                    <a:pt x="156" y="2825"/>
                  </a:cubicBezTo>
                  <a:cubicBezTo>
                    <a:pt x="204" y="2825"/>
                    <a:pt x="256" y="2797"/>
                    <a:pt x="276" y="2746"/>
                  </a:cubicBezTo>
                  <a:cubicBezTo>
                    <a:pt x="280" y="2742"/>
                    <a:pt x="568" y="2138"/>
                    <a:pt x="1694" y="1008"/>
                  </a:cubicBezTo>
                  <a:cubicBezTo>
                    <a:pt x="2290" y="414"/>
                    <a:pt x="3095" y="278"/>
                    <a:pt x="3710" y="278"/>
                  </a:cubicBezTo>
                  <a:cubicBezTo>
                    <a:pt x="4229" y="278"/>
                    <a:pt x="4612" y="375"/>
                    <a:pt x="4622" y="377"/>
                  </a:cubicBezTo>
                  <a:cubicBezTo>
                    <a:pt x="4633" y="380"/>
                    <a:pt x="4645" y="382"/>
                    <a:pt x="4657" y="382"/>
                  </a:cubicBezTo>
                  <a:cubicBezTo>
                    <a:pt x="4716" y="382"/>
                    <a:pt x="4769" y="341"/>
                    <a:pt x="4786" y="281"/>
                  </a:cubicBezTo>
                  <a:cubicBezTo>
                    <a:pt x="4806" y="209"/>
                    <a:pt x="4762" y="133"/>
                    <a:pt x="4690" y="113"/>
                  </a:cubicBezTo>
                  <a:cubicBezTo>
                    <a:pt x="4653" y="104"/>
                    <a:pt x="4247" y="1"/>
                    <a:pt x="3702"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57" name="Google Shape;301;p31"/>
            <p:cNvSpPr/>
            <p:nvPr/>
          </p:nvSpPr>
          <p:spPr>
            <a:xfrm>
              <a:off x="5442120" y="2009160"/>
              <a:ext cx="443520" cy="443520"/>
            </a:xfrm>
            <a:custGeom>
              <a:avLst/>
              <a:gdLst/>
              <a:ahLst/>
              <a:cxnLst/>
              <a:rect l="l" t="t" r="r" b="b"/>
              <a:pathLst>
                <a:path w="20099" h="20099">
                  <a:moveTo>
                    <a:pt x="10050" y="0"/>
                  </a:moveTo>
                  <a:cubicBezTo>
                    <a:pt x="4501" y="0"/>
                    <a:pt x="0" y="4502"/>
                    <a:pt x="0" y="10050"/>
                  </a:cubicBezTo>
                  <a:cubicBezTo>
                    <a:pt x="0" y="15602"/>
                    <a:pt x="4501" y="20099"/>
                    <a:pt x="10050" y="20099"/>
                  </a:cubicBezTo>
                  <a:cubicBezTo>
                    <a:pt x="15602" y="20099"/>
                    <a:pt x="20099" y="15602"/>
                    <a:pt x="20099" y="10050"/>
                  </a:cubicBezTo>
                  <a:cubicBezTo>
                    <a:pt x="20099" y="4502"/>
                    <a:pt x="15602" y="0"/>
                    <a:pt x="10050"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58" name="Google Shape;302;p31"/>
            <p:cNvSpPr/>
            <p:nvPr/>
          </p:nvSpPr>
          <p:spPr>
            <a:xfrm>
              <a:off x="5436360" y="2003400"/>
              <a:ext cx="455400" cy="455400"/>
            </a:xfrm>
            <a:custGeom>
              <a:avLst/>
              <a:gdLst/>
              <a:ahLst/>
              <a:cxnLst/>
              <a:rect l="l" t="t" r="r" b="b"/>
              <a:pathLst>
                <a:path w="20640" h="20640">
                  <a:moveTo>
                    <a:pt x="10319" y="540"/>
                  </a:moveTo>
                  <a:cubicBezTo>
                    <a:pt x="15711" y="540"/>
                    <a:pt x="20100" y="4925"/>
                    <a:pt x="20100" y="10318"/>
                  </a:cubicBezTo>
                  <a:cubicBezTo>
                    <a:pt x="20100" y="15710"/>
                    <a:pt x="15711" y="20099"/>
                    <a:pt x="10319" y="20099"/>
                  </a:cubicBezTo>
                  <a:cubicBezTo>
                    <a:pt x="4926" y="20099"/>
                    <a:pt x="541" y="15710"/>
                    <a:pt x="541" y="10318"/>
                  </a:cubicBezTo>
                  <a:cubicBezTo>
                    <a:pt x="541" y="4925"/>
                    <a:pt x="4926" y="540"/>
                    <a:pt x="10319" y="540"/>
                  </a:cubicBezTo>
                  <a:close/>
                  <a:moveTo>
                    <a:pt x="10319" y="1"/>
                  </a:moveTo>
                  <a:cubicBezTo>
                    <a:pt x="4631" y="1"/>
                    <a:pt x="1" y="4630"/>
                    <a:pt x="1" y="10318"/>
                  </a:cubicBezTo>
                  <a:cubicBezTo>
                    <a:pt x="1" y="16010"/>
                    <a:pt x="4631" y="20639"/>
                    <a:pt x="10319" y="20639"/>
                  </a:cubicBezTo>
                  <a:cubicBezTo>
                    <a:pt x="16010" y="20639"/>
                    <a:pt x="20640" y="16010"/>
                    <a:pt x="20640" y="10318"/>
                  </a:cubicBezTo>
                  <a:cubicBezTo>
                    <a:pt x="20640" y="4630"/>
                    <a:pt x="16010" y="1"/>
                    <a:pt x="10319"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59" name="Google Shape;303;p31"/>
            <p:cNvSpPr/>
            <p:nvPr/>
          </p:nvSpPr>
          <p:spPr>
            <a:xfrm>
              <a:off x="5477040" y="2044080"/>
              <a:ext cx="374040" cy="374040"/>
            </a:xfrm>
            <a:custGeom>
              <a:avLst/>
              <a:gdLst/>
              <a:ahLst/>
              <a:cxnLst/>
              <a:rect l="l" t="t" r="r" b="b"/>
              <a:pathLst>
                <a:path w="16957" h="16957">
                  <a:moveTo>
                    <a:pt x="8477" y="0"/>
                  </a:moveTo>
                  <a:cubicBezTo>
                    <a:pt x="3796" y="0"/>
                    <a:pt x="0" y="3796"/>
                    <a:pt x="0" y="8477"/>
                  </a:cubicBezTo>
                  <a:cubicBezTo>
                    <a:pt x="0" y="13158"/>
                    <a:pt x="3796" y="16957"/>
                    <a:pt x="8477" y="16957"/>
                  </a:cubicBezTo>
                  <a:cubicBezTo>
                    <a:pt x="13157" y="16957"/>
                    <a:pt x="16956" y="13158"/>
                    <a:pt x="16956" y="8477"/>
                  </a:cubicBezTo>
                  <a:cubicBezTo>
                    <a:pt x="16956" y="3796"/>
                    <a:pt x="13157" y="0"/>
                    <a:pt x="8477"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960" name="Google Shape;304;p31"/>
            <p:cNvSpPr/>
            <p:nvPr/>
          </p:nvSpPr>
          <p:spPr>
            <a:xfrm>
              <a:off x="5470920" y="2037960"/>
              <a:ext cx="385920" cy="385920"/>
            </a:xfrm>
            <a:custGeom>
              <a:avLst/>
              <a:gdLst/>
              <a:ahLst/>
              <a:cxnLst/>
              <a:rect l="l" t="t" r="r" b="b"/>
              <a:pathLst>
                <a:path w="17495" h="17495">
                  <a:moveTo>
                    <a:pt x="8748" y="544"/>
                  </a:moveTo>
                  <a:cubicBezTo>
                    <a:pt x="13273" y="544"/>
                    <a:pt x="16955" y="4226"/>
                    <a:pt x="16955" y="8748"/>
                  </a:cubicBezTo>
                  <a:cubicBezTo>
                    <a:pt x="16955" y="13273"/>
                    <a:pt x="13273" y="16956"/>
                    <a:pt x="8748" y="16956"/>
                  </a:cubicBezTo>
                  <a:cubicBezTo>
                    <a:pt x="4226" y="16956"/>
                    <a:pt x="544" y="13273"/>
                    <a:pt x="544" y="8748"/>
                  </a:cubicBezTo>
                  <a:cubicBezTo>
                    <a:pt x="544" y="4226"/>
                    <a:pt x="4226" y="544"/>
                    <a:pt x="8748" y="544"/>
                  </a:cubicBezTo>
                  <a:close/>
                  <a:moveTo>
                    <a:pt x="8748" y="0"/>
                  </a:moveTo>
                  <a:cubicBezTo>
                    <a:pt x="3927" y="0"/>
                    <a:pt x="0" y="3927"/>
                    <a:pt x="0" y="8748"/>
                  </a:cubicBezTo>
                  <a:cubicBezTo>
                    <a:pt x="0" y="13572"/>
                    <a:pt x="3927" y="17495"/>
                    <a:pt x="8748" y="17495"/>
                  </a:cubicBezTo>
                  <a:cubicBezTo>
                    <a:pt x="13572" y="17495"/>
                    <a:pt x="17495" y="13572"/>
                    <a:pt x="17495" y="8748"/>
                  </a:cubicBezTo>
                  <a:cubicBezTo>
                    <a:pt x="17495" y="3927"/>
                    <a:pt x="13572" y="0"/>
                    <a:pt x="8748"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61" name="Google Shape;305;p31"/>
            <p:cNvSpPr/>
            <p:nvPr/>
          </p:nvSpPr>
          <p:spPr>
            <a:xfrm>
              <a:off x="5652360" y="2084040"/>
              <a:ext cx="115200" cy="159120"/>
            </a:xfrm>
            <a:custGeom>
              <a:avLst/>
              <a:gdLst/>
              <a:ahLst/>
              <a:cxnLst/>
              <a:rect l="l" t="t" r="r" b="b"/>
              <a:pathLst>
                <a:path w="5231" h="7215">
                  <a:moveTo>
                    <a:pt x="541" y="1"/>
                  </a:moveTo>
                  <a:cubicBezTo>
                    <a:pt x="245" y="1"/>
                    <a:pt x="1" y="240"/>
                    <a:pt x="1" y="539"/>
                  </a:cubicBezTo>
                  <a:lnTo>
                    <a:pt x="1" y="6671"/>
                  </a:lnTo>
                  <a:cubicBezTo>
                    <a:pt x="1" y="6971"/>
                    <a:pt x="245" y="7214"/>
                    <a:pt x="541" y="7214"/>
                  </a:cubicBezTo>
                  <a:lnTo>
                    <a:pt x="4690" y="7214"/>
                  </a:lnTo>
                  <a:cubicBezTo>
                    <a:pt x="4990" y="7214"/>
                    <a:pt x="5230" y="6971"/>
                    <a:pt x="5230" y="6671"/>
                  </a:cubicBezTo>
                  <a:cubicBezTo>
                    <a:pt x="5230" y="6375"/>
                    <a:pt x="4990" y="6132"/>
                    <a:pt x="4690" y="6132"/>
                  </a:cubicBezTo>
                  <a:lnTo>
                    <a:pt x="1084" y="6132"/>
                  </a:lnTo>
                  <a:lnTo>
                    <a:pt x="1084" y="539"/>
                  </a:lnTo>
                  <a:cubicBezTo>
                    <a:pt x="1084" y="240"/>
                    <a:pt x="840" y="1"/>
                    <a:pt x="541"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62" name="Google Shape;306;p31"/>
            <p:cNvSpPr/>
            <p:nvPr/>
          </p:nvSpPr>
          <p:spPr>
            <a:xfrm>
              <a:off x="7660440" y="1968480"/>
              <a:ext cx="680760" cy="557280"/>
            </a:xfrm>
            <a:custGeom>
              <a:avLst/>
              <a:gdLst/>
              <a:ahLst/>
              <a:cxnLst/>
              <a:rect l="l" t="t" r="r" b="b"/>
              <a:pathLst>
                <a:path w="30841" h="25253">
                  <a:moveTo>
                    <a:pt x="3684" y="0"/>
                  </a:moveTo>
                  <a:cubicBezTo>
                    <a:pt x="1750" y="0"/>
                    <a:pt x="181" y="1571"/>
                    <a:pt x="181" y="3508"/>
                  </a:cubicBezTo>
                  <a:lnTo>
                    <a:pt x="181" y="16158"/>
                  </a:lnTo>
                  <a:cubicBezTo>
                    <a:pt x="181" y="18091"/>
                    <a:pt x="1750" y="19661"/>
                    <a:pt x="3684" y="19661"/>
                  </a:cubicBezTo>
                  <a:lnTo>
                    <a:pt x="4423" y="19661"/>
                  </a:lnTo>
                  <a:cubicBezTo>
                    <a:pt x="3688" y="21294"/>
                    <a:pt x="2274" y="23774"/>
                    <a:pt x="1" y="25252"/>
                  </a:cubicBezTo>
                  <a:cubicBezTo>
                    <a:pt x="1" y="25252"/>
                    <a:pt x="4798" y="24917"/>
                    <a:pt x="9799" y="19661"/>
                  </a:cubicBezTo>
                  <a:lnTo>
                    <a:pt x="27338" y="19661"/>
                  </a:lnTo>
                  <a:cubicBezTo>
                    <a:pt x="29270" y="19661"/>
                    <a:pt x="30840" y="18091"/>
                    <a:pt x="30840" y="16158"/>
                  </a:cubicBezTo>
                  <a:lnTo>
                    <a:pt x="30840" y="3508"/>
                  </a:lnTo>
                  <a:cubicBezTo>
                    <a:pt x="30840" y="1571"/>
                    <a:pt x="29270" y="0"/>
                    <a:pt x="27338"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63" name="Google Shape;307;p31"/>
            <p:cNvSpPr/>
            <p:nvPr/>
          </p:nvSpPr>
          <p:spPr>
            <a:xfrm>
              <a:off x="7653960" y="1962360"/>
              <a:ext cx="693360" cy="569160"/>
            </a:xfrm>
            <a:custGeom>
              <a:avLst/>
              <a:gdLst/>
              <a:ahLst/>
              <a:cxnLst/>
              <a:rect l="l" t="t" r="r" b="b"/>
              <a:pathLst>
                <a:path w="31407" h="25788">
                  <a:moveTo>
                    <a:pt x="27633" y="541"/>
                  </a:moveTo>
                  <a:cubicBezTo>
                    <a:pt x="29414" y="541"/>
                    <a:pt x="30864" y="1990"/>
                    <a:pt x="30864" y="3776"/>
                  </a:cubicBezTo>
                  <a:lnTo>
                    <a:pt x="30864" y="16426"/>
                  </a:lnTo>
                  <a:cubicBezTo>
                    <a:pt x="30864" y="18207"/>
                    <a:pt x="29414" y="19656"/>
                    <a:pt x="27633" y="19656"/>
                  </a:cubicBezTo>
                  <a:lnTo>
                    <a:pt x="10094" y="19656"/>
                  </a:lnTo>
                  <a:cubicBezTo>
                    <a:pt x="10018" y="19656"/>
                    <a:pt x="9950" y="19689"/>
                    <a:pt x="9898" y="19741"/>
                  </a:cubicBezTo>
                  <a:cubicBezTo>
                    <a:pt x="6451" y="23367"/>
                    <a:pt x="3076" y="24617"/>
                    <a:pt x="1387" y="25041"/>
                  </a:cubicBezTo>
                  <a:cubicBezTo>
                    <a:pt x="3128" y="23568"/>
                    <a:pt x="4278" y="21562"/>
                    <a:pt x="4965" y="20040"/>
                  </a:cubicBezTo>
                  <a:cubicBezTo>
                    <a:pt x="5001" y="19957"/>
                    <a:pt x="4993" y="19857"/>
                    <a:pt x="4945" y="19781"/>
                  </a:cubicBezTo>
                  <a:cubicBezTo>
                    <a:pt x="4893" y="19704"/>
                    <a:pt x="4809" y="19656"/>
                    <a:pt x="4718" y="19656"/>
                  </a:cubicBezTo>
                  <a:lnTo>
                    <a:pt x="3979" y="19656"/>
                  </a:lnTo>
                  <a:cubicBezTo>
                    <a:pt x="2197" y="19656"/>
                    <a:pt x="747" y="18207"/>
                    <a:pt x="747" y="16426"/>
                  </a:cubicBezTo>
                  <a:lnTo>
                    <a:pt x="747" y="3776"/>
                  </a:lnTo>
                  <a:cubicBezTo>
                    <a:pt x="747" y="1990"/>
                    <a:pt x="2197" y="541"/>
                    <a:pt x="3979" y="541"/>
                  </a:cubicBezTo>
                  <a:close/>
                  <a:moveTo>
                    <a:pt x="3979" y="1"/>
                  </a:moveTo>
                  <a:cubicBezTo>
                    <a:pt x="1898" y="1"/>
                    <a:pt x="204" y="1695"/>
                    <a:pt x="204" y="3776"/>
                  </a:cubicBezTo>
                  <a:lnTo>
                    <a:pt x="204" y="16426"/>
                  </a:lnTo>
                  <a:cubicBezTo>
                    <a:pt x="204" y="18506"/>
                    <a:pt x="1898" y="20200"/>
                    <a:pt x="3979" y="20200"/>
                  </a:cubicBezTo>
                  <a:lnTo>
                    <a:pt x="4294" y="20200"/>
                  </a:lnTo>
                  <a:cubicBezTo>
                    <a:pt x="3496" y="21870"/>
                    <a:pt x="2161" y="23983"/>
                    <a:pt x="148" y="25293"/>
                  </a:cubicBezTo>
                  <a:cubicBezTo>
                    <a:pt x="45" y="25360"/>
                    <a:pt x="1" y="25489"/>
                    <a:pt x="40" y="25605"/>
                  </a:cubicBezTo>
                  <a:cubicBezTo>
                    <a:pt x="76" y="25716"/>
                    <a:pt x="180" y="25788"/>
                    <a:pt x="296" y="25788"/>
                  </a:cubicBezTo>
                  <a:lnTo>
                    <a:pt x="316" y="25788"/>
                  </a:lnTo>
                  <a:cubicBezTo>
                    <a:pt x="512" y="25776"/>
                    <a:pt x="5225" y="25389"/>
                    <a:pt x="10210" y="20200"/>
                  </a:cubicBezTo>
                  <a:lnTo>
                    <a:pt x="27633" y="20200"/>
                  </a:lnTo>
                  <a:cubicBezTo>
                    <a:pt x="29714" y="20200"/>
                    <a:pt x="31407" y="18506"/>
                    <a:pt x="31407" y="16426"/>
                  </a:cubicBezTo>
                  <a:lnTo>
                    <a:pt x="31407" y="3776"/>
                  </a:lnTo>
                  <a:cubicBezTo>
                    <a:pt x="31407" y="1695"/>
                    <a:pt x="29714" y="1"/>
                    <a:pt x="27633"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64" name="Google Shape;308;p31"/>
            <p:cNvSpPr/>
            <p:nvPr/>
          </p:nvSpPr>
          <p:spPr>
            <a:xfrm>
              <a:off x="7833600" y="2135520"/>
              <a:ext cx="79200" cy="79200"/>
            </a:xfrm>
            <a:custGeom>
              <a:avLst/>
              <a:gdLst/>
              <a:ahLst/>
              <a:cxnLst/>
              <a:rect l="l" t="t" r="r" b="b"/>
              <a:pathLst>
                <a:path w="3608" h="3607">
                  <a:moveTo>
                    <a:pt x="1802" y="0"/>
                  </a:moveTo>
                  <a:cubicBezTo>
                    <a:pt x="808" y="0"/>
                    <a:pt x="1" y="807"/>
                    <a:pt x="1" y="1802"/>
                  </a:cubicBezTo>
                  <a:cubicBezTo>
                    <a:pt x="1" y="2799"/>
                    <a:pt x="808" y="3607"/>
                    <a:pt x="1802" y="3607"/>
                  </a:cubicBezTo>
                  <a:cubicBezTo>
                    <a:pt x="2801" y="3607"/>
                    <a:pt x="3608" y="2799"/>
                    <a:pt x="3608" y="1802"/>
                  </a:cubicBezTo>
                  <a:cubicBezTo>
                    <a:pt x="3608" y="807"/>
                    <a:pt x="2801" y="0"/>
                    <a:pt x="1802"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965" name="Google Shape;309;p31"/>
            <p:cNvSpPr/>
            <p:nvPr/>
          </p:nvSpPr>
          <p:spPr>
            <a:xfrm>
              <a:off x="7827480" y="2129760"/>
              <a:ext cx="91440" cy="91080"/>
            </a:xfrm>
            <a:custGeom>
              <a:avLst/>
              <a:gdLst/>
              <a:ahLst/>
              <a:cxnLst/>
              <a:rect l="l" t="t" r="r" b="b"/>
              <a:pathLst>
                <a:path w="4151" h="4147">
                  <a:moveTo>
                    <a:pt x="2073" y="540"/>
                  </a:moveTo>
                  <a:cubicBezTo>
                    <a:pt x="2920" y="540"/>
                    <a:pt x="3607" y="1231"/>
                    <a:pt x="3607" y="2074"/>
                  </a:cubicBezTo>
                  <a:cubicBezTo>
                    <a:pt x="3607" y="2920"/>
                    <a:pt x="2920" y="3607"/>
                    <a:pt x="2073" y="3607"/>
                  </a:cubicBezTo>
                  <a:cubicBezTo>
                    <a:pt x="1230" y="3607"/>
                    <a:pt x="543" y="2920"/>
                    <a:pt x="543" y="2074"/>
                  </a:cubicBezTo>
                  <a:cubicBezTo>
                    <a:pt x="543" y="1231"/>
                    <a:pt x="1230" y="540"/>
                    <a:pt x="2073" y="540"/>
                  </a:cubicBezTo>
                  <a:close/>
                  <a:moveTo>
                    <a:pt x="2073" y="0"/>
                  </a:moveTo>
                  <a:cubicBezTo>
                    <a:pt x="931" y="0"/>
                    <a:pt x="0" y="931"/>
                    <a:pt x="0" y="2074"/>
                  </a:cubicBezTo>
                  <a:cubicBezTo>
                    <a:pt x="0" y="3220"/>
                    <a:pt x="931" y="4146"/>
                    <a:pt x="2073" y="4146"/>
                  </a:cubicBezTo>
                  <a:cubicBezTo>
                    <a:pt x="3219" y="4146"/>
                    <a:pt x="4150" y="3220"/>
                    <a:pt x="4150" y="2074"/>
                  </a:cubicBezTo>
                  <a:cubicBezTo>
                    <a:pt x="4150" y="931"/>
                    <a:pt x="3219" y="0"/>
                    <a:pt x="2073"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966" name="Google Shape;310;p31"/>
            <p:cNvSpPr/>
            <p:nvPr/>
          </p:nvSpPr>
          <p:spPr>
            <a:xfrm>
              <a:off x="7968960" y="2135520"/>
              <a:ext cx="79200" cy="79200"/>
            </a:xfrm>
            <a:custGeom>
              <a:avLst/>
              <a:gdLst/>
              <a:ahLst/>
              <a:cxnLst/>
              <a:rect l="l" t="t" r="r" b="b"/>
              <a:pathLst>
                <a:path w="3608" h="3607">
                  <a:moveTo>
                    <a:pt x="1806" y="0"/>
                  </a:moveTo>
                  <a:cubicBezTo>
                    <a:pt x="808" y="0"/>
                    <a:pt x="1" y="807"/>
                    <a:pt x="1" y="1802"/>
                  </a:cubicBezTo>
                  <a:cubicBezTo>
                    <a:pt x="1" y="2799"/>
                    <a:pt x="808" y="3607"/>
                    <a:pt x="1806" y="3607"/>
                  </a:cubicBezTo>
                  <a:cubicBezTo>
                    <a:pt x="2801" y="3607"/>
                    <a:pt x="3607" y="2799"/>
                    <a:pt x="3607" y="1802"/>
                  </a:cubicBezTo>
                  <a:cubicBezTo>
                    <a:pt x="3607" y="807"/>
                    <a:pt x="2801" y="0"/>
                    <a:pt x="1806"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967" name="Google Shape;311;p31"/>
            <p:cNvSpPr/>
            <p:nvPr/>
          </p:nvSpPr>
          <p:spPr>
            <a:xfrm>
              <a:off x="7962840" y="2129760"/>
              <a:ext cx="91440" cy="91080"/>
            </a:xfrm>
            <a:custGeom>
              <a:avLst/>
              <a:gdLst/>
              <a:ahLst/>
              <a:cxnLst/>
              <a:rect l="l" t="t" r="r" b="b"/>
              <a:pathLst>
                <a:path w="4151" h="4147">
                  <a:moveTo>
                    <a:pt x="2077" y="540"/>
                  </a:moveTo>
                  <a:cubicBezTo>
                    <a:pt x="2920" y="540"/>
                    <a:pt x="3607" y="1231"/>
                    <a:pt x="3607" y="2074"/>
                  </a:cubicBezTo>
                  <a:cubicBezTo>
                    <a:pt x="3607" y="2920"/>
                    <a:pt x="2920" y="3607"/>
                    <a:pt x="2077" y="3607"/>
                  </a:cubicBezTo>
                  <a:cubicBezTo>
                    <a:pt x="1230" y="3607"/>
                    <a:pt x="543" y="2920"/>
                    <a:pt x="543" y="2074"/>
                  </a:cubicBezTo>
                  <a:cubicBezTo>
                    <a:pt x="543" y="1231"/>
                    <a:pt x="1230" y="540"/>
                    <a:pt x="2077" y="540"/>
                  </a:cubicBezTo>
                  <a:close/>
                  <a:moveTo>
                    <a:pt x="2077" y="0"/>
                  </a:moveTo>
                  <a:cubicBezTo>
                    <a:pt x="930" y="0"/>
                    <a:pt x="1" y="931"/>
                    <a:pt x="1" y="2074"/>
                  </a:cubicBezTo>
                  <a:cubicBezTo>
                    <a:pt x="1" y="3220"/>
                    <a:pt x="930" y="4146"/>
                    <a:pt x="2077" y="4146"/>
                  </a:cubicBezTo>
                  <a:cubicBezTo>
                    <a:pt x="3220" y="4146"/>
                    <a:pt x="4150" y="3220"/>
                    <a:pt x="4150" y="2074"/>
                  </a:cubicBezTo>
                  <a:cubicBezTo>
                    <a:pt x="4150" y="931"/>
                    <a:pt x="3220" y="0"/>
                    <a:pt x="2077"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968" name="Google Shape;312;p31"/>
            <p:cNvSpPr/>
            <p:nvPr/>
          </p:nvSpPr>
          <p:spPr>
            <a:xfrm>
              <a:off x="8104320" y="2135520"/>
              <a:ext cx="79200" cy="79200"/>
            </a:xfrm>
            <a:custGeom>
              <a:avLst/>
              <a:gdLst/>
              <a:ahLst/>
              <a:cxnLst/>
              <a:rect l="l" t="t" r="r" b="b"/>
              <a:pathLst>
                <a:path w="3607" h="3607">
                  <a:moveTo>
                    <a:pt x="1805" y="0"/>
                  </a:moveTo>
                  <a:cubicBezTo>
                    <a:pt x="806" y="0"/>
                    <a:pt x="0" y="807"/>
                    <a:pt x="0" y="1802"/>
                  </a:cubicBezTo>
                  <a:cubicBezTo>
                    <a:pt x="0" y="2799"/>
                    <a:pt x="806" y="3607"/>
                    <a:pt x="1805" y="3607"/>
                  </a:cubicBezTo>
                  <a:cubicBezTo>
                    <a:pt x="2800" y="3607"/>
                    <a:pt x="3606" y="2799"/>
                    <a:pt x="3606" y="1802"/>
                  </a:cubicBezTo>
                  <a:cubicBezTo>
                    <a:pt x="3606" y="807"/>
                    <a:pt x="2800" y="0"/>
                    <a:pt x="1805"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969" name="Google Shape;313;p31"/>
            <p:cNvSpPr/>
            <p:nvPr/>
          </p:nvSpPr>
          <p:spPr>
            <a:xfrm>
              <a:off x="8098560" y="2129760"/>
              <a:ext cx="91080" cy="91080"/>
            </a:xfrm>
            <a:custGeom>
              <a:avLst/>
              <a:gdLst/>
              <a:ahLst/>
              <a:cxnLst/>
              <a:rect l="l" t="t" r="r" b="b"/>
              <a:pathLst>
                <a:path w="4147" h="4147">
                  <a:moveTo>
                    <a:pt x="2073" y="540"/>
                  </a:moveTo>
                  <a:cubicBezTo>
                    <a:pt x="2916" y="540"/>
                    <a:pt x="3607" y="1231"/>
                    <a:pt x="3607" y="2074"/>
                  </a:cubicBezTo>
                  <a:cubicBezTo>
                    <a:pt x="3607" y="2920"/>
                    <a:pt x="2916" y="3607"/>
                    <a:pt x="2073" y="3607"/>
                  </a:cubicBezTo>
                  <a:cubicBezTo>
                    <a:pt x="1227" y="3607"/>
                    <a:pt x="539" y="2920"/>
                    <a:pt x="539" y="2074"/>
                  </a:cubicBezTo>
                  <a:cubicBezTo>
                    <a:pt x="539" y="1231"/>
                    <a:pt x="1227" y="540"/>
                    <a:pt x="2073" y="540"/>
                  </a:cubicBezTo>
                  <a:close/>
                  <a:moveTo>
                    <a:pt x="2073" y="0"/>
                  </a:moveTo>
                  <a:cubicBezTo>
                    <a:pt x="927" y="0"/>
                    <a:pt x="1" y="931"/>
                    <a:pt x="1" y="2074"/>
                  </a:cubicBezTo>
                  <a:cubicBezTo>
                    <a:pt x="1" y="3220"/>
                    <a:pt x="927" y="4146"/>
                    <a:pt x="2073" y="4146"/>
                  </a:cubicBezTo>
                  <a:cubicBezTo>
                    <a:pt x="3216" y="4146"/>
                    <a:pt x="4147" y="3220"/>
                    <a:pt x="4147" y="2074"/>
                  </a:cubicBezTo>
                  <a:cubicBezTo>
                    <a:pt x="4147" y="931"/>
                    <a:pt x="3216" y="0"/>
                    <a:pt x="2073" y="0"/>
                  </a:cubicBezTo>
                  <a:close/>
                </a:path>
              </a:pathLst>
            </a:custGeom>
            <a:solidFill>
              <a:srgbClr val="333333"/>
            </a:solidFill>
            <a:ln w="0">
              <a:noFill/>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
        <p:cNvGrpSpPr/>
        <p:nvPr/>
      </p:nvGrpSpPr>
      <p:grpSpPr>
        <a:xfrm>
          <a:off x="0" y="0"/>
          <a:ext cx="0" cy="0"/>
          <a:chOff x="0" y="0"/>
          <a:chExt cx="0" cy="0"/>
        </a:xfrm>
      </p:grpSpPr>
      <p:sp>
        <p:nvSpPr>
          <p:cNvPr id="1272" name="Google Shape;1235;p44"/>
          <p:cNvSpPr/>
          <p:nvPr/>
        </p:nvSpPr>
        <p:spPr>
          <a:xfrm>
            <a:off x="5541480" y="1449000"/>
            <a:ext cx="2653920" cy="806400"/>
          </a:xfrm>
          <a:prstGeom prst="rect">
            <a:avLst/>
          </a:prstGeom>
          <a:noFill/>
          <a:ln w="0">
            <a:noFill/>
          </a:ln>
        </p:spPr>
        <p:style>
          <a:lnRef idx="0">
            <a:scrgbClr r="0" g="0" b="0"/>
          </a:lnRef>
          <a:fillRef idx="0">
            <a:scrgbClr r="0" g="0" b="0"/>
          </a:fillRef>
          <a:effectRef idx="0">
            <a:scrgbClr r="0" g="0" b="0"/>
          </a:effectRef>
          <a:fontRef idx="minor"/>
        </p:style>
        <p:txBody>
          <a:bodyPr tIns="16560" rIns="0" bIns="0" anchor="ctr">
            <a:noAutofit/>
          </a:bodyPr>
          <a:lstStyle/>
          <a:p>
            <a:pPr>
              <a:lnSpc>
                <a:spcPct val="100000"/>
              </a:lnSpc>
              <a:spcBef>
                <a:spcPts val="99"/>
              </a:spcBef>
              <a:buNone/>
              <a:tabLst>
                <a:tab pos="0" algn="l"/>
              </a:tabLst>
            </a:pPr>
            <a:r>
              <a:rPr lang="tr-TR" sz="1400" b="1" strike="noStrike" spc="-1">
                <a:solidFill>
                  <a:srgbClr val="A4C2F4"/>
                </a:solidFill>
                <a:latin typeface="Advent Pro Light"/>
                <a:ea typeface="Arial"/>
              </a:rPr>
              <a:t>İnternette geçirdiğin süreleri kontrol etmelisin. Hayat sadece İnternetten ibaret değildir. Arkadaşlarınla beraber gerçek hayatta da eğlenebilirsin. </a:t>
            </a:r>
            <a:endParaRPr lang="en-US" sz="1400" b="0" strike="noStrike" spc="-1">
              <a:latin typeface="Arial"/>
            </a:endParaRPr>
          </a:p>
        </p:txBody>
      </p:sp>
      <p:sp>
        <p:nvSpPr>
          <p:cNvPr id="1273" name="Google Shape;1236;p44"/>
          <p:cNvSpPr/>
          <p:nvPr/>
        </p:nvSpPr>
        <p:spPr>
          <a:xfrm>
            <a:off x="1716480" y="2500920"/>
            <a:ext cx="1755360" cy="701640"/>
          </a:xfrm>
          <a:prstGeom prst="rect">
            <a:avLst/>
          </a:prstGeom>
          <a:noFill/>
          <a:ln w="0">
            <a:noFill/>
          </a:ln>
        </p:spPr>
        <p:style>
          <a:lnRef idx="0">
            <a:scrgbClr r="0" g="0" b="0"/>
          </a:lnRef>
          <a:fillRef idx="0">
            <a:scrgbClr r="0" g="0" b="0"/>
          </a:fillRef>
          <a:effectRef idx="0">
            <a:scrgbClr r="0" g="0" b="0"/>
          </a:effectRef>
          <a:fontRef idx="minor"/>
        </p:style>
        <p:txBody>
          <a:bodyPr lIns="182880" tIns="16560" bIns="0" anchor="ctr">
            <a:noAutofit/>
          </a:bodyPr>
          <a:lstStyle/>
          <a:p>
            <a:pPr>
              <a:lnSpc>
                <a:spcPct val="100000"/>
              </a:lnSpc>
              <a:spcBef>
                <a:spcPts val="99"/>
              </a:spcBef>
              <a:buNone/>
            </a:pPr>
            <a:r>
              <a:rPr lang="tr-TR" sz="1300" b="1" strike="noStrike" spc="-1">
                <a:solidFill>
                  <a:srgbClr val="A4C2F4"/>
                </a:solidFill>
                <a:latin typeface="Advent Pro Light"/>
                <a:ea typeface="Arial"/>
              </a:rPr>
              <a:t>Bilgisayar, tablet, cep telefonunu kullanırken için ailenizle birlikte oturduğunuz odayı tercih edin.</a:t>
            </a:r>
            <a:endParaRPr lang="en-US" sz="1300" b="0" strike="noStrike" spc="-1">
              <a:latin typeface="Arial"/>
            </a:endParaRPr>
          </a:p>
        </p:txBody>
      </p:sp>
      <p:sp>
        <p:nvSpPr>
          <p:cNvPr id="1274" name="PlaceHolder 1"/>
          <p:cNvSpPr>
            <a:spLocks noGrp="1"/>
          </p:cNvSpPr>
          <p:nvPr>
            <p:ph type="title"/>
          </p:nvPr>
        </p:nvSpPr>
        <p:spPr>
          <a:xfrm>
            <a:off x="704880" y="341640"/>
            <a:ext cx="7733520" cy="530640"/>
          </a:xfrm>
          <a:prstGeom prst="rect">
            <a:avLst/>
          </a:prstGeom>
          <a:noFill/>
          <a:ln w="0">
            <a:noFill/>
          </a:ln>
        </p:spPr>
        <p:txBody>
          <a:bodyPr lIns="0" tIns="0" rIns="0" bIns="0" anchor="b">
            <a:noAutofit/>
          </a:bodyPr>
          <a:lstStyle/>
          <a:p>
            <a:pPr algn="ctr">
              <a:lnSpc>
                <a:spcPct val="100000"/>
              </a:lnSpc>
              <a:buNone/>
              <a:tabLst>
                <a:tab pos="0" algn="l"/>
              </a:tabLst>
            </a:pPr>
            <a:r>
              <a:rPr lang="tr-TR" sz="3600" b="1" strike="noStrike" spc="-1">
                <a:solidFill>
                  <a:srgbClr val="A4C2F4"/>
                </a:solidFill>
                <a:latin typeface="Oswald Regular"/>
                <a:ea typeface="Oswald Regular"/>
              </a:rPr>
              <a:t>İNTERNETTE 10 TEMEL KURAL</a:t>
            </a:r>
            <a:endParaRPr lang="en-US" sz="3600" b="0" strike="noStrike" spc="-1">
              <a:solidFill>
                <a:srgbClr val="000000"/>
              </a:solidFill>
              <a:latin typeface="Arial"/>
            </a:endParaRPr>
          </a:p>
        </p:txBody>
      </p:sp>
      <p:grpSp>
        <p:nvGrpSpPr>
          <p:cNvPr id="1275" name="Google Shape;1238;p44"/>
          <p:cNvGrpSpPr/>
          <p:nvPr/>
        </p:nvGrpSpPr>
        <p:grpSpPr>
          <a:xfrm>
            <a:off x="2355120" y="1425600"/>
            <a:ext cx="4433400" cy="2750760"/>
            <a:chOff x="2355120" y="1425600"/>
            <a:chExt cx="4433400" cy="2750760"/>
          </a:xfrm>
        </p:grpSpPr>
        <p:sp>
          <p:nvSpPr>
            <p:cNvPr id="1276" name="Google Shape;1239;p44"/>
            <p:cNvSpPr/>
            <p:nvPr/>
          </p:nvSpPr>
          <p:spPr>
            <a:xfrm>
              <a:off x="4708080" y="1566000"/>
              <a:ext cx="629640" cy="629640"/>
            </a:xfrm>
            <a:custGeom>
              <a:avLst/>
              <a:gdLst/>
              <a:ahLst/>
              <a:cxnLst/>
              <a:rect l="l" t="t" r="r" b="b"/>
              <a:pathLst>
                <a:path w="14235" h="14234">
                  <a:moveTo>
                    <a:pt x="1" y="0"/>
                  </a:moveTo>
                  <a:lnTo>
                    <a:pt x="1" y="14234"/>
                  </a:lnTo>
                  <a:lnTo>
                    <a:pt x="14234" y="14234"/>
                  </a:lnTo>
                  <a:lnTo>
                    <a:pt x="14234" y="0"/>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277" name="Google Shape;1240;p44"/>
            <p:cNvSpPr/>
            <p:nvPr/>
          </p:nvSpPr>
          <p:spPr>
            <a:xfrm>
              <a:off x="2355120" y="1425600"/>
              <a:ext cx="3132000" cy="921240"/>
            </a:xfrm>
            <a:custGeom>
              <a:avLst/>
              <a:gdLst/>
              <a:ahLst/>
              <a:cxnLst/>
              <a:rect l="l" t="t" r="r" b="b"/>
              <a:pathLst>
                <a:path w="70779" h="20828">
                  <a:moveTo>
                    <a:pt x="49951" y="0"/>
                  </a:moveTo>
                  <a:lnTo>
                    <a:pt x="49951" y="7479"/>
                  </a:lnTo>
                  <a:lnTo>
                    <a:pt x="0" y="7479"/>
                  </a:lnTo>
                  <a:lnTo>
                    <a:pt x="0" y="19778"/>
                  </a:lnTo>
                  <a:lnTo>
                    <a:pt x="18131" y="19778"/>
                  </a:lnTo>
                  <a:lnTo>
                    <a:pt x="18131" y="19515"/>
                  </a:lnTo>
                  <a:lnTo>
                    <a:pt x="263" y="19515"/>
                  </a:lnTo>
                  <a:lnTo>
                    <a:pt x="263" y="7739"/>
                  </a:lnTo>
                  <a:lnTo>
                    <a:pt x="50215" y="7739"/>
                  </a:lnTo>
                  <a:lnTo>
                    <a:pt x="50215" y="265"/>
                  </a:lnTo>
                  <a:lnTo>
                    <a:pt x="70515" y="265"/>
                  </a:lnTo>
                  <a:lnTo>
                    <a:pt x="70515" y="20564"/>
                  </a:lnTo>
                  <a:lnTo>
                    <a:pt x="60287" y="20564"/>
                  </a:lnTo>
                  <a:lnTo>
                    <a:pt x="60287" y="20828"/>
                  </a:lnTo>
                  <a:lnTo>
                    <a:pt x="70779" y="20828"/>
                  </a:lnTo>
                  <a:lnTo>
                    <a:pt x="70779" y="0"/>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278" name="Google Shape;1241;p44"/>
            <p:cNvSpPr/>
            <p:nvPr/>
          </p:nvSpPr>
          <p:spPr>
            <a:xfrm>
              <a:off x="3803400" y="2429640"/>
              <a:ext cx="629640" cy="629640"/>
            </a:xfrm>
            <a:custGeom>
              <a:avLst/>
              <a:gdLst/>
              <a:ahLst/>
              <a:cxnLst/>
              <a:rect l="l" t="t" r="r" b="b"/>
              <a:pathLst>
                <a:path w="14235" h="14236">
                  <a:moveTo>
                    <a:pt x="1" y="1"/>
                  </a:moveTo>
                  <a:lnTo>
                    <a:pt x="1" y="14235"/>
                  </a:lnTo>
                  <a:lnTo>
                    <a:pt x="14235" y="14235"/>
                  </a:lnTo>
                  <a:lnTo>
                    <a:pt x="14235"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279" name="Google Shape;1242;p44"/>
            <p:cNvSpPr/>
            <p:nvPr/>
          </p:nvSpPr>
          <p:spPr>
            <a:xfrm>
              <a:off x="3656520" y="2289960"/>
              <a:ext cx="3132000" cy="921240"/>
            </a:xfrm>
            <a:custGeom>
              <a:avLst/>
              <a:gdLst/>
              <a:ahLst/>
              <a:cxnLst/>
              <a:rect l="l" t="t" r="r" b="b"/>
              <a:pathLst>
                <a:path w="70780" h="20828">
                  <a:moveTo>
                    <a:pt x="1" y="0"/>
                  </a:moveTo>
                  <a:lnTo>
                    <a:pt x="1" y="20827"/>
                  </a:lnTo>
                  <a:lnTo>
                    <a:pt x="10492" y="20827"/>
                  </a:lnTo>
                  <a:lnTo>
                    <a:pt x="10492" y="20564"/>
                  </a:lnTo>
                  <a:lnTo>
                    <a:pt x="265" y="20564"/>
                  </a:lnTo>
                  <a:lnTo>
                    <a:pt x="265" y="264"/>
                  </a:lnTo>
                  <a:lnTo>
                    <a:pt x="20568" y="264"/>
                  </a:lnTo>
                  <a:lnTo>
                    <a:pt x="20568" y="7738"/>
                  </a:lnTo>
                  <a:lnTo>
                    <a:pt x="70516" y="7738"/>
                  </a:lnTo>
                  <a:lnTo>
                    <a:pt x="70516" y="19514"/>
                  </a:lnTo>
                  <a:lnTo>
                    <a:pt x="51941" y="19514"/>
                  </a:lnTo>
                  <a:lnTo>
                    <a:pt x="51941" y="19778"/>
                  </a:lnTo>
                  <a:lnTo>
                    <a:pt x="70779" y="19778"/>
                  </a:lnTo>
                  <a:lnTo>
                    <a:pt x="70779" y="7478"/>
                  </a:lnTo>
                  <a:lnTo>
                    <a:pt x="20828" y="7478"/>
                  </a:lnTo>
                  <a:lnTo>
                    <a:pt x="20828" y="0"/>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280" name="Google Shape;1243;p44"/>
            <p:cNvSpPr/>
            <p:nvPr/>
          </p:nvSpPr>
          <p:spPr>
            <a:xfrm>
              <a:off x="4708080" y="3288960"/>
              <a:ext cx="629640" cy="629640"/>
            </a:xfrm>
            <a:custGeom>
              <a:avLst/>
              <a:gdLst/>
              <a:ahLst/>
              <a:cxnLst/>
              <a:rect l="l" t="t" r="r" b="b"/>
              <a:pathLst>
                <a:path w="14235" h="14234">
                  <a:moveTo>
                    <a:pt x="1" y="0"/>
                  </a:moveTo>
                  <a:lnTo>
                    <a:pt x="1" y="14234"/>
                  </a:lnTo>
                  <a:lnTo>
                    <a:pt x="14234" y="14234"/>
                  </a:lnTo>
                  <a:lnTo>
                    <a:pt x="14234" y="0"/>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281" name="Google Shape;1244;p44"/>
            <p:cNvSpPr/>
            <p:nvPr/>
          </p:nvSpPr>
          <p:spPr>
            <a:xfrm>
              <a:off x="2355120" y="3157560"/>
              <a:ext cx="3132000" cy="921240"/>
            </a:xfrm>
            <a:custGeom>
              <a:avLst/>
              <a:gdLst/>
              <a:ahLst/>
              <a:cxnLst/>
              <a:rect l="l" t="t" r="r" b="b"/>
              <a:pathLst>
                <a:path w="70779" h="20828">
                  <a:moveTo>
                    <a:pt x="49951" y="1"/>
                  </a:moveTo>
                  <a:lnTo>
                    <a:pt x="49951" y="7478"/>
                  </a:lnTo>
                  <a:lnTo>
                    <a:pt x="0" y="7478"/>
                  </a:lnTo>
                  <a:lnTo>
                    <a:pt x="0" y="19778"/>
                  </a:lnTo>
                  <a:lnTo>
                    <a:pt x="18312" y="19778"/>
                  </a:lnTo>
                  <a:lnTo>
                    <a:pt x="18312" y="19514"/>
                  </a:lnTo>
                  <a:lnTo>
                    <a:pt x="263" y="19514"/>
                  </a:lnTo>
                  <a:lnTo>
                    <a:pt x="263" y="7738"/>
                  </a:lnTo>
                  <a:lnTo>
                    <a:pt x="50215" y="7738"/>
                  </a:lnTo>
                  <a:lnTo>
                    <a:pt x="50215" y="264"/>
                  </a:lnTo>
                  <a:lnTo>
                    <a:pt x="70515" y="264"/>
                  </a:lnTo>
                  <a:lnTo>
                    <a:pt x="70515" y="20564"/>
                  </a:lnTo>
                  <a:lnTo>
                    <a:pt x="60287" y="20564"/>
                  </a:lnTo>
                  <a:lnTo>
                    <a:pt x="60287" y="20827"/>
                  </a:lnTo>
                  <a:lnTo>
                    <a:pt x="70779" y="20827"/>
                  </a:lnTo>
                  <a:lnTo>
                    <a:pt x="70779"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282" name="Google Shape;1245;p44"/>
            <p:cNvSpPr/>
            <p:nvPr/>
          </p:nvSpPr>
          <p:spPr>
            <a:xfrm>
              <a:off x="4917600" y="2228400"/>
              <a:ext cx="108000" cy="216360"/>
            </a:xfrm>
            <a:custGeom>
              <a:avLst/>
              <a:gdLst/>
              <a:ahLst/>
              <a:cxnLst/>
              <a:rect l="l" t="t" r="r" b="b"/>
              <a:pathLst>
                <a:path w="2448" h="4895">
                  <a:moveTo>
                    <a:pt x="2447" y="1"/>
                  </a:moveTo>
                  <a:lnTo>
                    <a:pt x="0" y="2448"/>
                  </a:lnTo>
                  <a:lnTo>
                    <a:pt x="2447" y="4895"/>
                  </a:lnTo>
                  <a:lnTo>
                    <a:pt x="2447"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283" name="Google Shape;1246;p44"/>
            <p:cNvSpPr/>
            <p:nvPr/>
          </p:nvSpPr>
          <p:spPr>
            <a:xfrm>
              <a:off x="4917600" y="3960360"/>
              <a:ext cx="108000" cy="216000"/>
            </a:xfrm>
            <a:custGeom>
              <a:avLst/>
              <a:gdLst/>
              <a:ahLst/>
              <a:cxnLst/>
              <a:rect l="l" t="t" r="r" b="b"/>
              <a:pathLst>
                <a:path w="2448" h="4892">
                  <a:moveTo>
                    <a:pt x="2447" y="1"/>
                  </a:moveTo>
                  <a:lnTo>
                    <a:pt x="0" y="2444"/>
                  </a:lnTo>
                  <a:lnTo>
                    <a:pt x="2447" y="4891"/>
                  </a:lnTo>
                  <a:lnTo>
                    <a:pt x="2447"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284" name="Google Shape;1247;p44"/>
            <p:cNvSpPr/>
            <p:nvPr/>
          </p:nvSpPr>
          <p:spPr>
            <a:xfrm>
              <a:off x="4118040" y="3092760"/>
              <a:ext cx="108000" cy="216360"/>
            </a:xfrm>
            <a:custGeom>
              <a:avLst/>
              <a:gdLst/>
              <a:ahLst/>
              <a:cxnLst/>
              <a:rect l="l" t="t" r="r" b="b"/>
              <a:pathLst>
                <a:path w="2448" h="4895">
                  <a:moveTo>
                    <a:pt x="0" y="0"/>
                  </a:moveTo>
                  <a:lnTo>
                    <a:pt x="0" y="4894"/>
                  </a:lnTo>
                  <a:lnTo>
                    <a:pt x="2447" y="2447"/>
                  </a:lnTo>
                  <a:lnTo>
                    <a:pt x="0" y="0"/>
                  </a:lnTo>
                  <a:close/>
                </a:path>
              </a:pathLst>
            </a:custGeom>
            <a:solidFill>
              <a:schemeClr val="lt1"/>
            </a:solidFill>
            <a:ln w="0">
              <a:noFill/>
            </a:ln>
          </p:spPr>
          <p:style>
            <a:lnRef idx="0">
              <a:scrgbClr r="0" g="0" b="0"/>
            </a:lnRef>
            <a:fillRef idx="0">
              <a:scrgbClr r="0" g="0" b="0"/>
            </a:fillRef>
            <a:effectRef idx="0">
              <a:scrgbClr r="0" g="0" b="0"/>
            </a:effectRef>
            <a:fontRef idx="minor"/>
          </p:style>
        </p:sp>
      </p:grpSp>
      <p:sp>
        <p:nvSpPr>
          <p:cNvPr id="1285" name="Google Shape;1248;p44"/>
          <p:cNvSpPr/>
          <p:nvPr/>
        </p:nvSpPr>
        <p:spPr>
          <a:xfrm>
            <a:off x="5677920" y="3374280"/>
            <a:ext cx="2517120" cy="921240"/>
          </a:xfrm>
          <a:prstGeom prst="rect">
            <a:avLst/>
          </a:prstGeom>
          <a:noFill/>
          <a:ln w="0">
            <a:noFill/>
          </a:ln>
        </p:spPr>
        <p:style>
          <a:lnRef idx="0">
            <a:scrgbClr r="0" g="0" b="0"/>
          </a:lnRef>
          <a:fillRef idx="0">
            <a:scrgbClr r="0" g="0" b="0"/>
          </a:fillRef>
          <a:effectRef idx="0">
            <a:scrgbClr r="0" g="0" b="0"/>
          </a:effectRef>
          <a:fontRef idx="minor"/>
        </p:style>
        <p:txBody>
          <a:bodyPr tIns="16560" rIns="0" bIns="0" anchor="ctr">
            <a:noAutofit/>
          </a:bodyPr>
          <a:lstStyle/>
          <a:p>
            <a:pPr>
              <a:lnSpc>
                <a:spcPct val="100000"/>
              </a:lnSpc>
              <a:spcBef>
                <a:spcPts val="99"/>
              </a:spcBef>
              <a:buNone/>
              <a:tabLst>
                <a:tab pos="0" algn="l"/>
              </a:tabLst>
            </a:pPr>
            <a:r>
              <a:rPr lang="tr-TR" sz="1400" b="1" strike="noStrike" spc="-1">
                <a:solidFill>
                  <a:srgbClr val="A4C2F4"/>
                </a:solidFill>
                <a:latin typeface="Advent Pro Light"/>
                <a:ea typeface="Arial"/>
              </a:rPr>
              <a:t>Seçimlerinizi ailenizle ve öğretmenlerinizle beraber yapın. Onlara danışmaktan çekinmeyin. Beğendiğiniz siteleri Sık Kullanılanlara ekleyebilirsiniz. </a:t>
            </a:r>
            <a:endParaRPr lang="en-US" sz="1400" b="0" strike="noStrike" spc="-1">
              <a:latin typeface="Arial"/>
            </a:endParaRPr>
          </a:p>
        </p:txBody>
      </p:sp>
      <p:sp>
        <p:nvSpPr>
          <p:cNvPr id="1286" name="Metin kutusu 1"/>
          <p:cNvSpPr/>
          <p:nvPr/>
        </p:nvSpPr>
        <p:spPr>
          <a:xfrm>
            <a:off x="4762080" y="1675440"/>
            <a:ext cx="5212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tr-TR" sz="2800" b="0" strike="noStrike" spc="-1">
                <a:solidFill>
                  <a:srgbClr val="1652B6"/>
                </a:solidFill>
                <a:latin typeface="Bauhaus 93"/>
                <a:ea typeface="Arial"/>
              </a:rPr>
              <a:t>1.</a:t>
            </a:r>
            <a:endParaRPr lang="en-US" sz="2800" b="0" strike="noStrike" spc="-1">
              <a:latin typeface="Arial"/>
            </a:endParaRPr>
          </a:p>
        </p:txBody>
      </p:sp>
      <p:sp>
        <p:nvSpPr>
          <p:cNvPr id="1287" name="Metin kutusu 2"/>
          <p:cNvSpPr/>
          <p:nvPr/>
        </p:nvSpPr>
        <p:spPr>
          <a:xfrm>
            <a:off x="3855240" y="2529360"/>
            <a:ext cx="5212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tr-TR" sz="2800" b="0" strike="noStrike" spc="-1">
                <a:solidFill>
                  <a:srgbClr val="1652B6"/>
                </a:solidFill>
                <a:latin typeface="Bauhaus 93"/>
                <a:ea typeface="Arial"/>
              </a:rPr>
              <a:t>2.</a:t>
            </a:r>
            <a:endParaRPr lang="en-US" sz="2800" b="0" strike="noStrike" spc="-1">
              <a:latin typeface="Arial"/>
            </a:endParaRPr>
          </a:p>
        </p:txBody>
      </p:sp>
      <p:sp>
        <p:nvSpPr>
          <p:cNvPr id="1288" name="Metin kutusu 3"/>
          <p:cNvSpPr/>
          <p:nvPr/>
        </p:nvSpPr>
        <p:spPr>
          <a:xfrm>
            <a:off x="4766400" y="3351960"/>
            <a:ext cx="5212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tr-TR" sz="2800" b="0" strike="noStrike" spc="-1">
                <a:solidFill>
                  <a:srgbClr val="1652B6"/>
                </a:solidFill>
                <a:latin typeface="Bauhaus 93"/>
                <a:ea typeface="Arial"/>
              </a:rPr>
              <a:t>3.</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
        <p:cNvGrpSpPr/>
        <p:nvPr/>
      </p:nvGrpSpPr>
      <p:grpSpPr>
        <a:xfrm>
          <a:off x="0" y="0"/>
          <a:ext cx="0" cy="0"/>
          <a:chOff x="0" y="0"/>
          <a:chExt cx="0" cy="0"/>
        </a:xfrm>
      </p:grpSpPr>
      <p:sp>
        <p:nvSpPr>
          <p:cNvPr id="1289" name="Google Shape;1235;p44"/>
          <p:cNvSpPr/>
          <p:nvPr/>
        </p:nvSpPr>
        <p:spPr>
          <a:xfrm>
            <a:off x="5541480" y="1449000"/>
            <a:ext cx="3132000" cy="921240"/>
          </a:xfrm>
          <a:prstGeom prst="rect">
            <a:avLst/>
          </a:prstGeom>
          <a:noFill/>
          <a:ln w="0">
            <a:noFill/>
          </a:ln>
        </p:spPr>
        <p:style>
          <a:lnRef idx="0">
            <a:scrgbClr r="0" g="0" b="0"/>
          </a:lnRef>
          <a:fillRef idx="0">
            <a:scrgbClr r="0" g="0" b="0"/>
          </a:fillRef>
          <a:effectRef idx="0">
            <a:scrgbClr r="0" g="0" b="0"/>
          </a:effectRef>
          <a:fontRef idx="minor"/>
        </p:style>
        <p:txBody>
          <a:bodyPr tIns="16560" rIns="0" bIns="0" anchor="ctr">
            <a:noAutofit/>
          </a:bodyPr>
          <a:lstStyle/>
          <a:p>
            <a:pPr>
              <a:lnSpc>
                <a:spcPct val="100000"/>
              </a:lnSpc>
              <a:spcBef>
                <a:spcPts val="99"/>
              </a:spcBef>
              <a:buNone/>
              <a:tabLst>
                <a:tab pos="0" algn="l"/>
              </a:tabLst>
            </a:pPr>
            <a:r>
              <a:rPr lang="tr-TR" sz="1400" b="1" strike="noStrike" spc="-1">
                <a:solidFill>
                  <a:srgbClr val="A4C2F4"/>
                </a:solidFill>
                <a:latin typeface="Advent Pro Light"/>
                <a:ea typeface="Arial"/>
              </a:rPr>
              <a:t>İnternette karşılaştığınız herhangi bir bilgiyi başka kaynaklardan da sorgulayın ve doğruluğunu araştırın. Ayrıca, bir ödev hazırladığınızda, bulduğunuz bilgileri ve kullandığınız resimlerin kaynağını mutlaka belirtmelisiniz.</a:t>
            </a:r>
            <a:endParaRPr lang="en-US" sz="1400" b="0" strike="noStrike" spc="-1">
              <a:latin typeface="Arial"/>
            </a:endParaRPr>
          </a:p>
        </p:txBody>
      </p:sp>
      <p:sp>
        <p:nvSpPr>
          <p:cNvPr id="1290" name="Google Shape;1236;p44"/>
          <p:cNvSpPr/>
          <p:nvPr/>
        </p:nvSpPr>
        <p:spPr>
          <a:xfrm>
            <a:off x="573480" y="2439720"/>
            <a:ext cx="3132000" cy="921240"/>
          </a:xfrm>
          <a:prstGeom prst="rect">
            <a:avLst/>
          </a:prstGeom>
          <a:noFill/>
          <a:ln w="0">
            <a:noFill/>
          </a:ln>
        </p:spPr>
        <p:style>
          <a:lnRef idx="0">
            <a:scrgbClr r="0" g="0" b="0"/>
          </a:lnRef>
          <a:fillRef idx="0">
            <a:scrgbClr r="0" g="0" b="0"/>
          </a:fillRef>
          <a:effectRef idx="0">
            <a:scrgbClr r="0" g="0" b="0"/>
          </a:effectRef>
          <a:fontRef idx="minor"/>
        </p:style>
        <p:txBody>
          <a:bodyPr lIns="182880" tIns="16560" bIns="0" anchor="ctr">
            <a:noAutofit/>
          </a:bodyPr>
          <a:lstStyle/>
          <a:p>
            <a:pPr>
              <a:lnSpc>
                <a:spcPct val="100000"/>
              </a:lnSpc>
              <a:spcBef>
                <a:spcPts val="99"/>
              </a:spcBef>
              <a:buNone/>
            </a:pPr>
            <a:r>
              <a:rPr lang="tr-TR" sz="1200" b="1" strike="noStrike" spc="-1">
                <a:solidFill>
                  <a:srgbClr val="A4C2F4"/>
                </a:solidFill>
                <a:latin typeface="Advent Pro Light"/>
                <a:ea typeface="Arial"/>
              </a:rPr>
              <a:t>Tanımadığınız kişilerle sohbet etmeyin. Sosyal paylaşım sitelerinde tanımadığınız</a:t>
            </a:r>
            <a:endParaRPr lang="en-US" sz="1200" b="0" strike="noStrike" spc="-1">
              <a:latin typeface="Arial"/>
            </a:endParaRPr>
          </a:p>
          <a:p>
            <a:pPr>
              <a:lnSpc>
                <a:spcPct val="100000"/>
              </a:lnSpc>
              <a:spcBef>
                <a:spcPts val="99"/>
              </a:spcBef>
              <a:buNone/>
            </a:pPr>
            <a:r>
              <a:rPr lang="tr-TR" sz="1200" b="1" strike="noStrike" spc="-1">
                <a:solidFill>
                  <a:srgbClr val="A4C2F4"/>
                </a:solidFill>
                <a:latin typeface="Advent Pro Light"/>
                <a:ea typeface="Arial"/>
              </a:rPr>
              <a:t>kişilerle kesinlikle arkadaş olmayın. Yeni arkadaşlar edinmek eğlenceli olabilir ancak unutmayın ki bazıları kendileri hakkında yalan söyleyebilir.</a:t>
            </a:r>
            <a:endParaRPr lang="en-US" sz="1200" b="0" strike="noStrike" spc="-1">
              <a:latin typeface="Arial"/>
            </a:endParaRPr>
          </a:p>
        </p:txBody>
      </p:sp>
      <p:sp>
        <p:nvSpPr>
          <p:cNvPr id="1291" name="PlaceHolder 1"/>
          <p:cNvSpPr>
            <a:spLocks noGrp="1"/>
          </p:cNvSpPr>
          <p:nvPr>
            <p:ph type="title"/>
          </p:nvPr>
        </p:nvSpPr>
        <p:spPr>
          <a:xfrm>
            <a:off x="704880" y="341640"/>
            <a:ext cx="7733520" cy="530640"/>
          </a:xfrm>
          <a:prstGeom prst="rect">
            <a:avLst/>
          </a:prstGeom>
          <a:noFill/>
          <a:ln w="0">
            <a:noFill/>
          </a:ln>
        </p:spPr>
        <p:txBody>
          <a:bodyPr lIns="0" tIns="0" rIns="0" bIns="0" anchor="b">
            <a:noAutofit/>
          </a:bodyPr>
          <a:lstStyle/>
          <a:p>
            <a:pPr algn="ctr">
              <a:lnSpc>
                <a:spcPct val="100000"/>
              </a:lnSpc>
              <a:buNone/>
              <a:tabLst>
                <a:tab pos="0" algn="l"/>
              </a:tabLst>
            </a:pPr>
            <a:r>
              <a:rPr lang="tr-TR" sz="3600" b="1" strike="noStrike" spc="-1">
                <a:solidFill>
                  <a:srgbClr val="A4C2F4"/>
                </a:solidFill>
                <a:latin typeface="Oswald Regular"/>
                <a:ea typeface="Oswald Regular"/>
              </a:rPr>
              <a:t>İNTERNETTE 10 TEMEL  KURAL</a:t>
            </a:r>
            <a:endParaRPr lang="en-US" sz="3600" b="0" strike="noStrike" spc="-1">
              <a:solidFill>
                <a:srgbClr val="000000"/>
              </a:solidFill>
              <a:latin typeface="Arial"/>
            </a:endParaRPr>
          </a:p>
        </p:txBody>
      </p:sp>
      <p:grpSp>
        <p:nvGrpSpPr>
          <p:cNvPr id="1292" name="Google Shape;1238;p44"/>
          <p:cNvGrpSpPr/>
          <p:nvPr/>
        </p:nvGrpSpPr>
        <p:grpSpPr>
          <a:xfrm>
            <a:off x="2355120" y="1425600"/>
            <a:ext cx="4433400" cy="2750760"/>
            <a:chOff x="2355120" y="1425600"/>
            <a:chExt cx="4433400" cy="2750760"/>
          </a:xfrm>
        </p:grpSpPr>
        <p:sp>
          <p:nvSpPr>
            <p:cNvPr id="1293" name="Google Shape;1239;p44"/>
            <p:cNvSpPr/>
            <p:nvPr/>
          </p:nvSpPr>
          <p:spPr>
            <a:xfrm>
              <a:off x="4708080" y="1566000"/>
              <a:ext cx="629640" cy="629640"/>
            </a:xfrm>
            <a:custGeom>
              <a:avLst/>
              <a:gdLst/>
              <a:ahLst/>
              <a:cxnLst/>
              <a:rect l="l" t="t" r="r" b="b"/>
              <a:pathLst>
                <a:path w="14235" h="14234">
                  <a:moveTo>
                    <a:pt x="1" y="0"/>
                  </a:moveTo>
                  <a:lnTo>
                    <a:pt x="1" y="14234"/>
                  </a:lnTo>
                  <a:lnTo>
                    <a:pt x="14234" y="14234"/>
                  </a:lnTo>
                  <a:lnTo>
                    <a:pt x="14234" y="0"/>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294" name="Google Shape;1240;p44"/>
            <p:cNvSpPr/>
            <p:nvPr/>
          </p:nvSpPr>
          <p:spPr>
            <a:xfrm>
              <a:off x="2355120" y="1425600"/>
              <a:ext cx="3132000" cy="921240"/>
            </a:xfrm>
            <a:custGeom>
              <a:avLst/>
              <a:gdLst/>
              <a:ahLst/>
              <a:cxnLst/>
              <a:rect l="l" t="t" r="r" b="b"/>
              <a:pathLst>
                <a:path w="70779" h="20828">
                  <a:moveTo>
                    <a:pt x="49951" y="0"/>
                  </a:moveTo>
                  <a:lnTo>
                    <a:pt x="49951" y="7479"/>
                  </a:lnTo>
                  <a:lnTo>
                    <a:pt x="0" y="7479"/>
                  </a:lnTo>
                  <a:lnTo>
                    <a:pt x="0" y="19778"/>
                  </a:lnTo>
                  <a:lnTo>
                    <a:pt x="18131" y="19778"/>
                  </a:lnTo>
                  <a:lnTo>
                    <a:pt x="18131" y="19515"/>
                  </a:lnTo>
                  <a:lnTo>
                    <a:pt x="263" y="19515"/>
                  </a:lnTo>
                  <a:lnTo>
                    <a:pt x="263" y="7739"/>
                  </a:lnTo>
                  <a:lnTo>
                    <a:pt x="50215" y="7739"/>
                  </a:lnTo>
                  <a:lnTo>
                    <a:pt x="50215" y="265"/>
                  </a:lnTo>
                  <a:lnTo>
                    <a:pt x="70515" y="265"/>
                  </a:lnTo>
                  <a:lnTo>
                    <a:pt x="70515" y="20564"/>
                  </a:lnTo>
                  <a:lnTo>
                    <a:pt x="60287" y="20564"/>
                  </a:lnTo>
                  <a:lnTo>
                    <a:pt x="60287" y="20828"/>
                  </a:lnTo>
                  <a:lnTo>
                    <a:pt x="70779" y="20828"/>
                  </a:lnTo>
                  <a:lnTo>
                    <a:pt x="70779" y="0"/>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295" name="Google Shape;1241;p44"/>
            <p:cNvSpPr/>
            <p:nvPr/>
          </p:nvSpPr>
          <p:spPr>
            <a:xfrm>
              <a:off x="3803400" y="2429640"/>
              <a:ext cx="629640" cy="629640"/>
            </a:xfrm>
            <a:custGeom>
              <a:avLst/>
              <a:gdLst/>
              <a:ahLst/>
              <a:cxnLst/>
              <a:rect l="l" t="t" r="r" b="b"/>
              <a:pathLst>
                <a:path w="14235" h="14236">
                  <a:moveTo>
                    <a:pt x="1" y="1"/>
                  </a:moveTo>
                  <a:lnTo>
                    <a:pt x="1" y="14235"/>
                  </a:lnTo>
                  <a:lnTo>
                    <a:pt x="14235" y="14235"/>
                  </a:lnTo>
                  <a:lnTo>
                    <a:pt x="14235"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296" name="Google Shape;1242;p44"/>
            <p:cNvSpPr/>
            <p:nvPr/>
          </p:nvSpPr>
          <p:spPr>
            <a:xfrm>
              <a:off x="3656520" y="2289960"/>
              <a:ext cx="3132000" cy="921240"/>
            </a:xfrm>
            <a:custGeom>
              <a:avLst/>
              <a:gdLst/>
              <a:ahLst/>
              <a:cxnLst/>
              <a:rect l="l" t="t" r="r" b="b"/>
              <a:pathLst>
                <a:path w="70780" h="20828">
                  <a:moveTo>
                    <a:pt x="1" y="0"/>
                  </a:moveTo>
                  <a:lnTo>
                    <a:pt x="1" y="20827"/>
                  </a:lnTo>
                  <a:lnTo>
                    <a:pt x="10492" y="20827"/>
                  </a:lnTo>
                  <a:lnTo>
                    <a:pt x="10492" y="20564"/>
                  </a:lnTo>
                  <a:lnTo>
                    <a:pt x="265" y="20564"/>
                  </a:lnTo>
                  <a:lnTo>
                    <a:pt x="265" y="264"/>
                  </a:lnTo>
                  <a:lnTo>
                    <a:pt x="20568" y="264"/>
                  </a:lnTo>
                  <a:lnTo>
                    <a:pt x="20568" y="7738"/>
                  </a:lnTo>
                  <a:lnTo>
                    <a:pt x="70516" y="7738"/>
                  </a:lnTo>
                  <a:lnTo>
                    <a:pt x="70516" y="19514"/>
                  </a:lnTo>
                  <a:lnTo>
                    <a:pt x="51941" y="19514"/>
                  </a:lnTo>
                  <a:lnTo>
                    <a:pt x="51941" y="19778"/>
                  </a:lnTo>
                  <a:lnTo>
                    <a:pt x="70779" y="19778"/>
                  </a:lnTo>
                  <a:lnTo>
                    <a:pt x="70779" y="7478"/>
                  </a:lnTo>
                  <a:lnTo>
                    <a:pt x="20828" y="7478"/>
                  </a:lnTo>
                  <a:lnTo>
                    <a:pt x="20828" y="0"/>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297" name="Google Shape;1243;p44"/>
            <p:cNvSpPr/>
            <p:nvPr/>
          </p:nvSpPr>
          <p:spPr>
            <a:xfrm>
              <a:off x="4708080" y="3288960"/>
              <a:ext cx="629640" cy="629640"/>
            </a:xfrm>
            <a:custGeom>
              <a:avLst/>
              <a:gdLst/>
              <a:ahLst/>
              <a:cxnLst/>
              <a:rect l="l" t="t" r="r" b="b"/>
              <a:pathLst>
                <a:path w="14235" h="14234">
                  <a:moveTo>
                    <a:pt x="1" y="0"/>
                  </a:moveTo>
                  <a:lnTo>
                    <a:pt x="1" y="14234"/>
                  </a:lnTo>
                  <a:lnTo>
                    <a:pt x="14234" y="14234"/>
                  </a:lnTo>
                  <a:lnTo>
                    <a:pt x="14234" y="0"/>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298" name="Google Shape;1244;p44"/>
            <p:cNvSpPr/>
            <p:nvPr/>
          </p:nvSpPr>
          <p:spPr>
            <a:xfrm>
              <a:off x="2355120" y="3157560"/>
              <a:ext cx="3132000" cy="921240"/>
            </a:xfrm>
            <a:custGeom>
              <a:avLst/>
              <a:gdLst/>
              <a:ahLst/>
              <a:cxnLst/>
              <a:rect l="l" t="t" r="r" b="b"/>
              <a:pathLst>
                <a:path w="70779" h="20828">
                  <a:moveTo>
                    <a:pt x="49951" y="1"/>
                  </a:moveTo>
                  <a:lnTo>
                    <a:pt x="49951" y="7478"/>
                  </a:lnTo>
                  <a:lnTo>
                    <a:pt x="0" y="7478"/>
                  </a:lnTo>
                  <a:lnTo>
                    <a:pt x="0" y="19778"/>
                  </a:lnTo>
                  <a:lnTo>
                    <a:pt x="18312" y="19778"/>
                  </a:lnTo>
                  <a:lnTo>
                    <a:pt x="18312" y="19514"/>
                  </a:lnTo>
                  <a:lnTo>
                    <a:pt x="263" y="19514"/>
                  </a:lnTo>
                  <a:lnTo>
                    <a:pt x="263" y="7738"/>
                  </a:lnTo>
                  <a:lnTo>
                    <a:pt x="50215" y="7738"/>
                  </a:lnTo>
                  <a:lnTo>
                    <a:pt x="50215" y="264"/>
                  </a:lnTo>
                  <a:lnTo>
                    <a:pt x="70515" y="264"/>
                  </a:lnTo>
                  <a:lnTo>
                    <a:pt x="70515" y="20564"/>
                  </a:lnTo>
                  <a:lnTo>
                    <a:pt x="60287" y="20564"/>
                  </a:lnTo>
                  <a:lnTo>
                    <a:pt x="60287" y="20827"/>
                  </a:lnTo>
                  <a:lnTo>
                    <a:pt x="70779" y="20827"/>
                  </a:lnTo>
                  <a:lnTo>
                    <a:pt x="70779"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299" name="Google Shape;1245;p44"/>
            <p:cNvSpPr/>
            <p:nvPr/>
          </p:nvSpPr>
          <p:spPr>
            <a:xfrm>
              <a:off x="4917600" y="2228400"/>
              <a:ext cx="108000" cy="216360"/>
            </a:xfrm>
            <a:custGeom>
              <a:avLst/>
              <a:gdLst/>
              <a:ahLst/>
              <a:cxnLst/>
              <a:rect l="l" t="t" r="r" b="b"/>
              <a:pathLst>
                <a:path w="2448" h="4895">
                  <a:moveTo>
                    <a:pt x="2447" y="1"/>
                  </a:moveTo>
                  <a:lnTo>
                    <a:pt x="0" y="2448"/>
                  </a:lnTo>
                  <a:lnTo>
                    <a:pt x="2447" y="4895"/>
                  </a:lnTo>
                  <a:lnTo>
                    <a:pt x="2447"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300" name="Google Shape;1246;p44"/>
            <p:cNvSpPr/>
            <p:nvPr/>
          </p:nvSpPr>
          <p:spPr>
            <a:xfrm>
              <a:off x="4917600" y="3960360"/>
              <a:ext cx="108000" cy="216000"/>
            </a:xfrm>
            <a:custGeom>
              <a:avLst/>
              <a:gdLst/>
              <a:ahLst/>
              <a:cxnLst/>
              <a:rect l="l" t="t" r="r" b="b"/>
              <a:pathLst>
                <a:path w="2448" h="4892">
                  <a:moveTo>
                    <a:pt x="2447" y="1"/>
                  </a:moveTo>
                  <a:lnTo>
                    <a:pt x="0" y="2444"/>
                  </a:lnTo>
                  <a:lnTo>
                    <a:pt x="2447" y="4891"/>
                  </a:lnTo>
                  <a:lnTo>
                    <a:pt x="2447"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301" name="Google Shape;1247;p44"/>
            <p:cNvSpPr/>
            <p:nvPr/>
          </p:nvSpPr>
          <p:spPr>
            <a:xfrm>
              <a:off x="4118040" y="3092760"/>
              <a:ext cx="108000" cy="216360"/>
            </a:xfrm>
            <a:custGeom>
              <a:avLst/>
              <a:gdLst/>
              <a:ahLst/>
              <a:cxnLst/>
              <a:rect l="l" t="t" r="r" b="b"/>
              <a:pathLst>
                <a:path w="2448" h="4895">
                  <a:moveTo>
                    <a:pt x="0" y="0"/>
                  </a:moveTo>
                  <a:lnTo>
                    <a:pt x="0" y="4894"/>
                  </a:lnTo>
                  <a:lnTo>
                    <a:pt x="2447" y="2447"/>
                  </a:lnTo>
                  <a:lnTo>
                    <a:pt x="0" y="0"/>
                  </a:lnTo>
                  <a:close/>
                </a:path>
              </a:pathLst>
            </a:custGeom>
            <a:solidFill>
              <a:schemeClr val="lt1"/>
            </a:solidFill>
            <a:ln w="0">
              <a:noFill/>
            </a:ln>
          </p:spPr>
          <p:style>
            <a:lnRef idx="0">
              <a:scrgbClr r="0" g="0" b="0"/>
            </a:lnRef>
            <a:fillRef idx="0">
              <a:scrgbClr r="0" g="0" b="0"/>
            </a:fillRef>
            <a:effectRef idx="0">
              <a:scrgbClr r="0" g="0" b="0"/>
            </a:effectRef>
            <a:fontRef idx="minor"/>
          </p:style>
        </p:sp>
      </p:grpSp>
      <p:sp>
        <p:nvSpPr>
          <p:cNvPr id="1302" name="Google Shape;1248;p44"/>
          <p:cNvSpPr/>
          <p:nvPr/>
        </p:nvSpPr>
        <p:spPr>
          <a:xfrm>
            <a:off x="5594400" y="3361320"/>
            <a:ext cx="3348360" cy="921240"/>
          </a:xfrm>
          <a:prstGeom prst="rect">
            <a:avLst/>
          </a:prstGeom>
          <a:noFill/>
          <a:ln w="0">
            <a:noFill/>
          </a:ln>
        </p:spPr>
        <p:style>
          <a:lnRef idx="0">
            <a:scrgbClr r="0" g="0" b="0"/>
          </a:lnRef>
          <a:fillRef idx="0">
            <a:scrgbClr r="0" g="0" b="0"/>
          </a:fillRef>
          <a:effectRef idx="0">
            <a:scrgbClr r="0" g="0" b="0"/>
          </a:effectRef>
          <a:fontRef idx="minor"/>
        </p:style>
        <p:txBody>
          <a:bodyPr tIns="16560" rIns="0" bIns="0" anchor="ctr">
            <a:noAutofit/>
          </a:bodyPr>
          <a:lstStyle/>
          <a:p>
            <a:pPr>
              <a:lnSpc>
                <a:spcPct val="100000"/>
              </a:lnSpc>
              <a:spcBef>
                <a:spcPts val="99"/>
              </a:spcBef>
              <a:buNone/>
              <a:tabLst>
                <a:tab pos="0" algn="l"/>
              </a:tabLst>
            </a:pPr>
            <a:r>
              <a:rPr lang="tr-TR" sz="1400" b="1" strike="noStrike" spc="-1">
                <a:solidFill>
                  <a:srgbClr val="A4C2F4"/>
                </a:solidFill>
                <a:latin typeface="Advent Pro Light"/>
                <a:ea typeface="Arial"/>
              </a:rPr>
              <a:t>İnternet ortamında tanıştığın bir yabancıyla gerçek hayatta buluşmamalısın. Gerçekten</a:t>
            </a:r>
            <a:endParaRPr lang="en-US" sz="1400" b="0" strike="noStrike" spc="-1">
              <a:latin typeface="Arial"/>
            </a:endParaRPr>
          </a:p>
          <a:p>
            <a:pPr>
              <a:lnSpc>
                <a:spcPct val="100000"/>
              </a:lnSpc>
              <a:spcBef>
                <a:spcPts val="99"/>
              </a:spcBef>
              <a:buNone/>
              <a:tabLst>
                <a:tab pos="0" algn="l"/>
              </a:tabLst>
            </a:pPr>
            <a:r>
              <a:rPr lang="tr-TR" sz="1400" b="1" strike="noStrike" spc="-1">
                <a:solidFill>
                  <a:srgbClr val="A4C2F4"/>
                </a:solidFill>
                <a:latin typeface="Advent Pro Light"/>
                <a:ea typeface="Arial"/>
              </a:rPr>
              <a:t>tanışmak istediğin biri olursa yanında mutlaka aile bireylerinden bir yetişkin olmalı ve</a:t>
            </a:r>
            <a:endParaRPr lang="en-US" sz="1400" b="0" strike="noStrike" spc="-1">
              <a:latin typeface="Arial"/>
            </a:endParaRPr>
          </a:p>
          <a:p>
            <a:pPr>
              <a:lnSpc>
                <a:spcPct val="100000"/>
              </a:lnSpc>
              <a:spcBef>
                <a:spcPts val="99"/>
              </a:spcBef>
              <a:buNone/>
              <a:tabLst>
                <a:tab pos="0" algn="l"/>
              </a:tabLst>
            </a:pPr>
            <a:r>
              <a:rPr lang="tr-TR" sz="1400" b="1" strike="noStrike" spc="-1">
                <a:solidFill>
                  <a:srgbClr val="A4C2F4"/>
                </a:solidFill>
                <a:latin typeface="Advent Pro Light"/>
                <a:ea typeface="Arial"/>
              </a:rPr>
              <a:t>buluşmak için kalabalık yerleri tercih etmelisin.</a:t>
            </a:r>
            <a:endParaRPr lang="en-US" sz="1400" b="0" strike="noStrike" spc="-1">
              <a:latin typeface="Arial"/>
            </a:endParaRPr>
          </a:p>
          <a:p>
            <a:pPr>
              <a:lnSpc>
                <a:spcPct val="100000"/>
              </a:lnSpc>
              <a:spcBef>
                <a:spcPts val="99"/>
              </a:spcBef>
              <a:buNone/>
              <a:tabLst>
                <a:tab pos="0" algn="l"/>
              </a:tabLst>
            </a:pPr>
            <a:r>
              <a:rPr lang="tr-TR" sz="1400" b="1" strike="noStrike" spc="-1">
                <a:solidFill>
                  <a:srgbClr val="A4C2F4"/>
                </a:solidFill>
                <a:latin typeface="Advent Pro Light"/>
                <a:ea typeface="Arial"/>
              </a:rPr>
              <a:t>. </a:t>
            </a:r>
            <a:endParaRPr lang="en-US" sz="1400" b="0" strike="noStrike" spc="-1">
              <a:latin typeface="Arial"/>
            </a:endParaRPr>
          </a:p>
        </p:txBody>
      </p:sp>
      <p:sp>
        <p:nvSpPr>
          <p:cNvPr id="1303" name="Metin kutusu 1"/>
          <p:cNvSpPr/>
          <p:nvPr/>
        </p:nvSpPr>
        <p:spPr>
          <a:xfrm>
            <a:off x="4762080" y="1675440"/>
            <a:ext cx="5212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tr-TR" sz="2800" b="0" strike="noStrike" spc="-1">
                <a:solidFill>
                  <a:srgbClr val="1652B6"/>
                </a:solidFill>
                <a:latin typeface="Bauhaus 93"/>
                <a:ea typeface="Arial"/>
              </a:rPr>
              <a:t>4.</a:t>
            </a:r>
            <a:endParaRPr lang="en-US" sz="2800" b="0" strike="noStrike" spc="-1">
              <a:latin typeface="Arial"/>
            </a:endParaRPr>
          </a:p>
        </p:txBody>
      </p:sp>
      <p:sp>
        <p:nvSpPr>
          <p:cNvPr id="1304" name="Metin kutusu 2"/>
          <p:cNvSpPr/>
          <p:nvPr/>
        </p:nvSpPr>
        <p:spPr>
          <a:xfrm>
            <a:off x="3855240" y="2529360"/>
            <a:ext cx="5212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tr-TR" sz="2800" b="0" strike="noStrike" spc="-1">
                <a:solidFill>
                  <a:srgbClr val="1652B6"/>
                </a:solidFill>
                <a:latin typeface="Bauhaus 93"/>
                <a:ea typeface="Arial"/>
              </a:rPr>
              <a:t>5.</a:t>
            </a:r>
            <a:endParaRPr lang="en-US" sz="2800" b="0" strike="noStrike" spc="-1">
              <a:latin typeface="Arial"/>
            </a:endParaRPr>
          </a:p>
        </p:txBody>
      </p:sp>
      <p:sp>
        <p:nvSpPr>
          <p:cNvPr id="1305" name="Metin kutusu 3"/>
          <p:cNvSpPr/>
          <p:nvPr/>
        </p:nvSpPr>
        <p:spPr>
          <a:xfrm>
            <a:off x="4766400" y="3351960"/>
            <a:ext cx="5212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tr-TR" sz="2800" b="0" strike="noStrike" spc="-1">
                <a:solidFill>
                  <a:srgbClr val="1652B6"/>
                </a:solidFill>
                <a:latin typeface="Bauhaus 93"/>
                <a:ea typeface="Arial"/>
              </a:rPr>
              <a:t>6.</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
        <p:cNvGrpSpPr/>
        <p:nvPr/>
      </p:nvGrpSpPr>
      <p:grpSpPr>
        <a:xfrm>
          <a:off x="0" y="0"/>
          <a:ext cx="0" cy="0"/>
          <a:chOff x="0" y="0"/>
          <a:chExt cx="0" cy="0"/>
        </a:xfrm>
      </p:grpSpPr>
      <p:sp>
        <p:nvSpPr>
          <p:cNvPr id="1306" name="Google Shape;1235;p44"/>
          <p:cNvSpPr/>
          <p:nvPr/>
        </p:nvSpPr>
        <p:spPr>
          <a:xfrm>
            <a:off x="5541480" y="1449000"/>
            <a:ext cx="3132000" cy="921240"/>
          </a:xfrm>
          <a:prstGeom prst="rect">
            <a:avLst/>
          </a:prstGeom>
          <a:noFill/>
          <a:ln w="0">
            <a:noFill/>
          </a:ln>
        </p:spPr>
        <p:style>
          <a:lnRef idx="0">
            <a:scrgbClr r="0" g="0" b="0"/>
          </a:lnRef>
          <a:fillRef idx="0">
            <a:scrgbClr r="0" g="0" b="0"/>
          </a:fillRef>
          <a:effectRef idx="0">
            <a:scrgbClr r="0" g="0" b="0"/>
          </a:effectRef>
          <a:fontRef idx="minor"/>
        </p:style>
        <p:txBody>
          <a:bodyPr tIns="16560" rIns="0" bIns="0" anchor="ctr">
            <a:noAutofit/>
          </a:bodyPr>
          <a:lstStyle/>
          <a:p>
            <a:pPr>
              <a:lnSpc>
                <a:spcPct val="100000"/>
              </a:lnSpc>
              <a:spcBef>
                <a:spcPts val="99"/>
              </a:spcBef>
              <a:buNone/>
              <a:tabLst>
                <a:tab pos="0" algn="l"/>
              </a:tabLst>
            </a:pPr>
            <a:r>
              <a:rPr lang="tr-TR" sz="1400" b="1" strike="noStrike" spc="-1">
                <a:solidFill>
                  <a:srgbClr val="A4C2F4"/>
                </a:solidFill>
                <a:latin typeface="Advent Pro Light"/>
                <a:ea typeface="Arial"/>
              </a:rPr>
              <a:t>İnternet ortamında kişisel ve özel bilgilerinizi vermeyin. Kullanılan şifreler hiçbir şekilde başkalarıyla paylaşılmamalı, kolay elde edilebilecek yerlere yazılmamalı.</a:t>
            </a:r>
            <a:endParaRPr lang="en-US" sz="1400" b="0" strike="noStrike" spc="-1">
              <a:latin typeface="Arial"/>
            </a:endParaRPr>
          </a:p>
          <a:p>
            <a:pPr>
              <a:lnSpc>
                <a:spcPct val="100000"/>
              </a:lnSpc>
              <a:spcBef>
                <a:spcPts val="99"/>
              </a:spcBef>
              <a:buNone/>
              <a:tabLst>
                <a:tab pos="0" algn="l"/>
              </a:tabLst>
            </a:pPr>
            <a:r>
              <a:rPr lang="tr-TR" sz="1400" b="1" strike="noStrike" spc="-1">
                <a:solidFill>
                  <a:srgbClr val="A4C2F4"/>
                </a:solidFill>
                <a:latin typeface="Advent Pro Light"/>
                <a:ea typeface="Arial"/>
              </a:rPr>
              <a:t>Verdiğiniz ufak gibi görünen bilgiler bile kötü niyetli kişiler tarafından kullanılabilir.</a:t>
            </a:r>
            <a:endParaRPr lang="en-US" sz="1400" b="0" strike="noStrike" spc="-1">
              <a:latin typeface="Arial"/>
            </a:endParaRPr>
          </a:p>
        </p:txBody>
      </p:sp>
      <p:sp>
        <p:nvSpPr>
          <p:cNvPr id="1307" name="Google Shape;1236;p44"/>
          <p:cNvSpPr/>
          <p:nvPr/>
        </p:nvSpPr>
        <p:spPr>
          <a:xfrm>
            <a:off x="573480" y="2439720"/>
            <a:ext cx="3132000" cy="921240"/>
          </a:xfrm>
          <a:prstGeom prst="rect">
            <a:avLst/>
          </a:prstGeom>
          <a:noFill/>
          <a:ln w="0">
            <a:noFill/>
          </a:ln>
        </p:spPr>
        <p:style>
          <a:lnRef idx="0">
            <a:scrgbClr r="0" g="0" b="0"/>
          </a:lnRef>
          <a:fillRef idx="0">
            <a:scrgbClr r="0" g="0" b="0"/>
          </a:fillRef>
          <a:effectRef idx="0">
            <a:scrgbClr r="0" g="0" b="0"/>
          </a:effectRef>
          <a:fontRef idx="minor"/>
        </p:style>
        <p:txBody>
          <a:bodyPr lIns="182880" tIns="16560" bIns="0" anchor="ctr">
            <a:noAutofit/>
          </a:bodyPr>
          <a:lstStyle/>
          <a:p>
            <a:pPr>
              <a:lnSpc>
                <a:spcPct val="100000"/>
              </a:lnSpc>
              <a:spcBef>
                <a:spcPts val="99"/>
              </a:spcBef>
              <a:buNone/>
            </a:pPr>
            <a:r>
              <a:rPr lang="tr-TR" sz="1200" b="1" strike="noStrike" spc="-1">
                <a:solidFill>
                  <a:srgbClr val="A4C2F4"/>
                </a:solidFill>
                <a:latin typeface="Advent Pro Light"/>
                <a:ea typeface="Arial"/>
              </a:rPr>
              <a:t>Tanımadığınız kişilerden gelen mesajları asla açmamalısınız. Çünkü bunlar genellikle</a:t>
            </a:r>
            <a:endParaRPr lang="en-US" sz="1200" b="0" strike="noStrike" spc="-1">
              <a:latin typeface="Arial"/>
            </a:endParaRPr>
          </a:p>
          <a:p>
            <a:pPr>
              <a:lnSpc>
                <a:spcPct val="100000"/>
              </a:lnSpc>
              <a:spcBef>
                <a:spcPts val="99"/>
              </a:spcBef>
              <a:buNone/>
            </a:pPr>
            <a:r>
              <a:rPr lang="tr-TR" sz="1200" b="1" strike="noStrike" spc="-1">
                <a:solidFill>
                  <a:srgbClr val="A4C2F4"/>
                </a:solidFill>
                <a:latin typeface="Advent Pro Light"/>
                <a:ea typeface="Arial"/>
              </a:rPr>
              <a:t>uygunsuz, virüslü ya da gereksiz şeyler içermektedir. Bunlara karşı bilgisayarınızda</a:t>
            </a:r>
            <a:endParaRPr lang="en-US" sz="1200" b="0" strike="noStrike" spc="-1">
              <a:latin typeface="Arial"/>
            </a:endParaRPr>
          </a:p>
          <a:p>
            <a:pPr>
              <a:lnSpc>
                <a:spcPct val="100000"/>
              </a:lnSpc>
              <a:spcBef>
                <a:spcPts val="99"/>
              </a:spcBef>
              <a:buNone/>
            </a:pPr>
            <a:r>
              <a:rPr lang="tr-TR" sz="1200" b="1" strike="noStrike" spc="-1">
                <a:solidFill>
                  <a:srgbClr val="A4C2F4"/>
                </a:solidFill>
                <a:latin typeface="Advent Pro Light"/>
                <a:ea typeface="Arial"/>
              </a:rPr>
              <a:t>mutlaka güncel bir anti-virüs ve güvenlik programı bulunmalıdır.</a:t>
            </a:r>
            <a:endParaRPr lang="en-US" sz="1200" b="0" strike="noStrike" spc="-1">
              <a:latin typeface="Arial"/>
            </a:endParaRPr>
          </a:p>
        </p:txBody>
      </p:sp>
      <p:sp>
        <p:nvSpPr>
          <p:cNvPr id="1308" name="PlaceHolder 1"/>
          <p:cNvSpPr>
            <a:spLocks noGrp="1"/>
          </p:cNvSpPr>
          <p:nvPr>
            <p:ph type="title"/>
          </p:nvPr>
        </p:nvSpPr>
        <p:spPr>
          <a:xfrm>
            <a:off x="704880" y="341640"/>
            <a:ext cx="7733520" cy="530640"/>
          </a:xfrm>
          <a:prstGeom prst="rect">
            <a:avLst/>
          </a:prstGeom>
          <a:noFill/>
          <a:ln w="0">
            <a:noFill/>
          </a:ln>
        </p:spPr>
        <p:txBody>
          <a:bodyPr lIns="0" tIns="0" rIns="0" bIns="0" anchor="b">
            <a:noAutofit/>
          </a:bodyPr>
          <a:lstStyle/>
          <a:p>
            <a:pPr algn="ctr">
              <a:lnSpc>
                <a:spcPct val="100000"/>
              </a:lnSpc>
              <a:buNone/>
              <a:tabLst>
                <a:tab pos="0" algn="l"/>
              </a:tabLst>
            </a:pPr>
            <a:r>
              <a:rPr lang="tr-TR" sz="3600" b="1" strike="noStrike" spc="-1">
                <a:solidFill>
                  <a:srgbClr val="A4C2F4"/>
                </a:solidFill>
                <a:latin typeface="Oswald Regular"/>
                <a:ea typeface="Oswald Regular"/>
              </a:rPr>
              <a:t>İNTERNETTE 10 TEMEL KURAL</a:t>
            </a:r>
            <a:endParaRPr lang="en-US" sz="3600" b="0" strike="noStrike" spc="-1">
              <a:solidFill>
                <a:srgbClr val="000000"/>
              </a:solidFill>
              <a:latin typeface="Arial"/>
            </a:endParaRPr>
          </a:p>
        </p:txBody>
      </p:sp>
      <p:grpSp>
        <p:nvGrpSpPr>
          <p:cNvPr id="1309" name="Google Shape;1238;p44"/>
          <p:cNvGrpSpPr/>
          <p:nvPr/>
        </p:nvGrpSpPr>
        <p:grpSpPr>
          <a:xfrm>
            <a:off x="2355120" y="1425600"/>
            <a:ext cx="4433400" cy="2750760"/>
            <a:chOff x="2355120" y="1425600"/>
            <a:chExt cx="4433400" cy="2750760"/>
          </a:xfrm>
        </p:grpSpPr>
        <p:sp>
          <p:nvSpPr>
            <p:cNvPr id="1310" name="Google Shape;1239;p44"/>
            <p:cNvSpPr/>
            <p:nvPr/>
          </p:nvSpPr>
          <p:spPr>
            <a:xfrm>
              <a:off x="4708080" y="1566000"/>
              <a:ext cx="629640" cy="629640"/>
            </a:xfrm>
            <a:custGeom>
              <a:avLst/>
              <a:gdLst/>
              <a:ahLst/>
              <a:cxnLst/>
              <a:rect l="l" t="t" r="r" b="b"/>
              <a:pathLst>
                <a:path w="14235" h="14234">
                  <a:moveTo>
                    <a:pt x="1" y="0"/>
                  </a:moveTo>
                  <a:lnTo>
                    <a:pt x="1" y="14234"/>
                  </a:lnTo>
                  <a:lnTo>
                    <a:pt x="14234" y="14234"/>
                  </a:lnTo>
                  <a:lnTo>
                    <a:pt x="14234" y="0"/>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311" name="Google Shape;1240;p44"/>
            <p:cNvSpPr/>
            <p:nvPr/>
          </p:nvSpPr>
          <p:spPr>
            <a:xfrm>
              <a:off x="2355120" y="1425600"/>
              <a:ext cx="3132000" cy="921240"/>
            </a:xfrm>
            <a:custGeom>
              <a:avLst/>
              <a:gdLst/>
              <a:ahLst/>
              <a:cxnLst/>
              <a:rect l="l" t="t" r="r" b="b"/>
              <a:pathLst>
                <a:path w="70779" h="20828">
                  <a:moveTo>
                    <a:pt x="49951" y="0"/>
                  </a:moveTo>
                  <a:lnTo>
                    <a:pt x="49951" y="7479"/>
                  </a:lnTo>
                  <a:lnTo>
                    <a:pt x="0" y="7479"/>
                  </a:lnTo>
                  <a:lnTo>
                    <a:pt x="0" y="19778"/>
                  </a:lnTo>
                  <a:lnTo>
                    <a:pt x="18131" y="19778"/>
                  </a:lnTo>
                  <a:lnTo>
                    <a:pt x="18131" y="19515"/>
                  </a:lnTo>
                  <a:lnTo>
                    <a:pt x="263" y="19515"/>
                  </a:lnTo>
                  <a:lnTo>
                    <a:pt x="263" y="7739"/>
                  </a:lnTo>
                  <a:lnTo>
                    <a:pt x="50215" y="7739"/>
                  </a:lnTo>
                  <a:lnTo>
                    <a:pt x="50215" y="265"/>
                  </a:lnTo>
                  <a:lnTo>
                    <a:pt x="70515" y="265"/>
                  </a:lnTo>
                  <a:lnTo>
                    <a:pt x="70515" y="20564"/>
                  </a:lnTo>
                  <a:lnTo>
                    <a:pt x="60287" y="20564"/>
                  </a:lnTo>
                  <a:lnTo>
                    <a:pt x="60287" y="20828"/>
                  </a:lnTo>
                  <a:lnTo>
                    <a:pt x="70779" y="20828"/>
                  </a:lnTo>
                  <a:lnTo>
                    <a:pt x="70779" y="0"/>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312" name="Google Shape;1241;p44"/>
            <p:cNvSpPr/>
            <p:nvPr/>
          </p:nvSpPr>
          <p:spPr>
            <a:xfrm>
              <a:off x="3803400" y="2429640"/>
              <a:ext cx="629640" cy="629640"/>
            </a:xfrm>
            <a:custGeom>
              <a:avLst/>
              <a:gdLst/>
              <a:ahLst/>
              <a:cxnLst/>
              <a:rect l="l" t="t" r="r" b="b"/>
              <a:pathLst>
                <a:path w="14235" h="14236">
                  <a:moveTo>
                    <a:pt x="1" y="1"/>
                  </a:moveTo>
                  <a:lnTo>
                    <a:pt x="1" y="14235"/>
                  </a:lnTo>
                  <a:lnTo>
                    <a:pt x="14235" y="14235"/>
                  </a:lnTo>
                  <a:lnTo>
                    <a:pt x="14235"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313" name="Google Shape;1242;p44"/>
            <p:cNvSpPr/>
            <p:nvPr/>
          </p:nvSpPr>
          <p:spPr>
            <a:xfrm>
              <a:off x="3656520" y="2289960"/>
              <a:ext cx="3132000" cy="921240"/>
            </a:xfrm>
            <a:custGeom>
              <a:avLst/>
              <a:gdLst/>
              <a:ahLst/>
              <a:cxnLst/>
              <a:rect l="l" t="t" r="r" b="b"/>
              <a:pathLst>
                <a:path w="70780" h="20828">
                  <a:moveTo>
                    <a:pt x="1" y="0"/>
                  </a:moveTo>
                  <a:lnTo>
                    <a:pt x="1" y="20827"/>
                  </a:lnTo>
                  <a:lnTo>
                    <a:pt x="10492" y="20827"/>
                  </a:lnTo>
                  <a:lnTo>
                    <a:pt x="10492" y="20564"/>
                  </a:lnTo>
                  <a:lnTo>
                    <a:pt x="265" y="20564"/>
                  </a:lnTo>
                  <a:lnTo>
                    <a:pt x="265" y="264"/>
                  </a:lnTo>
                  <a:lnTo>
                    <a:pt x="20568" y="264"/>
                  </a:lnTo>
                  <a:lnTo>
                    <a:pt x="20568" y="7738"/>
                  </a:lnTo>
                  <a:lnTo>
                    <a:pt x="70516" y="7738"/>
                  </a:lnTo>
                  <a:lnTo>
                    <a:pt x="70516" y="19514"/>
                  </a:lnTo>
                  <a:lnTo>
                    <a:pt x="51941" y="19514"/>
                  </a:lnTo>
                  <a:lnTo>
                    <a:pt x="51941" y="19778"/>
                  </a:lnTo>
                  <a:lnTo>
                    <a:pt x="70779" y="19778"/>
                  </a:lnTo>
                  <a:lnTo>
                    <a:pt x="70779" y="7478"/>
                  </a:lnTo>
                  <a:lnTo>
                    <a:pt x="20828" y="7478"/>
                  </a:lnTo>
                  <a:lnTo>
                    <a:pt x="20828" y="0"/>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314" name="Google Shape;1243;p44"/>
            <p:cNvSpPr/>
            <p:nvPr/>
          </p:nvSpPr>
          <p:spPr>
            <a:xfrm>
              <a:off x="4708080" y="3288960"/>
              <a:ext cx="629640" cy="629640"/>
            </a:xfrm>
            <a:custGeom>
              <a:avLst/>
              <a:gdLst/>
              <a:ahLst/>
              <a:cxnLst/>
              <a:rect l="l" t="t" r="r" b="b"/>
              <a:pathLst>
                <a:path w="14235" h="14234">
                  <a:moveTo>
                    <a:pt x="1" y="0"/>
                  </a:moveTo>
                  <a:lnTo>
                    <a:pt x="1" y="14234"/>
                  </a:lnTo>
                  <a:lnTo>
                    <a:pt x="14234" y="14234"/>
                  </a:lnTo>
                  <a:lnTo>
                    <a:pt x="14234" y="0"/>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315" name="Google Shape;1244;p44"/>
            <p:cNvSpPr/>
            <p:nvPr/>
          </p:nvSpPr>
          <p:spPr>
            <a:xfrm>
              <a:off x="2355120" y="3157560"/>
              <a:ext cx="3132000" cy="921240"/>
            </a:xfrm>
            <a:custGeom>
              <a:avLst/>
              <a:gdLst/>
              <a:ahLst/>
              <a:cxnLst/>
              <a:rect l="l" t="t" r="r" b="b"/>
              <a:pathLst>
                <a:path w="70779" h="20828">
                  <a:moveTo>
                    <a:pt x="49951" y="1"/>
                  </a:moveTo>
                  <a:lnTo>
                    <a:pt x="49951" y="7478"/>
                  </a:lnTo>
                  <a:lnTo>
                    <a:pt x="0" y="7478"/>
                  </a:lnTo>
                  <a:lnTo>
                    <a:pt x="0" y="19778"/>
                  </a:lnTo>
                  <a:lnTo>
                    <a:pt x="18312" y="19778"/>
                  </a:lnTo>
                  <a:lnTo>
                    <a:pt x="18312" y="19514"/>
                  </a:lnTo>
                  <a:lnTo>
                    <a:pt x="263" y="19514"/>
                  </a:lnTo>
                  <a:lnTo>
                    <a:pt x="263" y="7738"/>
                  </a:lnTo>
                  <a:lnTo>
                    <a:pt x="50215" y="7738"/>
                  </a:lnTo>
                  <a:lnTo>
                    <a:pt x="50215" y="264"/>
                  </a:lnTo>
                  <a:lnTo>
                    <a:pt x="70515" y="264"/>
                  </a:lnTo>
                  <a:lnTo>
                    <a:pt x="70515" y="20564"/>
                  </a:lnTo>
                  <a:lnTo>
                    <a:pt x="60287" y="20564"/>
                  </a:lnTo>
                  <a:lnTo>
                    <a:pt x="60287" y="20827"/>
                  </a:lnTo>
                  <a:lnTo>
                    <a:pt x="70779" y="20827"/>
                  </a:lnTo>
                  <a:lnTo>
                    <a:pt x="70779"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316" name="Google Shape;1245;p44"/>
            <p:cNvSpPr/>
            <p:nvPr/>
          </p:nvSpPr>
          <p:spPr>
            <a:xfrm>
              <a:off x="4917600" y="2228400"/>
              <a:ext cx="108000" cy="216360"/>
            </a:xfrm>
            <a:custGeom>
              <a:avLst/>
              <a:gdLst/>
              <a:ahLst/>
              <a:cxnLst/>
              <a:rect l="l" t="t" r="r" b="b"/>
              <a:pathLst>
                <a:path w="2448" h="4895">
                  <a:moveTo>
                    <a:pt x="2447" y="1"/>
                  </a:moveTo>
                  <a:lnTo>
                    <a:pt x="0" y="2448"/>
                  </a:lnTo>
                  <a:lnTo>
                    <a:pt x="2447" y="4895"/>
                  </a:lnTo>
                  <a:lnTo>
                    <a:pt x="2447"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317" name="Google Shape;1246;p44"/>
            <p:cNvSpPr/>
            <p:nvPr/>
          </p:nvSpPr>
          <p:spPr>
            <a:xfrm>
              <a:off x="4917600" y="3960360"/>
              <a:ext cx="108000" cy="216000"/>
            </a:xfrm>
            <a:custGeom>
              <a:avLst/>
              <a:gdLst/>
              <a:ahLst/>
              <a:cxnLst/>
              <a:rect l="l" t="t" r="r" b="b"/>
              <a:pathLst>
                <a:path w="2448" h="4892">
                  <a:moveTo>
                    <a:pt x="2447" y="1"/>
                  </a:moveTo>
                  <a:lnTo>
                    <a:pt x="0" y="2444"/>
                  </a:lnTo>
                  <a:lnTo>
                    <a:pt x="2447" y="4891"/>
                  </a:lnTo>
                  <a:lnTo>
                    <a:pt x="2447"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318" name="Google Shape;1247;p44"/>
            <p:cNvSpPr/>
            <p:nvPr/>
          </p:nvSpPr>
          <p:spPr>
            <a:xfrm>
              <a:off x="4118040" y="3092760"/>
              <a:ext cx="108000" cy="216360"/>
            </a:xfrm>
            <a:custGeom>
              <a:avLst/>
              <a:gdLst/>
              <a:ahLst/>
              <a:cxnLst/>
              <a:rect l="l" t="t" r="r" b="b"/>
              <a:pathLst>
                <a:path w="2448" h="4895">
                  <a:moveTo>
                    <a:pt x="0" y="0"/>
                  </a:moveTo>
                  <a:lnTo>
                    <a:pt x="0" y="4894"/>
                  </a:lnTo>
                  <a:lnTo>
                    <a:pt x="2447" y="2447"/>
                  </a:lnTo>
                  <a:lnTo>
                    <a:pt x="0" y="0"/>
                  </a:lnTo>
                  <a:close/>
                </a:path>
              </a:pathLst>
            </a:custGeom>
            <a:solidFill>
              <a:schemeClr val="lt1"/>
            </a:solidFill>
            <a:ln w="0">
              <a:noFill/>
            </a:ln>
          </p:spPr>
          <p:style>
            <a:lnRef idx="0">
              <a:scrgbClr r="0" g="0" b="0"/>
            </a:lnRef>
            <a:fillRef idx="0">
              <a:scrgbClr r="0" g="0" b="0"/>
            </a:fillRef>
            <a:effectRef idx="0">
              <a:scrgbClr r="0" g="0" b="0"/>
            </a:effectRef>
            <a:fontRef idx="minor"/>
          </p:style>
        </p:sp>
      </p:grpSp>
      <p:sp>
        <p:nvSpPr>
          <p:cNvPr id="1319" name="Google Shape;1248;p44"/>
          <p:cNvSpPr/>
          <p:nvPr/>
        </p:nvSpPr>
        <p:spPr>
          <a:xfrm>
            <a:off x="5594400" y="3303360"/>
            <a:ext cx="3348360" cy="921240"/>
          </a:xfrm>
          <a:prstGeom prst="rect">
            <a:avLst/>
          </a:prstGeom>
          <a:noFill/>
          <a:ln w="0">
            <a:noFill/>
          </a:ln>
        </p:spPr>
        <p:style>
          <a:lnRef idx="0">
            <a:scrgbClr r="0" g="0" b="0"/>
          </a:lnRef>
          <a:fillRef idx="0">
            <a:scrgbClr r="0" g="0" b="0"/>
          </a:fillRef>
          <a:effectRef idx="0">
            <a:scrgbClr r="0" g="0" b="0"/>
          </a:effectRef>
          <a:fontRef idx="minor"/>
        </p:style>
        <p:txBody>
          <a:bodyPr tIns="16560" rIns="0" bIns="0" anchor="ctr">
            <a:noAutofit/>
          </a:bodyPr>
          <a:lstStyle/>
          <a:p>
            <a:pPr>
              <a:lnSpc>
                <a:spcPct val="100000"/>
              </a:lnSpc>
              <a:spcBef>
                <a:spcPts val="99"/>
              </a:spcBef>
              <a:buNone/>
              <a:tabLst>
                <a:tab pos="0" algn="l"/>
              </a:tabLst>
            </a:pPr>
            <a:r>
              <a:rPr lang="tr-TR" sz="1400" b="1" strike="noStrike" spc="-1">
                <a:solidFill>
                  <a:srgbClr val="A4C2F4"/>
                </a:solidFill>
                <a:latin typeface="Advent Pro Light"/>
                <a:ea typeface="Arial"/>
              </a:rPr>
              <a:t>Size yapılmasını istemediğinizi başkalarına da yapmayınız. Kimseye hakaret, argo,</a:t>
            </a:r>
            <a:endParaRPr lang="en-US" sz="1400" b="0" strike="noStrike" spc="-1">
              <a:latin typeface="Arial"/>
            </a:endParaRPr>
          </a:p>
          <a:p>
            <a:pPr>
              <a:lnSpc>
                <a:spcPct val="100000"/>
              </a:lnSpc>
              <a:spcBef>
                <a:spcPts val="99"/>
              </a:spcBef>
              <a:buNone/>
              <a:tabLst>
                <a:tab pos="0" algn="l"/>
              </a:tabLst>
            </a:pPr>
            <a:r>
              <a:rPr lang="tr-TR" sz="1400" b="1" strike="noStrike" spc="-1">
                <a:solidFill>
                  <a:srgbClr val="A4C2F4"/>
                </a:solidFill>
                <a:latin typeface="Advent Pro Light"/>
                <a:ea typeface="Arial"/>
              </a:rPr>
              <a:t>küfürlü hitap etmemelisiniz. Yüzüne söylemek nasıl saygısız bir hareketse internet</a:t>
            </a:r>
            <a:endParaRPr lang="en-US" sz="1400" b="0" strike="noStrike" spc="-1">
              <a:latin typeface="Arial"/>
            </a:endParaRPr>
          </a:p>
          <a:p>
            <a:pPr>
              <a:lnSpc>
                <a:spcPct val="100000"/>
              </a:lnSpc>
              <a:spcBef>
                <a:spcPts val="99"/>
              </a:spcBef>
              <a:buNone/>
              <a:tabLst>
                <a:tab pos="0" algn="l"/>
              </a:tabLst>
            </a:pPr>
            <a:r>
              <a:rPr lang="tr-TR" sz="1400" b="1" strike="noStrike" spc="-1">
                <a:solidFill>
                  <a:srgbClr val="A4C2F4"/>
                </a:solidFill>
                <a:latin typeface="Advent Pro Light"/>
                <a:ea typeface="Arial"/>
              </a:rPr>
              <a:t>üzerinden yapmak da öyledir.</a:t>
            </a:r>
            <a:endParaRPr lang="en-US" sz="1400" b="0" strike="noStrike" spc="-1">
              <a:latin typeface="Arial"/>
            </a:endParaRPr>
          </a:p>
        </p:txBody>
      </p:sp>
      <p:sp>
        <p:nvSpPr>
          <p:cNvPr id="1320" name="Metin kutusu 1"/>
          <p:cNvSpPr/>
          <p:nvPr/>
        </p:nvSpPr>
        <p:spPr>
          <a:xfrm>
            <a:off x="4762080" y="1675440"/>
            <a:ext cx="5212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tr-TR" sz="2800" b="0" strike="noStrike" spc="-1">
                <a:solidFill>
                  <a:srgbClr val="1652B6"/>
                </a:solidFill>
                <a:latin typeface="Bauhaus 93"/>
                <a:ea typeface="Arial"/>
              </a:rPr>
              <a:t>7.</a:t>
            </a:r>
            <a:endParaRPr lang="en-US" sz="2800" b="0" strike="noStrike" spc="-1">
              <a:latin typeface="Arial"/>
            </a:endParaRPr>
          </a:p>
        </p:txBody>
      </p:sp>
      <p:sp>
        <p:nvSpPr>
          <p:cNvPr id="1321" name="Metin kutusu 2"/>
          <p:cNvSpPr/>
          <p:nvPr/>
        </p:nvSpPr>
        <p:spPr>
          <a:xfrm>
            <a:off x="3855240" y="2529360"/>
            <a:ext cx="5212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tr-TR" sz="2800" b="0" strike="noStrike" spc="-1">
                <a:solidFill>
                  <a:srgbClr val="1652B6"/>
                </a:solidFill>
                <a:latin typeface="Bauhaus 93"/>
                <a:ea typeface="Arial"/>
              </a:rPr>
              <a:t>8.</a:t>
            </a:r>
            <a:endParaRPr lang="en-US" sz="2800" b="0" strike="noStrike" spc="-1">
              <a:latin typeface="Arial"/>
            </a:endParaRPr>
          </a:p>
        </p:txBody>
      </p:sp>
      <p:sp>
        <p:nvSpPr>
          <p:cNvPr id="1322" name="Metin kutusu 3"/>
          <p:cNvSpPr/>
          <p:nvPr/>
        </p:nvSpPr>
        <p:spPr>
          <a:xfrm>
            <a:off x="4766400" y="3351960"/>
            <a:ext cx="5212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tr-TR" sz="2800" b="0" strike="noStrike" spc="-1">
                <a:solidFill>
                  <a:srgbClr val="1652B6"/>
                </a:solidFill>
                <a:latin typeface="Bauhaus 93"/>
                <a:ea typeface="Arial"/>
              </a:rPr>
              <a:t>9.</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
        <p:cNvGrpSpPr/>
        <p:nvPr/>
      </p:nvGrpSpPr>
      <p:grpSpPr>
        <a:xfrm>
          <a:off x="0" y="0"/>
          <a:ext cx="0" cy="0"/>
          <a:chOff x="0" y="0"/>
          <a:chExt cx="0" cy="0"/>
        </a:xfrm>
      </p:grpSpPr>
      <p:sp>
        <p:nvSpPr>
          <p:cNvPr id="1323" name="Google Shape;1236;p44"/>
          <p:cNvSpPr/>
          <p:nvPr/>
        </p:nvSpPr>
        <p:spPr>
          <a:xfrm>
            <a:off x="616320" y="2351880"/>
            <a:ext cx="3132000" cy="921240"/>
          </a:xfrm>
          <a:prstGeom prst="rect">
            <a:avLst/>
          </a:prstGeom>
          <a:noFill/>
          <a:ln w="0">
            <a:noFill/>
          </a:ln>
        </p:spPr>
        <p:style>
          <a:lnRef idx="0">
            <a:scrgbClr r="0" g="0" b="0"/>
          </a:lnRef>
          <a:fillRef idx="0">
            <a:scrgbClr r="0" g="0" b="0"/>
          </a:fillRef>
          <a:effectRef idx="0">
            <a:scrgbClr r="0" g="0" b="0"/>
          </a:effectRef>
          <a:fontRef idx="minor"/>
        </p:style>
        <p:txBody>
          <a:bodyPr lIns="182880" tIns="16560" bIns="0" anchor="ctr">
            <a:noAutofit/>
          </a:bodyPr>
          <a:lstStyle/>
          <a:p>
            <a:pPr>
              <a:lnSpc>
                <a:spcPct val="100000"/>
              </a:lnSpc>
              <a:spcBef>
                <a:spcPts val="99"/>
              </a:spcBef>
              <a:buNone/>
            </a:pPr>
            <a:r>
              <a:rPr lang="tr-TR" sz="1400" b="1" strike="noStrike" spc="-1">
                <a:solidFill>
                  <a:srgbClr val="A4C2F4"/>
                </a:solidFill>
                <a:latin typeface="Advent Pro Light"/>
                <a:ea typeface="Arial"/>
              </a:rPr>
              <a:t>İnternet ortamında sizi rahatsız eden şeylerle (kişilerin küfürlü ve argo konuşmaları, hakaretler, uygunsuz teklifler ya da zararlı sitelerle) karşılaştığınızda ailenize, öğretmenlerinize ya da İhbarweb’e (www.ihbarweb.org.tr) şikayet edebilirsiniz.</a:t>
            </a:r>
            <a:endParaRPr lang="en-US" sz="1400" b="0" strike="noStrike" spc="-1">
              <a:latin typeface="Arial"/>
            </a:endParaRPr>
          </a:p>
        </p:txBody>
      </p:sp>
      <p:sp>
        <p:nvSpPr>
          <p:cNvPr id="1324" name="PlaceHolder 1"/>
          <p:cNvSpPr>
            <a:spLocks noGrp="1"/>
          </p:cNvSpPr>
          <p:nvPr>
            <p:ph type="title"/>
          </p:nvPr>
        </p:nvSpPr>
        <p:spPr>
          <a:xfrm>
            <a:off x="704880" y="341640"/>
            <a:ext cx="7733520" cy="530640"/>
          </a:xfrm>
          <a:prstGeom prst="rect">
            <a:avLst/>
          </a:prstGeom>
          <a:noFill/>
          <a:ln w="0">
            <a:noFill/>
          </a:ln>
        </p:spPr>
        <p:txBody>
          <a:bodyPr lIns="0" tIns="0" rIns="0" bIns="0" anchor="b">
            <a:noAutofit/>
          </a:bodyPr>
          <a:lstStyle/>
          <a:p>
            <a:pPr algn="ctr">
              <a:lnSpc>
                <a:spcPct val="100000"/>
              </a:lnSpc>
              <a:buNone/>
              <a:tabLst>
                <a:tab pos="0" algn="l"/>
              </a:tabLst>
            </a:pPr>
            <a:r>
              <a:rPr lang="tr-TR" sz="3600" b="1" strike="noStrike" spc="-1">
                <a:solidFill>
                  <a:srgbClr val="A4C2F4"/>
                </a:solidFill>
                <a:latin typeface="Oswald Regular"/>
                <a:ea typeface="Oswald Regular"/>
              </a:rPr>
              <a:t>İNTERNETTE KURALLARI</a:t>
            </a:r>
            <a:endParaRPr lang="en-US" sz="3600" b="0" strike="noStrike" spc="-1">
              <a:solidFill>
                <a:srgbClr val="000000"/>
              </a:solidFill>
              <a:latin typeface="Arial"/>
            </a:endParaRPr>
          </a:p>
        </p:txBody>
      </p:sp>
      <p:grpSp>
        <p:nvGrpSpPr>
          <p:cNvPr id="1325" name="Google Shape;1238;p44"/>
          <p:cNvGrpSpPr/>
          <p:nvPr/>
        </p:nvGrpSpPr>
        <p:grpSpPr>
          <a:xfrm>
            <a:off x="3656520" y="2228400"/>
            <a:ext cx="3132000" cy="1947960"/>
            <a:chOff x="3656520" y="2228400"/>
            <a:chExt cx="3132000" cy="1947960"/>
          </a:xfrm>
        </p:grpSpPr>
        <p:sp>
          <p:nvSpPr>
            <p:cNvPr id="1326" name="Google Shape;1241;p44"/>
            <p:cNvSpPr/>
            <p:nvPr/>
          </p:nvSpPr>
          <p:spPr>
            <a:xfrm>
              <a:off x="3803400" y="2429640"/>
              <a:ext cx="629640" cy="629640"/>
            </a:xfrm>
            <a:custGeom>
              <a:avLst/>
              <a:gdLst/>
              <a:ahLst/>
              <a:cxnLst/>
              <a:rect l="l" t="t" r="r" b="b"/>
              <a:pathLst>
                <a:path w="14235" h="14236">
                  <a:moveTo>
                    <a:pt x="1" y="1"/>
                  </a:moveTo>
                  <a:lnTo>
                    <a:pt x="1" y="14235"/>
                  </a:lnTo>
                  <a:lnTo>
                    <a:pt x="14235" y="14235"/>
                  </a:lnTo>
                  <a:lnTo>
                    <a:pt x="14235"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327" name="Google Shape;1242;p44"/>
            <p:cNvSpPr/>
            <p:nvPr/>
          </p:nvSpPr>
          <p:spPr>
            <a:xfrm>
              <a:off x="3656520" y="2289960"/>
              <a:ext cx="3132000" cy="921240"/>
            </a:xfrm>
            <a:custGeom>
              <a:avLst/>
              <a:gdLst/>
              <a:ahLst/>
              <a:cxnLst/>
              <a:rect l="l" t="t" r="r" b="b"/>
              <a:pathLst>
                <a:path w="70780" h="20828">
                  <a:moveTo>
                    <a:pt x="1" y="0"/>
                  </a:moveTo>
                  <a:lnTo>
                    <a:pt x="1" y="20827"/>
                  </a:lnTo>
                  <a:lnTo>
                    <a:pt x="10492" y="20827"/>
                  </a:lnTo>
                  <a:lnTo>
                    <a:pt x="10492" y="20564"/>
                  </a:lnTo>
                  <a:lnTo>
                    <a:pt x="265" y="20564"/>
                  </a:lnTo>
                  <a:lnTo>
                    <a:pt x="265" y="264"/>
                  </a:lnTo>
                  <a:lnTo>
                    <a:pt x="20568" y="264"/>
                  </a:lnTo>
                  <a:lnTo>
                    <a:pt x="20568" y="7738"/>
                  </a:lnTo>
                  <a:lnTo>
                    <a:pt x="70516" y="7738"/>
                  </a:lnTo>
                  <a:lnTo>
                    <a:pt x="70516" y="19514"/>
                  </a:lnTo>
                  <a:lnTo>
                    <a:pt x="51941" y="19514"/>
                  </a:lnTo>
                  <a:lnTo>
                    <a:pt x="51941" y="19778"/>
                  </a:lnTo>
                  <a:lnTo>
                    <a:pt x="70779" y="19778"/>
                  </a:lnTo>
                  <a:lnTo>
                    <a:pt x="70779" y="7478"/>
                  </a:lnTo>
                  <a:lnTo>
                    <a:pt x="20828" y="7478"/>
                  </a:lnTo>
                  <a:lnTo>
                    <a:pt x="20828" y="0"/>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328" name="Google Shape;1245;p44"/>
            <p:cNvSpPr/>
            <p:nvPr/>
          </p:nvSpPr>
          <p:spPr>
            <a:xfrm>
              <a:off x="4917600" y="2228400"/>
              <a:ext cx="108000" cy="216360"/>
            </a:xfrm>
            <a:custGeom>
              <a:avLst/>
              <a:gdLst/>
              <a:ahLst/>
              <a:cxnLst/>
              <a:rect l="l" t="t" r="r" b="b"/>
              <a:pathLst>
                <a:path w="2448" h="4895">
                  <a:moveTo>
                    <a:pt x="2447" y="1"/>
                  </a:moveTo>
                  <a:lnTo>
                    <a:pt x="0" y="2448"/>
                  </a:lnTo>
                  <a:lnTo>
                    <a:pt x="2447" y="4895"/>
                  </a:lnTo>
                  <a:lnTo>
                    <a:pt x="2447"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329" name="Google Shape;1246;p44"/>
            <p:cNvSpPr/>
            <p:nvPr/>
          </p:nvSpPr>
          <p:spPr>
            <a:xfrm>
              <a:off x="4917600" y="3960360"/>
              <a:ext cx="108000" cy="216000"/>
            </a:xfrm>
            <a:custGeom>
              <a:avLst/>
              <a:gdLst/>
              <a:ahLst/>
              <a:cxnLst/>
              <a:rect l="l" t="t" r="r" b="b"/>
              <a:pathLst>
                <a:path w="2448" h="4892">
                  <a:moveTo>
                    <a:pt x="2447" y="1"/>
                  </a:moveTo>
                  <a:lnTo>
                    <a:pt x="0" y="2444"/>
                  </a:lnTo>
                  <a:lnTo>
                    <a:pt x="2447" y="4891"/>
                  </a:lnTo>
                  <a:lnTo>
                    <a:pt x="2447"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330" name="Google Shape;1247;p44"/>
            <p:cNvSpPr/>
            <p:nvPr/>
          </p:nvSpPr>
          <p:spPr>
            <a:xfrm>
              <a:off x="4118040" y="3092760"/>
              <a:ext cx="108000" cy="216360"/>
            </a:xfrm>
            <a:custGeom>
              <a:avLst/>
              <a:gdLst/>
              <a:ahLst/>
              <a:cxnLst/>
              <a:rect l="l" t="t" r="r" b="b"/>
              <a:pathLst>
                <a:path w="2448" h="4895">
                  <a:moveTo>
                    <a:pt x="0" y="0"/>
                  </a:moveTo>
                  <a:lnTo>
                    <a:pt x="0" y="4894"/>
                  </a:lnTo>
                  <a:lnTo>
                    <a:pt x="2447" y="2447"/>
                  </a:lnTo>
                  <a:lnTo>
                    <a:pt x="0" y="0"/>
                  </a:lnTo>
                  <a:close/>
                </a:path>
              </a:pathLst>
            </a:custGeom>
            <a:solidFill>
              <a:schemeClr val="lt1"/>
            </a:solidFill>
            <a:ln w="0">
              <a:noFill/>
            </a:ln>
          </p:spPr>
          <p:style>
            <a:lnRef idx="0">
              <a:scrgbClr r="0" g="0" b="0"/>
            </a:lnRef>
            <a:fillRef idx="0">
              <a:scrgbClr r="0" g="0" b="0"/>
            </a:fillRef>
            <a:effectRef idx="0">
              <a:scrgbClr r="0" g="0" b="0"/>
            </a:effectRef>
            <a:fontRef idx="minor"/>
          </p:style>
        </p:sp>
      </p:grpSp>
      <p:sp>
        <p:nvSpPr>
          <p:cNvPr id="1331" name="Metin kutusu 2"/>
          <p:cNvSpPr/>
          <p:nvPr/>
        </p:nvSpPr>
        <p:spPr>
          <a:xfrm>
            <a:off x="3803400" y="2502000"/>
            <a:ext cx="67500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tr-TR" sz="2800" b="0" strike="noStrike" spc="-1">
                <a:solidFill>
                  <a:srgbClr val="1652B6"/>
                </a:solidFill>
                <a:latin typeface="Bauhaus 93"/>
                <a:ea typeface="Arial"/>
              </a:rPr>
              <a:t>10</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23232"/>
        </a:solidFill>
        <a:effectLst/>
      </p:bgPr>
    </p:bg>
    <p:spTree>
      <p:nvGrpSpPr>
        <p:cNvPr id="1" name=""/>
        <p:cNvGrpSpPr/>
        <p:nvPr/>
      </p:nvGrpSpPr>
      <p:grpSpPr>
        <a:xfrm>
          <a:off x="0" y="0"/>
          <a:ext cx="0" cy="0"/>
          <a:chOff x="0" y="0"/>
          <a:chExt cx="0" cy="0"/>
        </a:xfrm>
      </p:grpSpPr>
      <p:sp>
        <p:nvSpPr>
          <p:cNvPr id="1332" name="PlaceHolder 1"/>
          <p:cNvSpPr>
            <a:spLocks noGrp="1"/>
          </p:cNvSpPr>
          <p:nvPr>
            <p:ph type="subTitle"/>
          </p:nvPr>
        </p:nvSpPr>
        <p:spPr>
          <a:xfrm>
            <a:off x="6072480" y="2274840"/>
            <a:ext cx="3071160" cy="1377000"/>
          </a:xfrm>
          <a:prstGeom prst="rect">
            <a:avLst/>
          </a:prstGeom>
          <a:noFill/>
          <a:ln w="0">
            <a:noFill/>
          </a:ln>
        </p:spPr>
        <p:txBody>
          <a:bodyPr lIns="0" tIns="0" rIns="0" bIns="0" anchor="t">
            <a:noAutofit/>
          </a:bodyPr>
          <a:lstStyle/>
          <a:p>
            <a:pPr marL="171360" indent="-171360">
              <a:lnSpc>
                <a:spcPct val="100000"/>
              </a:lnSpc>
              <a:buClr>
                <a:srgbClr val="434343"/>
              </a:buClr>
              <a:buFont typeface="Arial"/>
              <a:buChar char="•"/>
            </a:pPr>
            <a:r>
              <a:rPr lang="tr-TR" sz="1600" b="1" strike="noStrike" spc="-1">
                <a:solidFill>
                  <a:srgbClr val="173A73"/>
                </a:solidFill>
                <a:latin typeface="Advent Pro Light"/>
                <a:ea typeface="Advent Pro Light"/>
              </a:rPr>
              <a:t>Şifrelerinizi kişisel bilgileriniz ile oluşturmayın. </a:t>
            </a:r>
            <a:endParaRPr lang="en-US" sz="1600" b="0" strike="noStrike" spc="-1">
              <a:latin typeface="Arial"/>
            </a:endParaRPr>
          </a:p>
          <a:p>
            <a:pPr marL="171360" indent="-171360">
              <a:lnSpc>
                <a:spcPct val="100000"/>
              </a:lnSpc>
              <a:buClr>
                <a:srgbClr val="434343"/>
              </a:buClr>
              <a:buFont typeface="Arial"/>
              <a:buChar char="•"/>
            </a:pPr>
            <a:r>
              <a:rPr lang="tr-TR" sz="1600" b="1" strike="noStrike" spc="-1">
                <a:solidFill>
                  <a:srgbClr val="173A73"/>
                </a:solidFill>
                <a:latin typeface="Advent Pro Light"/>
                <a:ea typeface="Advent Pro Light"/>
              </a:rPr>
              <a:t>Her sosyal medya platformu için ayrı bir şifre kullanın. </a:t>
            </a:r>
            <a:endParaRPr lang="en-US" sz="1600" b="0" strike="noStrike" spc="-1">
              <a:latin typeface="Arial"/>
            </a:endParaRPr>
          </a:p>
          <a:p>
            <a:pPr marL="171360" indent="-171360">
              <a:lnSpc>
                <a:spcPct val="100000"/>
              </a:lnSpc>
              <a:buClr>
                <a:srgbClr val="434343"/>
              </a:buClr>
              <a:buFont typeface="Arial"/>
              <a:buChar char="•"/>
            </a:pPr>
            <a:r>
              <a:rPr lang="tr-TR" sz="1600" b="1" strike="noStrike" spc="-1">
                <a:solidFill>
                  <a:srgbClr val="173A73"/>
                </a:solidFill>
                <a:latin typeface="Advent Pro Light"/>
                <a:ea typeface="Advent Pro Light"/>
              </a:rPr>
              <a:t>Arkadaşlarınız dahi olsa şifrelerinizi başkaları ile paylaşmayın</a:t>
            </a:r>
            <a:r>
              <a:rPr lang="tr-TR" sz="1400" b="1" strike="noStrike" spc="-1">
                <a:solidFill>
                  <a:srgbClr val="173A73"/>
                </a:solidFill>
                <a:latin typeface="Advent Pro Light"/>
                <a:ea typeface="Advent Pro Light"/>
              </a:rPr>
              <a:t>.</a:t>
            </a:r>
            <a:endParaRPr lang="en-US" sz="1400" b="0" strike="noStrike" spc="-1">
              <a:latin typeface="Arial"/>
            </a:endParaRPr>
          </a:p>
        </p:txBody>
      </p:sp>
      <p:grpSp>
        <p:nvGrpSpPr>
          <p:cNvPr id="1333" name="Google Shape;1876;p56"/>
          <p:cNvGrpSpPr/>
          <p:nvPr/>
        </p:nvGrpSpPr>
        <p:grpSpPr>
          <a:xfrm>
            <a:off x="1669320" y="1346040"/>
            <a:ext cx="4021200" cy="3062520"/>
            <a:chOff x="1669320" y="1346040"/>
            <a:chExt cx="4021200" cy="3062520"/>
          </a:xfrm>
        </p:grpSpPr>
        <p:sp>
          <p:nvSpPr>
            <p:cNvPr id="1334" name="Google Shape;1877;p56"/>
            <p:cNvSpPr/>
            <p:nvPr/>
          </p:nvSpPr>
          <p:spPr>
            <a:xfrm>
              <a:off x="1669320" y="1346040"/>
              <a:ext cx="4021200" cy="2543760"/>
            </a:xfrm>
            <a:prstGeom prst="roundRect">
              <a:avLst>
                <a:gd name="adj" fmla="val 3857"/>
              </a:avLst>
            </a:prstGeom>
            <a:noFill/>
            <a:ln w="19050">
              <a:solidFill>
                <a:srgbClr val="A4C2F4"/>
              </a:solidFill>
              <a:round/>
            </a:ln>
          </p:spPr>
          <p:style>
            <a:lnRef idx="0">
              <a:scrgbClr r="0" g="0" b="0"/>
            </a:lnRef>
            <a:fillRef idx="0">
              <a:scrgbClr r="0" g="0" b="0"/>
            </a:fillRef>
            <a:effectRef idx="0">
              <a:scrgbClr r="0" g="0" b="0"/>
            </a:effectRef>
            <a:fontRef idx="minor"/>
          </p:style>
        </p:sp>
        <p:sp>
          <p:nvSpPr>
            <p:cNvPr id="1335" name="Google Shape;1878;p56"/>
            <p:cNvSpPr/>
            <p:nvPr/>
          </p:nvSpPr>
          <p:spPr>
            <a:xfrm>
              <a:off x="1696680" y="1373760"/>
              <a:ext cx="3966480" cy="2488320"/>
            </a:xfrm>
            <a:prstGeom prst="roundRect">
              <a:avLst>
                <a:gd name="adj" fmla="val 3282"/>
              </a:avLst>
            </a:prstGeom>
            <a:noFill/>
            <a:ln w="19050">
              <a:solidFill>
                <a:srgbClr val="A4C2F4"/>
              </a:solidFill>
              <a:round/>
            </a:ln>
          </p:spPr>
          <p:style>
            <a:lnRef idx="0">
              <a:scrgbClr r="0" g="0" b="0"/>
            </a:lnRef>
            <a:fillRef idx="0">
              <a:scrgbClr r="0" g="0" b="0"/>
            </a:fillRef>
            <a:effectRef idx="0">
              <a:scrgbClr r="0" g="0" b="0"/>
            </a:effectRef>
            <a:fontRef idx="minor"/>
          </p:style>
        </p:sp>
        <p:sp>
          <p:nvSpPr>
            <p:cNvPr id="1336" name="Google Shape;1880;p56"/>
            <p:cNvSpPr/>
            <p:nvPr/>
          </p:nvSpPr>
          <p:spPr>
            <a:xfrm>
              <a:off x="1807560" y="1474560"/>
              <a:ext cx="3748320" cy="2285280"/>
            </a:xfrm>
            <a:prstGeom prst="rect">
              <a:avLst/>
            </a:prstGeom>
            <a:noFill/>
            <a:ln w="19050">
              <a:solidFill>
                <a:srgbClr val="A4C2F4"/>
              </a:solidFill>
              <a:round/>
            </a:ln>
          </p:spPr>
          <p:style>
            <a:lnRef idx="0">
              <a:scrgbClr r="0" g="0" b="0"/>
            </a:lnRef>
            <a:fillRef idx="0">
              <a:scrgbClr r="0" g="0" b="0"/>
            </a:fillRef>
            <a:effectRef idx="0">
              <a:scrgbClr r="0" g="0" b="0"/>
            </a:effectRef>
            <a:fontRef idx="minor"/>
          </p:style>
        </p:sp>
        <p:sp>
          <p:nvSpPr>
            <p:cNvPr id="1337" name="Google Shape;1881;p56"/>
            <p:cNvSpPr/>
            <p:nvPr/>
          </p:nvSpPr>
          <p:spPr>
            <a:xfrm>
              <a:off x="2991960" y="3890160"/>
              <a:ext cx="1373040" cy="518400"/>
            </a:xfrm>
            <a:custGeom>
              <a:avLst/>
              <a:gdLst/>
              <a:ahLst/>
              <a:cxnLst/>
              <a:rect l="l" t="t" r="r" b="b"/>
              <a:pathLst>
                <a:path w="65999" h="24926">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a:solidFill>
                <a:srgbClr val="A4C2F4"/>
              </a:solidFill>
              <a:round/>
            </a:ln>
          </p:spPr>
          <p:style>
            <a:lnRef idx="0">
              <a:scrgbClr r="0" g="0" b="0"/>
            </a:lnRef>
            <a:fillRef idx="0">
              <a:scrgbClr r="0" g="0" b="0"/>
            </a:fillRef>
            <a:effectRef idx="0">
              <a:scrgbClr r="0" g="0" b="0"/>
            </a:effectRef>
            <a:fontRef idx="minor"/>
          </p:style>
        </p:sp>
        <p:sp>
          <p:nvSpPr>
            <p:cNvPr id="1338" name="Google Shape;1882;p56"/>
            <p:cNvSpPr/>
            <p:nvPr/>
          </p:nvSpPr>
          <p:spPr>
            <a:xfrm>
              <a:off x="3006720" y="4359600"/>
              <a:ext cx="1353240" cy="360"/>
            </a:xfrm>
            <a:custGeom>
              <a:avLst/>
              <a:gdLst/>
              <a:ahLst/>
              <a:cxnLst/>
              <a:rect l="l" t="t" r="r" b="b"/>
              <a:pathLst>
                <a:path w="21600" h="21600">
                  <a:moveTo>
                    <a:pt x="0" y="0"/>
                  </a:moveTo>
                  <a:lnTo>
                    <a:pt x="21600" y="21600"/>
                  </a:lnTo>
                </a:path>
              </a:pathLst>
            </a:custGeom>
            <a:noFill/>
            <a:ln w="19050">
              <a:solidFill>
                <a:srgbClr val="A4C2F4"/>
              </a:solidFill>
              <a:round/>
            </a:ln>
          </p:spPr>
          <p:style>
            <a:lnRef idx="0">
              <a:scrgbClr r="0" g="0" b="0"/>
            </a:lnRef>
            <a:fillRef idx="0">
              <a:scrgbClr r="0" g="0" b="0"/>
            </a:fillRef>
            <a:effectRef idx="0">
              <a:scrgbClr r="0" g="0" b="0"/>
            </a:effectRef>
            <a:fontRef idx="minor"/>
          </p:style>
        </p:sp>
      </p:grpSp>
      <p:sp>
        <p:nvSpPr>
          <p:cNvPr id="1339" name="PlaceHolder 2"/>
          <p:cNvSpPr>
            <a:spLocks noGrp="1"/>
          </p:cNvSpPr>
          <p:nvPr>
            <p:ph type="title"/>
          </p:nvPr>
        </p:nvSpPr>
        <p:spPr>
          <a:xfrm>
            <a:off x="6282720" y="1474560"/>
            <a:ext cx="1572120" cy="705240"/>
          </a:xfrm>
          <a:prstGeom prst="rect">
            <a:avLst/>
          </a:prstGeom>
          <a:noFill/>
          <a:ln w="0">
            <a:noFill/>
          </a:ln>
        </p:spPr>
        <p:txBody>
          <a:bodyPr lIns="0" tIns="0" rIns="0" bIns="0" anchor="b">
            <a:noAutofit/>
          </a:bodyPr>
          <a:lstStyle/>
          <a:p>
            <a:pPr>
              <a:lnSpc>
                <a:spcPct val="100000"/>
              </a:lnSpc>
              <a:buNone/>
              <a:tabLst>
                <a:tab pos="0" algn="l"/>
              </a:tabLst>
            </a:pPr>
            <a:r>
              <a:rPr lang="tr-TR" sz="2200" b="0" strike="noStrike" spc="-1">
                <a:solidFill>
                  <a:srgbClr val="434343"/>
                </a:solidFill>
                <a:latin typeface="Oswald Regular"/>
                <a:ea typeface="Oswald Regular"/>
              </a:rPr>
              <a:t>Güçlü Şifreler Kullanın </a:t>
            </a:r>
            <a:endParaRPr lang="en-US" sz="2200" b="0" strike="noStrike" spc="-1">
              <a:solidFill>
                <a:srgbClr val="000000"/>
              </a:solidFill>
              <a:latin typeface="Arial"/>
            </a:endParaRPr>
          </a:p>
        </p:txBody>
      </p:sp>
      <p:pic>
        <p:nvPicPr>
          <p:cNvPr id="1340" name="Resim 2"/>
          <p:cNvPicPr/>
          <p:nvPr/>
        </p:nvPicPr>
        <p:blipFill>
          <a:blip r:embed="rId2"/>
          <a:stretch/>
        </p:blipFill>
        <p:spPr>
          <a:xfrm>
            <a:off x="1807560" y="1474200"/>
            <a:ext cx="3748320" cy="22852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
        <p:cNvGrpSpPr/>
        <p:nvPr/>
      </p:nvGrpSpPr>
      <p:grpSpPr>
        <a:xfrm>
          <a:off x="0" y="0"/>
          <a:ext cx="0" cy="0"/>
          <a:chOff x="0" y="0"/>
          <a:chExt cx="0" cy="0"/>
        </a:xfrm>
      </p:grpSpPr>
      <p:sp>
        <p:nvSpPr>
          <p:cNvPr id="1341" name="PlaceHolder 1"/>
          <p:cNvSpPr>
            <a:spLocks noGrp="1"/>
          </p:cNvSpPr>
          <p:nvPr>
            <p:ph type="subTitle"/>
          </p:nvPr>
        </p:nvSpPr>
        <p:spPr>
          <a:xfrm>
            <a:off x="6165360" y="2271600"/>
            <a:ext cx="2649960" cy="820080"/>
          </a:xfrm>
          <a:prstGeom prst="rect">
            <a:avLst/>
          </a:prstGeom>
          <a:noFill/>
          <a:ln w="0">
            <a:noFill/>
          </a:ln>
        </p:spPr>
        <p:txBody>
          <a:bodyPr lIns="0" tIns="0" rIns="0" bIns="0" anchor="t">
            <a:noAutofit/>
          </a:bodyPr>
          <a:lstStyle/>
          <a:p>
            <a:pPr marL="285840" indent="-285840">
              <a:lnSpc>
                <a:spcPct val="100000"/>
              </a:lnSpc>
              <a:buClr>
                <a:srgbClr val="FFFFFF"/>
              </a:buClr>
              <a:buFont typeface="Arial"/>
              <a:buChar char="•"/>
            </a:pPr>
            <a:r>
              <a:rPr lang="tr-TR" sz="1400" b="0" strike="noStrike" spc="-1">
                <a:solidFill>
                  <a:srgbClr val="A4C2F4"/>
                </a:solidFill>
                <a:latin typeface="Advent Pro Light"/>
                <a:ea typeface="Advent Pro Light"/>
              </a:rPr>
              <a:t>Saldırganlar tarafından oluşturulan uygulamalar kişisel bilgilerimizi çalabilir. </a:t>
            </a:r>
            <a:endParaRPr lang="en-US" sz="1400" b="0" strike="noStrike" spc="-1">
              <a:latin typeface="Arial"/>
            </a:endParaRPr>
          </a:p>
          <a:p>
            <a:pPr marL="285840" indent="-285840">
              <a:lnSpc>
                <a:spcPct val="100000"/>
              </a:lnSpc>
              <a:buClr>
                <a:srgbClr val="FFFFFF"/>
              </a:buClr>
              <a:buFont typeface="Arial"/>
              <a:buChar char="•"/>
            </a:pPr>
            <a:r>
              <a:rPr lang="tr-TR" sz="1400" b="0" strike="noStrike" spc="-1">
                <a:solidFill>
                  <a:srgbClr val="A4C2F4"/>
                </a:solidFill>
                <a:latin typeface="Advent Pro Light"/>
                <a:ea typeface="Advent Pro Light"/>
              </a:rPr>
              <a:t>Vermiş olduğunuz uygulama yetkilerini kaldırın. Sosyal ağların uygulama bölümlerine giderek izinleri kontrol edin.</a:t>
            </a:r>
            <a:endParaRPr lang="en-US" sz="1400" b="0" strike="noStrike" spc="-1">
              <a:latin typeface="Arial"/>
            </a:endParaRPr>
          </a:p>
        </p:txBody>
      </p:sp>
      <p:grpSp>
        <p:nvGrpSpPr>
          <p:cNvPr id="1342" name="Google Shape;1890;p57"/>
          <p:cNvGrpSpPr/>
          <p:nvPr/>
        </p:nvGrpSpPr>
        <p:grpSpPr>
          <a:xfrm>
            <a:off x="2237040" y="929880"/>
            <a:ext cx="2387880" cy="3283560"/>
            <a:chOff x="2237040" y="929880"/>
            <a:chExt cx="2387880" cy="3283560"/>
          </a:xfrm>
        </p:grpSpPr>
        <p:sp>
          <p:nvSpPr>
            <p:cNvPr id="1343" name="Google Shape;1891;p57"/>
            <p:cNvSpPr/>
            <p:nvPr/>
          </p:nvSpPr>
          <p:spPr>
            <a:xfrm>
              <a:off x="2237040" y="929880"/>
              <a:ext cx="2387880" cy="3283560"/>
            </a:xfrm>
            <a:prstGeom prst="roundRect">
              <a:avLst>
                <a:gd name="adj" fmla="val 4846"/>
              </a:avLst>
            </a:prstGeom>
            <a:noFill/>
            <a:ln w="19050">
              <a:solidFill>
                <a:srgbClr val="434343"/>
              </a:solidFill>
              <a:round/>
            </a:ln>
          </p:spPr>
          <p:style>
            <a:lnRef idx="0">
              <a:scrgbClr r="0" g="0" b="0"/>
            </a:lnRef>
            <a:fillRef idx="0">
              <a:scrgbClr r="0" g="0" b="0"/>
            </a:fillRef>
            <a:effectRef idx="0">
              <a:scrgbClr r="0" g="0" b="0"/>
            </a:effectRef>
            <a:fontRef idx="minor"/>
          </p:style>
        </p:sp>
        <p:sp>
          <p:nvSpPr>
            <p:cNvPr id="1344" name="Google Shape;1892;p57"/>
            <p:cNvSpPr/>
            <p:nvPr/>
          </p:nvSpPr>
          <p:spPr>
            <a:xfrm>
              <a:off x="3348720" y="4067640"/>
              <a:ext cx="164160" cy="97200"/>
            </a:xfrm>
            <a:prstGeom prst="roundRect">
              <a:avLst>
                <a:gd name="adj" fmla="val 50000"/>
              </a:avLst>
            </a:prstGeom>
            <a:noFill/>
            <a:ln w="19050">
              <a:solidFill>
                <a:srgbClr val="434343"/>
              </a:solidFill>
              <a:round/>
            </a:ln>
          </p:spPr>
          <p:style>
            <a:lnRef idx="0">
              <a:scrgbClr r="0" g="0" b="0"/>
            </a:lnRef>
            <a:fillRef idx="0">
              <a:scrgbClr r="0" g="0" b="0"/>
            </a:fillRef>
            <a:effectRef idx="0">
              <a:scrgbClr r="0" g="0" b="0"/>
            </a:effectRef>
            <a:fontRef idx="minor"/>
          </p:style>
        </p:sp>
        <p:sp>
          <p:nvSpPr>
            <p:cNvPr id="1345" name="Google Shape;1893;p57"/>
            <p:cNvSpPr/>
            <p:nvPr/>
          </p:nvSpPr>
          <p:spPr>
            <a:xfrm>
              <a:off x="3403800" y="996840"/>
              <a:ext cx="54360" cy="54360"/>
            </a:xfrm>
            <a:prstGeom prst="ellipse">
              <a:avLst/>
            </a:prstGeom>
            <a:noFill/>
            <a:ln w="19050">
              <a:solidFill>
                <a:srgbClr val="434343"/>
              </a:solidFill>
              <a:round/>
            </a:ln>
          </p:spPr>
          <p:style>
            <a:lnRef idx="0">
              <a:scrgbClr r="0" g="0" b="0"/>
            </a:lnRef>
            <a:fillRef idx="0">
              <a:scrgbClr r="0" g="0" b="0"/>
            </a:fillRef>
            <a:effectRef idx="0">
              <a:scrgbClr r="0" g="0" b="0"/>
            </a:effectRef>
            <a:fontRef idx="minor"/>
          </p:style>
        </p:sp>
        <p:sp>
          <p:nvSpPr>
            <p:cNvPr id="1346" name="Google Shape;1894;p57"/>
            <p:cNvSpPr/>
            <p:nvPr/>
          </p:nvSpPr>
          <p:spPr>
            <a:xfrm>
              <a:off x="2412000" y="1124640"/>
              <a:ext cx="2037960" cy="2908800"/>
            </a:xfrm>
            <a:prstGeom prst="rect">
              <a:avLst/>
            </a:prstGeom>
            <a:noFill/>
            <a:ln w="19050">
              <a:solidFill>
                <a:srgbClr val="434343"/>
              </a:solidFill>
              <a:round/>
            </a:ln>
          </p:spPr>
          <p:style>
            <a:lnRef idx="0">
              <a:scrgbClr r="0" g="0" b="0"/>
            </a:lnRef>
            <a:fillRef idx="0">
              <a:scrgbClr r="0" g="0" b="0"/>
            </a:fillRef>
            <a:effectRef idx="0">
              <a:scrgbClr r="0" g="0" b="0"/>
            </a:effectRef>
            <a:fontRef idx="minor"/>
          </p:style>
        </p:sp>
      </p:grpSp>
      <p:sp>
        <p:nvSpPr>
          <p:cNvPr id="1347" name="PlaceHolder 2"/>
          <p:cNvSpPr>
            <a:spLocks noGrp="1"/>
          </p:cNvSpPr>
          <p:nvPr>
            <p:ph type="title"/>
          </p:nvPr>
        </p:nvSpPr>
        <p:spPr>
          <a:xfrm>
            <a:off x="6165360" y="1346040"/>
            <a:ext cx="2649960" cy="705240"/>
          </a:xfrm>
          <a:prstGeom prst="rect">
            <a:avLst/>
          </a:prstGeom>
          <a:noFill/>
          <a:ln w="0">
            <a:noFill/>
          </a:ln>
        </p:spPr>
        <p:txBody>
          <a:bodyPr lIns="0" tIns="0" rIns="0" bIns="0" anchor="b">
            <a:noAutofit/>
          </a:bodyPr>
          <a:lstStyle/>
          <a:p>
            <a:pPr>
              <a:lnSpc>
                <a:spcPct val="100000"/>
              </a:lnSpc>
              <a:buNone/>
              <a:tabLst>
                <a:tab pos="0" algn="l"/>
              </a:tabLst>
            </a:pPr>
            <a:r>
              <a:rPr lang="tr-TR" sz="2200" b="0" strike="noStrike" spc="-1">
                <a:solidFill>
                  <a:srgbClr val="A4C2F4"/>
                </a:solidFill>
                <a:latin typeface="Oswald Regular"/>
                <a:ea typeface="Oswald Regular"/>
              </a:rPr>
              <a:t>Uygulama İzinlerine Dikkat Edin</a:t>
            </a:r>
            <a:endParaRPr lang="en-US" sz="2200" b="0" strike="noStrike" spc="-1">
              <a:solidFill>
                <a:srgbClr val="000000"/>
              </a:solidFill>
              <a:latin typeface="Arial"/>
            </a:endParaRPr>
          </a:p>
        </p:txBody>
      </p:sp>
      <p:pic>
        <p:nvPicPr>
          <p:cNvPr id="1348" name="Resim 2"/>
          <p:cNvPicPr/>
          <p:nvPr/>
        </p:nvPicPr>
        <p:blipFill>
          <a:blip r:embed="rId2"/>
          <a:stretch/>
        </p:blipFill>
        <p:spPr>
          <a:xfrm>
            <a:off x="2412000" y="1109880"/>
            <a:ext cx="2037960" cy="2908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
        <p:cNvGrpSpPr/>
        <p:nvPr/>
      </p:nvGrpSpPr>
      <p:grpSpPr>
        <a:xfrm>
          <a:off x="0" y="0"/>
          <a:ext cx="0" cy="0"/>
          <a:chOff x="0" y="0"/>
          <a:chExt cx="0" cy="0"/>
        </a:xfrm>
      </p:grpSpPr>
      <p:sp>
        <p:nvSpPr>
          <p:cNvPr id="1349" name="PlaceHolder 1"/>
          <p:cNvSpPr>
            <a:spLocks noGrp="1"/>
          </p:cNvSpPr>
          <p:nvPr>
            <p:ph type="subTitle"/>
          </p:nvPr>
        </p:nvSpPr>
        <p:spPr>
          <a:xfrm>
            <a:off x="703440" y="2579760"/>
            <a:ext cx="5644080" cy="1449360"/>
          </a:xfrm>
          <a:prstGeom prst="rect">
            <a:avLst/>
          </a:prstGeom>
          <a:noFill/>
          <a:ln w="0">
            <a:noFill/>
          </a:ln>
        </p:spPr>
        <p:txBody>
          <a:bodyPr lIns="0" tIns="0" rIns="0" bIns="0" anchor="t">
            <a:noAutofit/>
          </a:bodyPr>
          <a:lstStyle/>
          <a:p>
            <a:pPr>
              <a:lnSpc>
                <a:spcPct val="115000"/>
              </a:lnSpc>
              <a:buNone/>
              <a:tabLst>
                <a:tab pos="0" algn="l"/>
              </a:tabLst>
            </a:pPr>
            <a:r>
              <a:rPr lang="tr-TR" sz="7200" b="1" strike="noStrike" spc="-1">
                <a:solidFill>
                  <a:srgbClr val="434343"/>
                </a:solidFill>
                <a:latin typeface="Advent Pro Light"/>
                <a:ea typeface="Advent Pro Light"/>
              </a:rPr>
              <a:t>Nasıl Kullanırsın?</a:t>
            </a:r>
            <a:endParaRPr lang="en-US" sz="7200" b="0" strike="noStrike" spc="-1">
              <a:latin typeface="Arial"/>
            </a:endParaRPr>
          </a:p>
        </p:txBody>
      </p:sp>
      <p:sp>
        <p:nvSpPr>
          <p:cNvPr id="1350" name="PlaceHolder 2"/>
          <p:cNvSpPr>
            <a:spLocks noGrp="1"/>
          </p:cNvSpPr>
          <p:nvPr>
            <p:ph type="title"/>
          </p:nvPr>
        </p:nvSpPr>
        <p:spPr>
          <a:xfrm>
            <a:off x="703440" y="1404000"/>
            <a:ext cx="3188520" cy="1032480"/>
          </a:xfrm>
          <a:prstGeom prst="rect">
            <a:avLst/>
          </a:prstGeom>
          <a:noFill/>
          <a:ln w="0">
            <a:noFill/>
          </a:ln>
        </p:spPr>
        <p:txBody>
          <a:bodyPr lIns="0" tIns="0" rIns="0" bIns="0" anchor="b">
            <a:noAutofit/>
          </a:bodyPr>
          <a:lstStyle/>
          <a:p>
            <a:pPr>
              <a:lnSpc>
                <a:spcPct val="100000"/>
              </a:lnSpc>
              <a:buNone/>
              <a:tabLst>
                <a:tab pos="0" algn="l"/>
              </a:tabLst>
            </a:pPr>
            <a:r>
              <a:rPr lang="tr-TR" sz="3300" b="0" strike="noStrike" spc="-1">
                <a:solidFill>
                  <a:srgbClr val="434343"/>
                </a:solidFill>
                <a:latin typeface="Oswald Regular"/>
                <a:ea typeface="Oswald Regular"/>
              </a:rPr>
              <a:t>SEN TEKNOLOJİYİ,</a:t>
            </a:r>
            <a:endParaRPr lang="en-US" sz="3300" b="0" strike="noStrike" spc="-1">
              <a:solidFill>
                <a:srgbClr val="000000"/>
              </a:solidFill>
              <a:latin typeface="Arial"/>
            </a:endParaRPr>
          </a:p>
        </p:txBody>
      </p:sp>
      <p:grpSp>
        <p:nvGrpSpPr>
          <p:cNvPr id="1351" name="Google Shape;514;p37"/>
          <p:cNvGrpSpPr/>
          <p:nvPr/>
        </p:nvGrpSpPr>
        <p:grpSpPr>
          <a:xfrm>
            <a:off x="4646520" y="1170360"/>
            <a:ext cx="3581280" cy="2799720"/>
            <a:chOff x="4646520" y="1170360"/>
            <a:chExt cx="3581280" cy="2799720"/>
          </a:xfrm>
        </p:grpSpPr>
        <p:sp>
          <p:nvSpPr>
            <p:cNvPr id="1352" name="Google Shape;515;p37"/>
            <p:cNvSpPr/>
            <p:nvPr/>
          </p:nvSpPr>
          <p:spPr>
            <a:xfrm>
              <a:off x="4646520" y="1170360"/>
              <a:ext cx="3581280" cy="2408760"/>
            </a:xfrm>
            <a:custGeom>
              <a:avLst/>
              <a:gdLst/>
              <a:ahLst/>
              <a:cxnLst/>
              <a:rect l="l" t="t" r="r" b="b"/>
              <a:pathLst>
                <a:path w="99453" h="66890">
                  <a:moveTo>
                    <a:pt x="63363" y="1"/>
                  </a:moveTo>
                  <a:cubicBezTo>
                    <a:pt x="59315" y="1"/>
                    <a:pt x="55387" y="905"/>
                    <a:pt x="52122" y="2508"/>
                  </a:cubicBezTo>
                  <a:cubicBezTo>
                    <a:pt x="43177" y="6898"/>
                    <a:pt x="40623" y="20137"/>
                    <a:pt x="32959" y="22628"/>
                  </a:cubicBezTo>
                  <a:cubicBezTo>
                    <a:pt x="31602" y="23068"/>
                    <a:pt x="30461" y="23239"/>
                    <a:pt x="29434" y="23239"/>
                  </a:cubicBezTo>
                  <a:cubicBezTo>
                    <a:pt x="27685" y="23239"/>
                    <a:pt x="26266" y="22745"/>
                    <a:pt x="24675" y="22252"/>
                  </a:cubicBezTo>
                  <a:cubicBezTo>
                    <a:pt x="23084" y="21759"/>
                    <a:pt x="21320" y="21264"/>
                    <a:pt x="18876" y="21264"/>
                  </a:cubicBezTo>
                  <a:cubicBezTo>
                    <a:pt x="17097" y="21264"/>
                    <a:pt x="14958" y="21526"/>
                    <a:pt x="12264" y="22242"/>
                  </a:cubicBezTo>
                  <a:cubicBezTo>
                    <a:pt x="1" y="25501"/>
                    <a:pt x="6326" y="43322"/>
                    <a:pt x="6326" y="43322"/>
                  </a:cubicBezTo>
                  <a:lnTo>
                    <a:pt x="30085" y="36040"/>
                  </a:lnTo>
                  <a:lnTo>
                    <a:pt x="88528" y="66890"/>
                  </a:lnTo>
                  <a:cubicBezTo>
                    <a:pt x="88528" y="66890"/>
                    <a:pt x="99452" y="57308"/>
                    <a:pt x="99452" y="44661"/>
                  </a:cubicBezTo>
                  <a:cubicBezTo>
                    <a:pt x="99452" y="32014"/>
                    <a:pt x="92362" y="32014"/>
                    <a:pt x="86228" y="15729"/>
                  </a:cubicBezTo>
                  <a:cubicBezTo>
                    <a:pt x="81997" y="4487"/>
                    <a:pt x="72381" y="1"/>
                    <a:pt x="63363"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353" name="Google Shape;516;p37"/>
            <p:cNvSpPr/>
            <p:nvPr/>
          </p:nvSpPr>
          <p:spPr>
            <a:xfrm>
              <a:off x="6481800" y="3227400"/>
              <a:ext cx="870840" cy="99360"/>
            </a:xfrm>
            <a:custGeom>
              <a:avLst/>
              <a:gdLst/>
              <a:ahLst/>
              <a:cxnLst/>
              <a:rect l="l" t="t" r="r" b="b"/>
              <a:pathLst>
                <a:path w="24188" h="2767">
                  <a:moveTo>
                    <a:pt x="18819" y="1"/>
                  </a:moveTo>
                  <a:lnTo>
                    <a:pt x="1" y="849"/>
                  </a:lnTo>
                  <a:lnTo>
                    <a:pt x="24187" y="2766"/>
                  </a:lnTo>
                  <a:lnTo>
                    <a:pt x="18819" y="1"/>
                  </a:ln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354" name="Google Shape;517;p37"/>
            <p:cNvSpPr/>
            <p:nvPr/>
          </p:nvSpPr>
          <p:spPr>
            <a:xfrm>
              <a:off x="6419520" y="2930040"/>
              <a:ext cx="258120" cy="59040"/>
            </a:xfrm>
            <a:custGeom>
              <a:avLst/>
              <a:gdLst/>
              <a:ahLst/>
              <a:cxnLst/>
              <a:rect l="l" t="t" r="r" b="b"/>
              <a:pathLst>
                <a:path w="7178" h="1650">
                  <a:moveTo>
                    <a:pt x="905" y="1"/>
                  </a:moveTo>
                  <a:lnTo>
                    <a:pt x="0" y="1062"/>
                  </a:lnTo>
                  <a:lnTo>
                    <a:pt x="7178" y="1650"/>
                  </a:lnTo>
                  <a:lnTo>
                    <a:pt x="5031" y="1"/>
                  </a:ln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355" name="Google Shape;518;p37"/>
            <p:cNvSpPr/>
            <p:nvPr/>
          </p:nvSpPr>
          <p:spPr>
            <a:xfrm>
              <a:off x="5025240" y="3061080"/>
              <a:ext cx="1283760" cy="754560"/>
            </a:xfrm>
            <a:custGeom>
              <a:avLst/>
              <a:gdLst/>
              <a:ahLst/>
              <a:cxnLst/>
              <a:rect l="l" t="t" r="r" b="b"/>
              <a:pathLst>
                <a:path w="35655" h="20963">
                  <a:moveTo>
                    <a:pt x="12546" y="1"/>
                  </a:moveTo>
                  <a:lnTo>
                    <a:pt x="0" y="1817"/>
                  </a:lnTo>
                  <a:lnTo>
                    <a:pt x="19150" y="20963"/>
                  </a:lnTo>
                  <a:lnTo>
                    <a:pt x="35655" y="14359"/>
                  </a:lnTo>
                  <a:lnTo>
                    <a:pt x="12546" y="1"/>
                  </a:ln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356" name="Google Shape;519;p37"/>
            <p:cNvSpPr/>
            <p:nvPr/>
          </p:nvSpPr>
          <p:spPr>
            <a:xfrm>
              <a:off x="6897960" y="3702960"/>
              <a:ext cx="285120" cy="189720"/>
            </a:xfrm>
            <a:custGeom>
              <a:avLst/>
              <a:gdLst/>
              <a:ahLst/>
              <a:cxnLst/>
              <a:rect l="l" t="t" r="r" b="b"/>
              <a:pathLst>
                <a:path w="7927" h="5282">
                  <a:moveTo>
                    <a:pt x="3963" y="0"/>
                  </a:moveTo>
                  <a:cubicBezTo>
                    <a:pt x="1775" y="0"/>
                    <a:pt x="0" y="1183"/>
                    <a:pt x="0" y="2641"/>
                  </a:cubicBezTo>
                  <a:cubicBezTo>
                    <a:pt x="0" y="4099"/>
                    <a:pt x="1775" y="5281"/>
                    <a:pt x="3963" y="5281"/>
                  </a:cubicBezTo>
                  <a:cubicBezTo>
                    <a:pt x="6152" y="5281"/>
                    <a:pt x="7926" y="4099"/>
                    <a:pt x="7926" y="2641"/>
                  </a:cubicBezTo>
                  <a:cubicBezTo>
                    <a:pt x="7926" y="1183"/>
                    <a:pt x="6152" y="0"/>
                    <a:pt x="3963"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357" name="Google Shape;520;p37"/>
            <p:cNvSpPr/>
            <p:nvPr/>
          </p:nvSpPr>
          <p:spPr>
            <a:xfrm>
              <a:off x="7326000" y="3750480"/>
              <a:ext cx="362160" cy="219600"/>
            </a:xfrm>
            <a:custGeom>
              <a:avLst/>
              <a:gdLst/>
              <a:ahLst/>
              <a:cxnLst/>
              <a:rect l="l" t="t" r="r" b="b"/>
              <a:pathLst>
                <a:path w="10070" h="6111">
                  <a:moveTo>
                    <a:pt x="5035" y="0"/>
                  </a:moveTo>
                  <a:cubicBezTo>
                    <a:pt x="2255" y="0"/>
                    <a:pt x="1" y="1368"/>
                    <a:pt x="1" y="3056"/>
                  </a:cubicBezTo>
                  <a:cubicBezTo>
                    <a:pt x="1" y="4743"/>
                    <a:pt x="2255" y="6110"/>
                    <a:pt x="5035" y="6110"/>
                  </a:cubicBezTo>
                  <a:cubicBezTo>
                    <a:pt x="7818" y="6110"/>
                    <a:pt x="10069" y="4743"/>
                    <a:pt x="10069" y="3056"/>
                  </a:cubicBezTo>
                  <a:cubicBezTo>
                    <a:pt x="10069" y="1368"/>
                    <a:pt x="7818" y="0"/>
                    <a:pt x="5035"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358" name="Google Shape;521;p37"/>
            <p:cNvSpPr/>
            <p:nvPr/>
          </p:nvSpPr>
          <p:spPr>
            <a:xfrm>
              <a:off x="5882760" y="2557080"/>
              <a:ext cx="1881720" cy="986760"/>
            </a:xfrm>
            <a:custGeom>
              <a:avLst/>
              <a:gdLst/>
              <a:ahLst/>
              <a:cxnLst/>
              <a:rect l="l" t="t" r="r" b="b"/>
              <a:pathLst>
                <a:path w="52262" h="27404">
                  <a:moveTo>
                    <a:pt x="140" y="1"/>
                  </a:moveTo>
                  <a:cubicBezTo>
                    <a:pt x="95" y="1"/>
                    <a:pt x="54" y="24"/>
                    <a:pt x="33" y="67"/>
                  </a:cubicBezTo>
                  <a:cubicBezTo>
                    <a:pt x="1" y="126"/>
                    <a:pt x="22" y="203"/>
                    <a:pt x="84" y="234"/>
                  </a:cubicBezTo>
                  <a:lnTo>
                    <a:pt x="52060" y="27389"/>
                  </a:lnTo>
                  <a:cubicBezTo>
                    <a:pt x="52081" y="27400"/>
                    <a:pt x="52098" y="27403"/>
                    <a:pt x="52119" y="27403"/>
                  </a:cubicBezTo>
                  <a:cubicBezTo>
                    <a:pt x="52164" y="27403"/>
                    <a:pt x="52206" y="27379"/>
                    <a:pt x="52227" y="27337"/>
                  </a:cubicBezTo>
                  <a:cubicBezTo>
                    <a:pt x="52262" y="27275"/>
                    <a:pt x="52237" y="27201"/>
                    <a:pt x="52174" y="27170"/>
                  </a:cubicBezTo>
                  <a:lnTo>
                    <a:pt x="200" y="15"/>
                  </a:lnTo>
                  <a:cubicBezTo>
                    <a:pt x="180" y="5"/>
                    <a:pt x="160" y="1"/>
                    <a:pt x="140"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59" name="Google Shape;522;p37"/>
            <p:cNvSpPr/>
            <p:nvPr/>
          </p:nvSpPr>
          <p:spPr>
            <a:xfrm>
              <a:off x="7802280" y="3560040"/>
              <a:ext cx="86760" cy="48600"/>
            </a:xfrm>
            <a:custGeom>
              <a:avLst/>
              <a:gdLst/>
              <a:ahLst/>
              <a:cxnLst/>
              <a:rect l="l" t="t" r="r" b="b"/>
              <a:pathLst>
                <a:path w="2419" h="1364">
                  <a:moveTo>
                    <a:pt x="145" y="0"/>
                  </a:moveTo>
                  <a:cubicBezTo>
                    <a:pt x="100" y="0"/>
                    <a:pt x="57" y="25"/>
                    <a:pt x="36" y="66"/>
                  </a:cubicBezTo>
                  <a:cubicBezTo>
                    <a:pt x="1" y="125"/>
                    <a:pt x="25" y="202"/>
                    <a:pt x="88" y="233"/>
                  </a:cubicBezTo>
                  <a:lnTo>
                    <a:pt x="2220" y="1350"/>
                  </a:lnTo>
                  <a:cubicBezTo>
                    <a:pt x="2238" y="1357"/>
                    <a:pt x="2259" y="1364"/>
                    <a:pt x="2276" y="1364"/>
                  </a:cubicBezTo>
                  <a:cubicBezTo>
                    <a:pt x="2321" y="1364"/>
                    <a:pt x="2366" y="1339"/>
                    <a:pt x="2387" y="1294"/>
                  </a:cubicBezTo>
                  <a:cubicBezTo>
                    <a:pt x="2419" y="1235"/>
                    <a:pt x="2395" y="1162"/>
                    <a:pt x="2335" y="1127"/>
                  </a:cubicBezTo>
                  <a:lnTo>
                    <a:pt x="203" y="14"/>
                  </a:lnTo>
                  <a:cubicBezTo>
                    <a:pt x="184" y="5"/>
                    <a:pt x="164" y="0"/>
                    <a:pt x="145"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60" name="Google Shape;523;p37"/>
            <p:cNvSpPr/>
            <p:nvPr/>
          </p:nvSpPr>
          <p:spPr>
            <a:xfrm>
              <a:off x="5719680" y="2650320"/>
              <a:ext cx="392040" cy="101160"/>
            </a:xfrm>
            <a:custGeom>
              <a:avLst/>
              <a:gdLst/>
              <a:ahLst/>
              <a:cxnLst/>
              <a:rect l="l" t="t" r="r" b="b"/>
              <a:pathLst>
                <a:path w="10898" h="2820">
                  <a:moveTo>
                    <a:pt x="141" y="1"/>
                  </a:moveTo>
                  <a:cubicBezTo>
                    <a:pt x="32" y="1"/>
                    <a:pt x="0" y="22"/>
                    <a:pt x="0" y="22"/>
                  </a:cubicBezTo>
                  <a:lnTo>
                    <a:pt x="477" y="1268"/>
                  </a:lnTo>
                  <a:cubicBezTo>
                    <a:pt x="477" y="1268"/>
                    <a:pt x="766" y="1459"/>
                    <a:pt x="1629" y="1846"/>
                  </a:cubicBezTo>
                  <a:cubicBezTo>
                    <a:pt x="2368" y="2173"/>
                    <a:pt x="3611" y="2819"/>
                    <a:pt x="5637" y="2819"/>
                  </a:cubicBezTo>
                  <a:cubicBezTo>
                    <a:pt x="5977" y="2819"/>
                    <a:pt x="6340" y="2801"/>
                    <a:pt x="6725" y="2760"/>
                  </a:cubicBezTo>
                  <a:cubicBezTo>
                    <a:pt x="9408" y="2472"/>
                    <a:pt x="10897" y="2493"/>
                    <a:pt x="10529" y="1003"/>
                  </a:cubicBezTo>
                  <a:cubicBezTo>
                    <a:pt x="10433" y="614"/>
                    <a:pt x="10021" y="476"/>
                    <a:pt x="9402" y="476"/>
                  </a:cubicBezTo>
                  <a:cubicBezTo>
                    <a:pt x="8649" y="476"/>
                    <a:pt x="7589" y="681"/>
                    <a:pt x="6420" y="885"/>
                  </a:cubicBezTo>
                  <a:cubicBezTo>
                    <a:pt x="5581" y="1031"/>
                    <a:pt x="4978" y="1147"/>
                    <a:pt x="4383" y="1147"/>
                  </a:cubicBezTo>
                  <a:cubicBezTo>
                    <a:pt x="3720" y="1147"/>
                    <a:pt x="3066" y="1003"/>
                    <a:pt x="2105" y="600"/>
                  </a:cubicBezTo>
                  <a:cubicBezTo>
                    <a:pt x="890" y="86"/>
                    <a:pt x="359" y="1"/>
                    <a:pt x="141"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361" name="Google Shape;524;p37"/>
            <p:cNvSpPr/>
            <p:nvPr/>
          </p:nvSpPr>
          <p:spPr>
            <a:xfrm>
              <a:off x="5714640" y="2646000"/>
              <a:ext cx="392040" cy="110160"/>
            </a:xfrm>
            <a:custGeom>
              <a:avLst/>
              <a:gdLst/>
              <a:ahLst/>
              <a:cxnLst/>
              <a:rect l="l" t="t" r="r" b="b"/>
              <a:pathLst>
                <a:path w="10894" h="3067">
                  <a:moveTo>
                    <a:pt x="310" y="248"/>
                  </a:moveTo>
                  <a:lnTo>
                    <a:pt x="310" y="248"/>
                  </a:lnTo>
                  <a:cubicBezTo>
                    <a:pt x="512" y="256"/>
                    <a:pt x="1027" y="343"/>
                    <a:pt x="2199" y="833"/>
                  </a:cubicBezTo>
                  <a:cubicBezTo>
                    <a:pt x="3180" y="1246"/>
                    <a:pt x="3848" y="1392"/>
                    <a:pt x="4525" y="1392"/>
                  </a:cubicBezTo>
                  <a:cubicBezTo>
                    <a:pt x="5079" y="1392"/>
                    <a:pt x="5639" y="1294"/>
                    <a:pt x="6381" y="1163"/>
                  </a:cubicBezTo>
                  <a:lnTo>
                    <a:pt x="6983" y="1059"/>
                  </a:lnTo>
                  <a:cubicBezTo>
                    <a:pt x="7972" y="883"/>
                    <a:pt x="8888" y="721"/>
                    <a:pt x="9546" y="721"/>
                  </a:cubicBezTo>
                  <a:cubicBezTo>
                    <a:pt x="10099" y="721"/>
                    <a:pt x="10470" y="836"/>
                    <a:pt x="10549" y="1153"/>
                  </a:cubicBezTo>
                  <a:cubicBezTo>
                    <a:pt x="10636" y="1504"/>
                    <a:pt x="10612" y="1769"/>
                    <a:pt x="10480" y="1957"/>
                  </a:cubicBezTo>
                  <a:cubicBezTo>
                    <a:pt x="10149" y="2427"/>
                    <a:pt x="9091" y="2531"/>
                    <a:pt x="7627" y="2677"/>
                  </a:cubicBezTo>
                  <a:cubicBezTo>
                    <a:pt x="7380" y="2705"/>
                    <a:pt x="7122" y="2729"/>
                    <a:pt x="6851" y="2757"/>
                  </a:cubicBezTo>
                  <a:cubicBezTo>
                    <a:pt x="6467" y="2798"/>
                    <a:pt x="6107" y="2816"/>
                    <a:pt x="5769" y="2816"/>
                  </a:cubicBezTo>
                  <a:cubicBezTo>
                    <a:pt x="3941" y="2816"/>
                    <a:pt x="2763" y="2280"/>
                    <a:pt x="2011" y="1939"/>
                  </a:cubicBezTo>
                  <a:lnTo>
                    <a:pt x="1817" y="1852"/>
                  </a:lnTo>
                  <a:cubicBezTo>
                    <a:pt x="1135" y="1550"/>
                    <a:pt x="815" y="1365"/>
                    <a:pt x="717" y="1306"/>
                  </a:cubicBezTo>
                  <a:lnTo>
                    <a:pt x="310" y="248"/>
                  </a:lnTo>
                  <a:close/>
                  <a:moveTo>
                    <a:pt x="282" y="1"/>
                  </a:moveTo>
                  <a:cubicBezTo>
                    <a:pt x="155" y="1"/>
                    <a:pt x="96" y="25"/>
                    <a:pt x="70" y="43"/>
                  </a:cubicBezTo>
                  <a:cubicBezTo>
                    <a:pt x="22" y="75"/>
                    <a:pt x="1" y="137"/>
                    <a:pt x="22" y="189"/>
                  </a:cubicBezTo>
                  <a:lnTo>
                    <a:pt x="502" y="1435"/>
                  </a:lnTo>
                  <a:cubicBezTo>
                    <a:pt x="512" y="1459"/>
                    <a:pt x="526" y="1480"/>
                    <a:pt x="547" y="1494"/>
                  </a:cubicBezTo>
                  <a:cubicBezTo>
                    <a:pt x="560" y="1501"/>
                    <a:pt x="852" y="1696"/>
                    <a:pt x="1716" y="2079"/>
                  </a:cubicBezTo>
                  <a:lnTo>
                    <a:pt x="1907" y="2165"/>
                  </a:lnTo>
                  <a:cubicBezTo>
                    <a:pt x="2679" y="2517"/>
                    <a:pt x="3887" y="3066"/>
                    <a:pt x="5766" y="3066"/>
                  </a:cubicBezTo>
                  <a:cubicBezTo>
                    <a:pt x="6113" y="3066"/>
                    <a:pt x="6482" y="3046"/>
                    <a:pt x="6875" y="3004"/>
                  </a:cubicBezTo>
                  <a:cubicBezTo>
                    <a:pt x="7147" y="2976"/>
                    <a:pt x="7404" y="2949"/>
                    <a:pt x="7651" y="2924"/>
                  </a:cubicBezTo>
                  <a:cubicBezTo>
                    <a:pt x="9237" y="2767"/>
                    <a:pt x="10285" y="2663"/>
                    <a:pt x="10681" y="2099"/>
                  </a:cubicBezTo>
                  <a:cubicBezTo>
                    <a:pt x="10859" y="1849"/>
                    <a:pt x="10893" y="1518"/>
                    <a:pt x="10789" y="1094"/>
                  </a:cubicBezTo>
                  <a:cubicBezTo>
                    <a:pt x="10674" y="635"/>
                    <a:pt x="10218" y="476"/>
                    <a:pt x="9539" y="476"/>
                  </a:cubicBezTo>
                  <a:cubicBezTo>
                    <a:pt x="8857" y="476"/>
                    <a:pt x="7951" y="636"/>
                    <a:pt x="6938" y="815"/>
                  </a:cubicBezTo>
                  <a:lnTo>
                    <a:pt x="6339" y="920"/>
                  </a:lnTo>
                  <a:cubicBezTo>
                    <a:pt x="5597" y="1050"/>
                    <a:pt x="5050" y="1146"/>
                    <a:pt x="4517" y="1146"/>
                  </a:cubicBezTo>
                  <a:cubicBezTo>
                    <a:pt x="3867" y="1146"/>
                    <a:pt x="3236" y="1004"/>
                    <a:pt x="2293" y="606"/>
                  </a:cubicBezTo>
                  <a:cubicBezTo>
                    <a:pt x="1111" y="108"/>
                    <a:pt x="548" y="1"/>
                    <a:pt x="282"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62" name="Google Shape;525;p37"/>
            <p:cNvSpPr/>
            <p:nvPr/>
          </p:nvSpPr>
          <p:spPr>
            <a:xfrm>
              <a:off x="5565600" y="2598840"/>
              <a:ext cx="167400" cy="156960"/>
            </a:xfrm>
            <a:custGeom>
              <a:avLst/>
              <a:gdLst/>
              <a:ahLst/>
              <a:cxnLst/>
              <a:rect l="l" t="t" r="r" b="b"/>
              <a:pathLst>
                <a:path w="4661" h="4373">
                  <a:moveTo>
                    <a:pt x="2889" y="0"/>
                  </a:moveTo>
                  <a:cubicBezTo>
                    <a:pt x="1716" y="0"/>
                    <a:pt x="1" y="1145"/>
                    <a:pt x="155" y="2228"/>
                  </a:cubicBezTo>
                  <a:cubicBezTo>
                    <a:pt x="155" y="2228"/>
                    <a:pt x="2006" y="4372"/>
                    <a:pt x="3170" y="4372"/>
                  </a:cubicBezTo>
                  <a:cubicBezTo>
                    <a:pt x="3331" y="4372"/>
                    <a:pt x="3478" y="4331"/>
                    <a:pt x="3606" y="4239"/>
                  </a:cubicBezTo>
                  <a:cubicBezTo>
                    <a:pt x="4661" y="3474"/>
                    <a:pt x="4563" y="982"/>
                    <a:pt x="3606" y="214"/>
                  </a:cubicBezTo>
                  <a:cubicBezTo>
                    <a:pt x="3420" y="66"/>
                    <a:pt x="3170" y="0"/>
                    <a:pt x="2889"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363" name="Google Shape;526;p37"/>
            <p:cNvSpPr/>
            <p:nvPr/>
          </p:nvSpPr>
          <p:spPr>
            <a:xfrm>
              <a:off x="5562720" y="2594160"/>
              <a:ext cx="164520" cy="165960"/>
            </a:xfrm>
            <a:custGeom>
              <a:avLst/>
              <a:gdLst/>
              <a:ahLst/>
              <a:cxnLst/>
              <a:rect l="l" t="t" r="r" b="b"/>
              <a:pathLst>
                <a:path w="4583" h="4617">
                  <a:moveTo>
                    <a:pt x="2965" y="249"/>
                  </a:moveTo>
                  <a:cubicBezTo>
                    <a:pt x="3227" y="249"/>
                    <a:pt x="3451" y="310"/>
                    <a:pt x="3608" y="434"/>
                  </a:cubicBezTo>
                  <a:cubicBezTo>
                    <a:pt x="4051" y="789"/>
                    <a:pt x="4335" y="1617"/>
                    <a:pt x="4315" y="2494"/>
                  </a:cubicBezTo>
                  <a:cubicBezTo>
                    <a:pt x="4297" y="3294"/>
                    <a:pt x="4033" y="3955"/>
                    <a:pt x="3612" y="4261"/>
                  </a:cubicBezTo>
                  <a:cubicBezTo>
                    <a:pt x="3508" y="4338"/>
                    <a:pt x="3384" y="4372"/>
                    <a:pt x="3247" y="4372"/>
                  </a:cubicBezTo>
                  <a:cubicBezTo>
                    <a:pt x="2366" y="4372"/>
                    <a:pt x="930" y="2958"/>
                    <a:pt x="352" y="2299"/>
                  </a:cubicBezTo>
                  <a:cubicBezTo>
                    <a:pt x="286" y="1648"/>
                    <a:pt x="961" y="1018"/>
                    <a:pt x="1567" y="674"/>
                  </a:cubicBezTo>
                  <a:cubicBezTo>
                    <a:pt x="2055" y="395"/>
                    <a:pt x="2557" y="249"/>
                    <a:pt x="2965" y="249"/>
                  </a:cubicBezTo>
                  <a:close/>
                  <a:moveTo>
                    <a:pt x="2972" y="1"/>
                  </a:moveTo>
                  <a:cubicBezTo>
                    <a:pt x="2477" y="1"/>
                    <a:pt x="1911" y="193"/>
                    <a:pt x="1445" y="458"/>
                  </a:cubicBezTo>
                  <a:cubicBezTo>
                    <a:pt x="727" y="869"/>
                    <a:pt x="1" y="1585"/>
                    <a:pt x="112" y="2368"/>
                  </a:cubicBezTo>
                  <a:cubicBezTo>
                    <a:pt x="115" y="2389"/>
                    <a:pt x="126" y="2414"/>
                    <a:pt x="140" y="2431"/>
                  </a:cubicBezTo>
                  <a:cubicBezTo>
                    <a:pt x="231" y="2532"/>
                    <a:pt x="2043" y="4616"/>
                    <a:pt x="3257" y="4616"/>
                  </a:cubicBezTo>
                  <a:cubicBezTo>
                    <a:pt x="3441" y="4616"/>
                    <a:pt x="3608" y="4570"/>
                    <a:pt x="3758" y="4463"/>
                  </a:cubicBezTo>
                  <a:cubicBezTo>
                    <a:pt x="4242" y="4111"/>
                    <a:pt x="4541" y="3377"/>
                    <a:pt x="4562" y="2500"/>
                  </a:cubicBezTo>
                  <a:cubicBezTo>
                    <a:pt x="4583" y="1533"/>
                    <a:pt x="4269" y="646"/>
                    <a:pt x="3762" y="243"/>
                  </a:cubicBezTo>
                  <a:cubicBezTo>
                    <a:pt x="3551" y="72"/>
                    <a:pt x="3274" y="1"/>
                    <a:pt x="2972"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64" name="Google Shape;527;p37"/>
            <p:cNvSpPr/>
            <p:nvPr/>
          </p:nvSpPr>
          <p:spPr>
            <a:xfrm>
              <a:off x="5364360" y="2295360"/>
              <a:ext cx="472320" cy="500760"/>
            </a:xfrm>
            <a:custGeom>
              <a:avLst/>
              <a:gdLst/>
              <a:ahLst/>
              <a:cxnLst/>
              <a:rect l="l" t="t" r="r" b="b"/>
              <a:pathLst>
                <a:path w="13128" h="13919">
                  <a:moveTo>
                    <a:pt x="7971" y="1"/>
                  </a:moveTo>
                  <a:cubicBezTo>
                    <a:pt x="6575" y="1"/>
                    <a:pt x="4701" y="113"/>
                    <a:pt x="3164" y="1065"/>
                  </a:cubicBezTo>
                  <a:cubicBezTo>
                    <a:pt x="1153" y="2311"/>
                    <a:pt x="1" y="7005"/>
                    <a:pt x="290" y="9113"/>
                  </a:cubicBezTo>
                  <a:cubicBezTo>
                    <a:pt x="562" y="11120"/>
                    <a:pt x="2574" y="13733"/>
                    <a:pt x="4336" y="13733"/>
                  </a:cubicBezTo>
                  <a:cubicBezTo>
                    <a:pt x="4425" y="13733"/>
                    <a:pt x="4513" y="13726"/>
                    <a:pt x="4601" y="13712"/>
                  </a:cubicBezTo>
                  <a:cubicBezTo>
                    <a:pt x="6420" y="13423"/>
                    <a:pt x="5558" y="11029"/>
                    <a:pt x="5558" y="11029"/>
                  </a:cubicBezTo>
                  <a:lnTo>
                    <a:pt x="8720" y="9113"/>
                  </a:lnTo>
                  <a:lnTo>
                    <a:pt x="8720" y="9113"/>
                  </a:lnTo>
                  <a:cubicBezTo>
                    <a:pt x="8720" y="9113"/>
                    <a:pt x="8529" y="11986"/>
                    <a:pt x="8431" y="12752"/>
                  </a:cubicBezTo>
                  <a:cubicBezTo>
                    <a:pt x="8356" y="13366"/>
                    <a:pt x="8341" y="13918"/>
                    <a:pt x="8826" y="13918"/>
                  </a:cubicBezTo>
                  <a:cubicBezTo>
                    <a:pt x="8948" y="13918"/>
                    <a:pt x="9102" y="13883"/>
                    <a:pt x="9294" y="13806"/>
                  </a:cubicBezTo>
                  <a:cubicBezTo>
                    <a:pt x="10255" y="13423"/>
                    <a:pt x="10157" y="12084"/>
                    <a:pt x="10348" y="11124"/>
                  </a:cubicBezTo>
                  <a:cubicBezTo>
                    <a:pt x="10539" y="10167"/>
                    <a:pt x="11785" y="9019"/>
                    <a:pt x="12456" y="7293"/>
                  </a:cubicBezTo>
                  <a:cubicBezTo>
                    <a:pt x="13128" y="5568"/>
                    <a:pt x="13031" y="2982"/>
                    <a:pt x="13031" y="2982"/>
                  </a:cubicBezTo>
                  <a:cubicBezTo>
                    <a:pt x="12456" y="968"/>
                    <a:pt x="10446" y="12"/>
                    <a:pt x="9102" y="12"/>
                  </a:cubicBezTo>
                  <a:cubicBezTo>
                    <a:pt x="8787" y="12"/>
                    <a:pt x="8402" y="1"/>
                    <a:pt x="7971"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365" name="Google Shape;528;p37"/>
            <p:cNvSpPr/>
            <p:nvPr/>
          </p:nvSpPr>
          <p:spPr>
            <a:xfrm>
              <a:off x="5358960" y="2291040"/>
              <a:ext cx="481680" cy="509760"/>
            </a:xfrm>
            <a:custGeom>
              <a:avLst/>
              <a:gdLst/>
              <a:ahLst/>
              <a:cxnLst/>
              <a:rect l="l" t="t" r="r" b="b"/>
              <a:pathLst>
                <a:path w="13386" h="14166">
                  <a:moveTo>
                    <a:pt x="8092" y="246"/>
                  </a:moveTo>
                  <a:cubicBezTo>
                    <a:pt x="8329" y="246"/>
                    <a:pt x="8555" y="249"/>
                    <a:pt x="8764" y="252"/>
                  </a:cubicBezTo>
                  <a:cubicBezTo>
                    <a:pt x="8939" y="256"/>
                    <a:pt x="9098" y="260"/>
                    <a:pt x="9244" y="260"/>
                  </a:cubicBezTo>
                  <a:cubicBezTo>
                    <a:pt x="10483" y="260"/>
                    <a:pt x="12477" y="1147"/>
                    <a:pt x="13051" y="3123"/>
                  </a:cubicBezTo>
                  <a:cubicBezTo>
                    <a:pt x="13058" y="3335"/>
                    <a:pt x="13110" y="5757"/>
                    <a:pt x="12484" y="7371"/>
                  </a:cubicBezTo>
                  <a:cubicBezTo>
                    <a:pt x="12146" y="8237"/>
                    <a:pt x="11662" y="8954"/>
                    <a:pt x="11238" y="9587"/>
                  </a:cubicBezTo>
                  <a:cubicBezTo>
                    <a:pt x="10824" y="10200"/>
                    <a:pt x="10469" y="10728"/>
                    <a:pt x="10368" y="11222"/>
                  </a:cubicBezTo>
                  <a:cubicBezTo>
                    <a:pt x="10326" y="11441"/>
                    <a:pt x="10299" y="11671"/>
                    <a:pt x="10267" y="11915"/>
                  </a:cubicBezTo>
                  <a:cubicBezTo>
                    <a:pt x="10170" y="12715"/>
                    <a:pt x="10069" y="13543"/>
                    <a:pt x="9390" y="13814"/>
                  </a:cubicBezTo>
                  <a:cubicBezTo>
                    <a:pt x="9259" y="13867"/>
                    <a:pt x="9101" y="13917"/>
                    <a:pt x="8971" y="13917"/>
                  </a:cubicBezTo>
                  <a:cubicBezTo>
                    <a:pt x="8901" y="13917"/>
                    <a:pt x="8839" y="13903"/>
                    <a:pt x="8793" y="13866"/>
                  </a:cubicBezTo>
                  <a:cubicBezTo>
                    <a:pt x="8618" y="13734"/>
                    <a:pt x="8646" y="13299"/>
                    <a:pt x="8698" y="12892"/>
                  </a:cubicBezTo>
                  <a:cubicBezTo>
                    <a:pt x="8793" y="12130"/>
                    <a:pt x="8977" y="9361"/>
                    <a:pt x="8987" y="9243"/>
                  </a:cubicBezTo>
                  <a:cubicBezTo>
                    <a:pt x="8987" y="9198"/>
                    <a:pt x="8966" y="9156"/>
                    <a:pt x="8928" y="9132"/>
                  </a:cubicBezTo>
                  <a:cubicBezTo>
                    <a:pt x="8907" y="9117"/>
                    <a:pt x="8883" y="9111"/>
                    <a:pt x="8862" y="9111"/>
                  </a:cubicBezTo>
                  <a:cubicBezTo>
                    <a:pt x="8841" y="9111"/>
                    <a:pt x="8817" y="9117"/>
                    <a:pt x="8799" y="9132"/>
                  </a:cubicBezTo>
                  <a:lnTo>
                    <a:pt x="5637" y="11045"/>
                  </a:lnTo>
                  <a:cubicBezTo>
                    <a:pt x="5584" y="11076"/>
                    <a:pt x="5564" y="11139"/>
                    <a:pt x="5584" y="11194"/>
                  </a:cubicBezTo>
                  <a:cubicBezTo>
                    <a:pt x="5588" y="11205"/>
                    <a:pt x="6023" y="12440"/>
                    <a:pt x="5584" y="13181"/>
                  </a:cubicBezTo>
                  <a:cubicBezTo>
                    <a:pt x="5414" y="13469"/>
                    <a:pt x="5125" y="13651"/>
                    <a:pt x="4722" y="13713"/>
                  </a:cubicBezTo>
                  <a:cubicBezTo>
                    <a:pt x="4642" y="13726"/>
                    <a:pt x="4559" y="13733"/>
                    <a:pt x="4476" y="13733"/>
                  </a:cubicBezTo>
                  <a:cubicBezTo>
                    <a:pt x="4000" y="13733"/>
                    <a:pt x="3472" y="13525"/>
                    <a:pt x="2937" y="13129"/>
                  </a:cubicBezTo>
                  <a:cubicBezTo>
                    <a:pt x="1764" y="12255"/>
                    <a:pt x="738" y="10575"/>
                    <a:pt x="554" y="9218"/>
                  </a:cubicBezTo>
                  <a:cubicBezTo>
                    <a:pt x="261" y="7072"/>
                    <a:pt x="1455" y="2479"/>
                    <a:pt x="3372" y="1293"/>
                  </a:cubicBezTo>
                  <a:cubicBezTo>
                    <a:pt x="4877" y="359"/>
                    <a:pt x="6693" y="246"/>
                    <a:pt x="8092" y="246"/>
                  </a:cubicBezTo>
                  <a:close/>
                  <a:moveTo>
                    <a:pt x="8158" y="0"/>
                  </a:moveTo>
                  <a:cubicBezTo>
                    <a:pt x="6764" y="0"/>
                    <a:pt x="4816" y="106"/>
                    <a:pt x="3240" y="1084"/>
                  </a:cubicBezTo>
                  <a:cubicBezTo>
                    <a:pt x="1218" y="2336"/>
                    <a:pt x="1" y="6992"/>
                    <a:pt x="306" y="9253"/>
                  </a:cubicBezTo>
                  <a:cubicBezTo>
                    <a:pt x="505" y="10690"/>
                    <a:pt x="1549" y="12402"/>
                    <a:pt x="2791" y="13328"/>
                  </a:cubicBezTo>
                  <a:cubicBezTo>
                    <a:pt x="3369" y="13758"/>
                    <a:pt x="3948" y="13978"/>
                    <a:pt x="4479" y="13978"/>
                  </a:cubicBezTo>
                  <a:cubicBezTo>
                    <a:pt x="4575" y="13978"/>
                    <a:pt x="4668" y="13971"/>
                    <a:pt x="4760" y="13957"/>
                  </a:cubicBezTo>
                  <a:cubicBezTo>
                    <a:pt x="5240" y="13880"/>
                    <a:pt x="5588" y="13662"/>
                    <a:pt x="5797" y="13307"/>
                  </a:cubicBezTo>
                  <a:cubicBezTo>
                    <a:pt x="6225" y="12586"/>
                    <a:pt x="5950" y="11532"/>
                    <a:pt x="5849" y="11208"/>
                  </a:cubicBezTo>
                  <a:lnTo>
                    <a:pt x="8722" y="9466"/>
                  </a:lnTo>
                  <a:lnTo>
                    <a:pt x="8722" y="9466"/>
                  </a:lnTo>
                  <a:cubicBezTo>
                    <a:pt x="8674" y="10171"/>
                    <a:pt x="8531" y="12235"/>
                    <a:pt x="8451" y="12861"/>
                  </a:cubicBezTo>
                  <a:cubicBezTo>
                    <a:pt x="8393" y="13348"/>
                    <a:pt x="8354" y="13845"/>
                    <a:pt x="8639" y="14065"/>
                  </a:cubicBezTo>
                  <a:cubicBezTo>
                    <a:pt x="8727" y="14131"/>
                    <a:pt x="8838" y="14166"/>
                    <a:pt x="8970" y="14166"/>
                  </a:cubicBezTo>
                  <a:cubicBezTo>
                    <a:pt x="9112" y="14166"/>
                    <a:pt x="9283" y="14124"/>
                    <a:pt x="9485" y="14044"/>
                  </a:cubicBezTo>
                  <a:cubicBezTo>
                    <a:pt x="10296" y="13720"/>
                    <a:pt x="10413" y="12777"/>
                    <a:pt x="10514" y="11942"/>
                  </a:cubicBezTo>
                  <a:cubicBezTo>
                    <a:pt x="10543" y="11706"/>
                    <a:pt x="10570" y="11480"/>
                    <a:pt x="10612" y="11271"/>
                  </a:cubicBezTo>
                  <a:cubicBezTo>
                    <a:pt x="10702" y="10826"/>
                    <a:pt x="11047" y="10314"/>
                    <a:pt x="11444" y="9726"/>
                  </a:cubicBezTo>
                  <a:cubicBezTo>
                    <a:pt x="11875" y="9082"/>
                    <a:pt x="12369" y="8352"/>
                    <a:pt x="12714" y="7462"/>
                  </a:cubicBezTo>
                  <a:cubicBezTo>
                    <a:pt x="13385" y="5732"/>
                    <a:pt x="13302" y="3206"/>
                    <a:pt x="13298" y="3099"/>
                  </a:cubicBezTo>
                  <a:cubicBezTo>
                    <a:pt x="13298" y="3088"/>
                    <a:pt x="13294" y="3081"/>
                    <a:pt x="13294" y="3070"/>
                  </a:cubicBezTo>
                  <a:cubicBezTo>
                    <a:pt x="12689" y="959"/>
                    <a:pt x="10564" y="9"/>
                    <a:pt x="9244" y="9"/>
                  </a:cubicBezTo>
                  <a:cubicBezTo>
                    <a:pt x="9102" y="9"/>
                    <a:pt x="8942" y="9"/>
                    <a:pt x="8768" y="5"/>
                  </a:cubicBezTo>
                  <a:cubicBezTo>
                    <a:pt x="8581" y="3"/>
                    <a:pt x="8376" y="0"/>
                    <a:pt x="8158"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66" name="Google Shape;529;p37"/>
            <p:cNvSpPr/>
            <p:nvPr/>
          </p:nvSpPr>
          <p:spPr>
            <a:xfrm>
              <a:off x="5484240" y="2296080"/>
              <a:ext cx="145080" cy="143640"/>
            </a:xfrm>
            <a:custGeom>
              <a:avLst/>
              <a:gdLst/>
              <a:ahLst/>
              <a:cxnLst/>
              <a:rect l="l" t="t" r="r" b="b"/>
              <a:pathLst>
                <a:path w="4038" h="4001">
                  <a:moveTo>
                    <a:pt x="4038" y="1"/>
                  </a:moveTo>
                  <a:lnTo>
                    <a:pt x="2061" y="309"/>
                  </a:lnTo>
                  <a:cubicBezTo>
                    <a:pt x="2061" y="309"/>
                    <a:pt x="1567" y="557"/>
                    <a:pt x="701" y="1917"/>
                  </a:cubicBezTo>
                  <a:cubicBezTo>
                    <a:pt x="1" y="3018"/>
                    <a:pt x="1007" y="4000"/>
                    <a:pt x="1907" y="4000"/>
                  </a:cubicBezTo>
                  <a:cubicBezTo>
                    <a:pt x="2116" y="4000"/>
                    <a:pt x="2319" y="3947"/>
                    <a:pt x="2493" y="3831"/>
                  </a:cubicBezTo>
                  <a:cubicBezTo>
                    <a:pt x="3422" y="3211"/>
                    <a:pt x="2618" y="1917"/>
                    <a:pt x="3296" y="1298"/>
                  </a:cubicBezTo>
                  <a:cubicBezTo>
                    <a:pt x="3975" y="682"/>
                    <a:pt x="4038" y="1"/>
                    <a:pt x="4038"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67" name="Google Shape;530;p37"/>
            <p:cNvSpPr/>
            <p:nvPr/>
          </p:nvSpPr>
          <p:spPr>
            <a:xfrm>
              <a:off x="5429160" y="2360880"/>
              <a:ext cx="62280" cy="72720"/>
            </a:xfrm>
            <a:custGeom>
              <a:avLst/>
              <a:gdLst/>
              <a:ahLst/>
              <a:cxnLst/>
              <a:rect l="l" t="t" r="r" b="b"/>
              <a:pathLst>
                <a:path w="1738" h="2033">
                  <a:moveTo>
                    <a:pt x="1577" y="0"/>
                  </a:moveTo>
                  <a:cubicBezTo>
                    <a:pt x="1331" y="0"/>
                    <a:pt x="817" y="422"/>
                    <a:pt x="817" y="422"/>
                  </a:cubicBezTo>
                  <a:cubicBezTo>
                    <a:pt x="817" y="422"/>
                    <a:pt x="75" y="917"/>
                    <a:pt x="13" y="1783"/>
                  </a:cubicBezTo>
                  <a:cubicBezTo>
                    <a:pt x="1" y="1958"/>
                    <a:pt x="54" y="2032"/>
                    <a:pt x="150" y="2032"/>
                  </a:cubicBezTo>
                  <a:cubicBezTo>
                    <a:pt x="523" y="2032"/>
                    <a:pt x="1533" y="891"/>
                    <a:pt x="1683" y="300"/>
                  </a:cubicBezTo>
                  <a:cubicBezTo>
                    <a:pt x="1738" y="78"/>
                    <a:pt x="1682" y="0"/>
                    <a:pt x="1577"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68" name="Google Shape;531;p37"/>
            <p:cNvSpPr/>
            <p:nvPr/>
          </p:nvSpPr>
          <p:spPr>
            <a:xfrm>
              <a:off x="5630040" y="2299680"/>
              <a:ext cx="196200" cy="150840"/>
            </a:xfrm>
            <a:custGeom>
              <a:avLst/>
              <a:gdLst/>
              <a:ahLst/>
              <a:cxnLst/>
              <a:rect l="l" t="t" r="r" b="b"/>
              <a:pathLst>
                <a:path w="5459" h="4200">
                  <a:moveTo>
                    <a:pt x="1522" y="0"/>
                  </a:moveTo>
                  <a:cubicBezTo>
                    <a:pt x="1243" y="0"/>
                    <a:pt x="985" y="54"/>
                    <a:pt x="766" y="180"/>
                  </a:cubicBezTo>
                  <a:cubicBezTo>
                    <a:pt x="766" y="180"/>
                    <a:pt x="1" y="1425"/>
                    <a:pt x="860" y="2765"/>
                  </a:cubicBezTo>
                  <a:cubicBezTo>
                    <a:pt x="1427" y="3649"/>
                    <a:pt x="2451" y="4199"/>
                    <a:pt x="3303" y="4199"/>
                  </a:cubicBezTo>
                  <a:cubicBezTo>
                    <a:pt x="3746" y="4199"/>
                    <a:pt x="4143" y="4050"/>
                    <a:pt x="4405" y="3722"/>
                  </a:cubicBezTo>
                  <a:cubicBezTo>
                    <a:pt x="5174" y="2765"/>
                    <a:pt x="5459" y="2285"/>
                    <a:pt x="5174" y="1808"/>
                  </a:cubicBezTo>
                  <a:cubicBezTo>
                    <a:pt x="4933" y="1406"/>
                    <a:pt x="2949" y="0"/>
                    <a:pt x="1522" y="0"/>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369" name="Google Shape;532;p37"/>
            <p:cNvSpPr/>
            <p:nvPr/>
          </p:nvSpPr>
          <p:spPr>
            <a:xfrm>
              <a:off x="5625000" y="2295360"/>
              <a:ext cx="207360" cy="159840"/>
            </a:xfrm>
            <a:custGeom>
              <a:avLst/>
              <a:gdLst/>
              <a:ahLst/>
              <a:cxnLst/>
              <a:rect l="l" t="t" r="r" b="b"/>
              <a:pathLst>
                <a:path w="5765" h="4452">
                  <a:moveTo>
                    <a:pt x="1667" y="249"/>
                  </a:moveTo>
                  <a:cubicBezTo>
                    <a:pt x="3041" y="249"/>
                    <a:pt x="4993" y="1645"/>
                    <a:pt x="5205" y="1998"/>
                  </a:cubicBezTo>
                  <a:cubicBezTo>
                    <a:pt x="5445" y="2403"/>
                    <a:pt x="5215" y="2813"/>
                    <a:pt x="4446" y="3773"/>
                  </a:cubicBezTo>
                  <a:cubicBezTo>
                    <a:pt x="4171" y="4121"/>
                    <a:pt x="3770" y="4204"/>
                    <a:pt x="3446" y="4204"/>
                  </a:cubicBezTo>
                  <a:cubicBezTo>
                    <a:pt x="3411" y="4204"/>
                    <a:pt x="3377" y="4203"/>
                    <a:pt x="3343" y="4201"/>
                  </a:cubicBezTo>
                  <a:cubicBezTo>
                    <a:pt x="2505" y="4156"/>
                    <a:pt x="1604" y="3606"/>
                    <a:pt x="1103" y="2827"/>
                  </a:cubicBezTo>
                  <a:cubicBezTo>
                    <a:pt x="355" y="1661"/>
                    <a:pt x="891" y="586"/>
                    <a:pt x="995" y="399"/>
                  </a:cubicBezTo>
                  <a:cubicBezTo>
                    <a:pt x="1192" y="294"/>
                    <a:pt x="1420" y="249"/>
                    <a:pt x="1667" y="249"/>
                  </a:cubicBezTo>
                  <a:close/>
                  <a:moveTo>
                    <a:pt x="1671" y="1"/>
                  </a:moveTo>
                  <a:cubicBezTo>
                    <a:pt x="1369" y="1"/>
                    <a:pt x="1087" y="60"/>
                    <a:pt x="843" y="200"/>
                  </a:cubicBezTo>
                  <a:cubicBezTo>
                    <a:pt x="825" y="211"/>
                    <a:pt x="811" y="224"/>
                    <a:pt x="801" y="242"/>
                  </a:cubicBezTo>
                  <a:cubicBezTo>
                    <a:pt x="766" y="294"/>
                    <a:pt x="0" y="1571"/>
                    <a:pt x="894" y="2959"/>
                  </a:cubicBezTo>
                  <a:cubicBezTo>
                    <a:pt x="1437" y="3801"/>
                    <a:pt x="2418" y="4399"/>
                    <a:pt x="3333" y="4448"/>
                  </a:cubicBezTo>
                  <a:cubicBezTo>
                    <a:pt x="3372" y="4452"/>
                    <a:pt x="3406" y="4452"/>
                    <a:pt x="3444" y="4452"/>
                  </a:cubicBezTo>
                  <a:cubicBezTo>
                    <a:pt x="3949" y="4452"/>
                    <a:pt x="4370" y="4267"/>
                    <a:pt x="4642" y="3930"/>
                  </a:cubicBezTo>
                  <a:cubicBezTo>
                    <a:pt x="5358" y="3036"/>
                    <a:pt x="5765" y="2451"/>
                    <a:pt x="5418" y="1870"/>
                  </a:cubicBezTo>
                  <a:cubicBezTo>
                    <a:pt x="5177" y="1473"/>
                    <a:pt x="3176" y="1"/>
                    <a:pt x="1671"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70" name="Google Shape;533;p37"/>
            <p:cNvSpPr/>
            <p:nvPr/>
          </p:nvSpPr>
          <p:spPr>
            <a:xfrm>
              <a:off x="5602320" y="2016360"/>
              <a:ext cx="441360" cy="394560"/>
            </a:xfrm>
            <a:custGeom>
              <a:avLst/>
              <a:gdLst/>
              <a:ahLst/>
              <a:cxnLst/>
              <a:rect l="l" t="t" r="r" b="b"/>
              <a:pathLst>
                <a:path w="12265" h="10961">
                  <a:moveTo>
                    <a:pt x="4437" y="1"/>
                  </a:moveTo>
                  <a:cubicBezTo>
                    <a:pt x="4427" y="1"/>
                    <a:pt x="4418" y="2"/>
                    <a:pt x="4408" y="4"/>
                  </a:cubicBezTo>
                  <a:cubicBezTo>
                    <a:pt x="4026" y="101"/>
                    <a:pt x="2683" y="2882"/>
                    <a:pt x="2683" y="2882"/>
                  </a:cubicBezTo>
                  <a:cubicBezTo>
                    <a:pt x="2683" y="2882"/>
                    <a:pt x="383" y="3073"/>
                    <a:pt x="192" y="3741"/>
                  </a:cubicBezTo>
                  <a:cubicBezTo>
                    <a:pt x="0" y="4412"/>
                    <a:pt x="1055" y="7574"/>
                    <a:pt x="1918" y="8915"/>
                  </a:cubicBezTo>
                  <a:cubicBezTo>
                    <a:pt x="2780" y="10257"/>
                    <a:pt x="4408" y="10929"/>
                    <a:pt x="5557" y="10929"/>
                  </a:cubicBezTo>
                  <a:cubicBezTo>
                    <a:pt x="5939" y="10929"/>
                    <a:pt x="6575" y="10960"/>
                    <a:pt x="7272" y="10960"/>
                  </a:cubicBezTo>
                  <a:cubicBezTo>
                    <a:pt x="8672" y="10960"/>
                    <a:pt x="10316" y="10833"/>
                    <a:pt x="10637" y="10066"/>
                  </a:cubicBezTo>
                  <a:cubicBezTo>
                    <a:pt x="11117" y="8915"/>
                    <a:pt x="10730" y="5466"/>
                    <a:pt x="10730" y="5466"/>
                  </a:cubicBezTo>
                  <a:cubicBezTo>
                    <a:pt x="10730" y="5466"/>
                    <a:pt x="12265" y="3932"/>
                    <a:pt x="11593" y="3647"/>
                  </a:cubicBezTo>
                  <a:cubicBezTo>
                    <a:pt x="10925" y="3358"/>
                    <a:pt x="8625" y="3358"/>
                    <a:pt x="8625" y="3358"/>
                  </a:cubicBezTo>
                  <a:cubicBezTo>
                    <a:pt x="8625" y="3358"/>
                    <a:pt x="8525" y="3376"/>
                    <a:pt x="8359" y="3376"/>
                  </a:cubicBezTo>
                  <a:cubicBezTo>
                    <a:pt x="7985" y="3376"/>
                    <a:pt x="7276" y="3284"/>
                    <a:pt x="6611" y="2686"/>
                  </a:cubicBezTo>
                  <a:cubicBezTo>
                    <a:pt x="5677" y="1848"/>
                    <a:pt x="4833" y="1"/>
                    <a:pt x="4437"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371" name="Google Shape;534;p37"/>
            <p:cNvSpPr/>
            <p:nvPr/>
          </p:nvSpPr>
          <p:spPr>
            <a:xfrm>
              <a:off x="5597280" y="2011680"/>
              <a:ext cx="436320" cy="403200"/>
            </a:xfrm>
            <a:custGeom>
              <a:avLst/>
              <a:gdLst/>
              <a:ahLst/>
              <a:cxnLst/>
              <a:rect l="l" t="t" r="r" b="b"/>
              <a:pathLst>
                <a:path w="12123" h="11209">
                  <a:moveTo>
                    <a:pt x="4583" y="249"/>
                  </a:moveTo>
                  <a:cubicBezTo>
                    <a:pt x="4715" y="249"/>
                    <a:pt x="5098" y="823"/>
                    <a:pt x="5380" y="1244"/>
                  </a:cubicBezTo>
                  <a:cubicBezTo>
                    <a:pt x="5762" y="1825"/>
                    <a:pt x="6201" y="2479"/>
                    <a:pt x="6674" y="2904"/>
                  </a:cubicBezTo>
                  <a:cubicBezTo>
                    <a:pt x="7365" y="3526"/>
                    <a:pt x="8098" y="3625"/>
                    <a:pt x="8495" y="3625"/>
                  </a:cubicBezTo>
                  <a:cubicBezTo>
                    <a:pt x="8642" y="3625"/>
                    <a:pt x="8743" y="3612"/>
                    <a:pt x="8779" y="3606"/>
                  </a:cubicBezTo>
                  <a:cubicBezTo>
                    <a:pt x="8943" y="3606"/>
                    <a:pt x="11072" y="3617"/>
                    <a:pt x="11687" y="3885"/>
                  </a:cubicBezTo>
                  <a:cubicBezTo>
                    <a:pt x="11757" y="3912"/>
                    <a:pt x="11774" y="3951"/>
                    <a:pt x="11778" y="3986"/>
                  </a:cubicBezTo>
                  <a:cubicBezTo>
                    <a:pt x="11840" y="4306"/>
                    <a:pt x="11204" y="5085"/>
                    <a:pt x="10786" y="5502"/>
                  </a:cubicBezTo>
                  <a:cubicBezTo>
                    <a:pt x="10762" y="5531"/>
                    <a:pt x="10748" y="5565"/>
                    <a:pt x="10751" y="5603"/>
                  </a:cubicBezTo>
                  <a:cubicBezTo>
                    <a:pt x="10755" y="5638"/>
                    <a:pt x="11127" y="9033"/>
                    <a:pt x="10664" y="10140"/>
                  </a:cubicBezTo>
                  <a:cubicBezTo>
                    <a:pt x="10372" y="10841"/>
                    <a:pt x="8767" y="10960"/>
                    <a:pt x="7413" y="10960"/>
                  </a:cubicBezTo>
                  <a:cubicBezTo>
                    <a:pt x="7013" y="10960"/>
                    <a:pt x="6635" y="10949"/>
                    <a:pt x="6319" y="10941"/>
                  </a:cubicBezTo>
                  <a:cubicBezTo>
                    <a:pt x="6075" y="10933"/>
                    <a:pt x="5867" y="10926"/>
                    <a:pt x="5700" y="10926"/>
                  </a:cubicBezTo>
                  <a:cubicBezTo>
                    <a:pt x="4569" y="10926"/>
                    <a:pt x="2989" y="10255"/>
                    <a:pt x="2165" y="8971"/>
                  </a:cubicBezTo>
                  <a:cubicBezTo>
                    <a:pt x="1264" y="7569"/>
                    <a:pt x="286" y="4490"/>
                    <a:pt x="457" y="3898"/>
                  </a:cubicBezTo>
                  <a:cubicBezTo>
                    <a:pt x="579" y="3471"/>
                    <a:pt x="1980" y="3199"/>
                    <a:pt x="2836" y="3126"/>
                  </a:cubicBezTo>
                  <a:cubicBezTo>
                    <a:pt x="2881" y="3123"/>
                    <a:pt x="2920" y="3095"/>
                    <a:pt x="2937" y="3057"/>
                  </a:cubicBezTo>
                  <a:cubicBezTo>
                    <a:pt x="3564" y="1766"/>
                    <a:pt x="4367" y="325"/>
                    <a:pt x="4580" y="249"/>
                  </a:cubicBezTo>
                  <a:close/>
                  <a:moveTo>
                    <a:pt x="4584" y="1"/>
                  </a:moveTo>
                  <a:cubicBezTo>
                    <a:pt x="4563" y="1"/>
                    <a:pt x="4542" y="3"/>
                    <a:pt x="4521" y="9"/>
                  </a:cubicBezTo>
                  <a:cubicBezTo>
                    <a:pt x="4127" y="106"/>
                    <a:pt x="3101" y="2156"/>
                    <a:pt x="2746" y="2886"/>
                  </a:cubicBezTo>
                  <a:cubicBezTo>
                    <a:pt x="2300" y="2928"/>
                    <a:pt x="412" y="3147"/>
                    <a:pt x="217" y="3832"/>
                  </a:cubicBezTo>
                  <a:cubicBezTo>
                    <a:pt x="1" y="4580"/>
                    <a:pt x="1142" y="7840"/>
                    <a:pt x="1956" y="9107"/>
                  </a:cubicBezTo>
                  <a:cubicBezTo>
                    <a:pt x="2830" y="10464"/>
                    <a:pt x="4500" y="11174"/>
                    <a:pt x="5700" y="11174"/>
                  </a:cubicBezTo>
                  <a:cubicBezTo>
                    <a:pt x="5863" y="11174"/>
                    <a:pt x="6072" y="11180"/>
                    <a:pt x="6312" y="11188"/>
                  </a:cubicBezTo>
                  <a:cubicBezTo>
                    <a:pt x="6646" y="11198"/>
                    <a:pt x="7036" y="11209"/>
                    <a:pt x="7440" y="11209"/>
                  </a:cubicBezTo>
                  <a:cubicBezTo>
                    <a:pt x="8887" y="11209"/>
                    <a:pt x="10546" y="11069"/>
                    <a:pt x="10894" y="10238"/>
                  </a:cubicBezTo>
                  <a:cubicBezTo>
                    <a:pt x="11350" y="9138"/>
                    <a:pt x="11054" y="6111"/>
                    <a:pt x="11005" y="5635"/>
                  </a:cubicBezTo>
                  <a:cubicBezTo>
                    <a:pt x="11231" y="5401"/>
                    <a:pt x="12122" y="4452"/>
                    <a:pt x="12021" y="3940"/>
                  </a:cubicBezTo>
                  <a:cubicBezTo>
                    <a:pt x="11997" y="3808"/>
                    <a:pt x="11917" y="3710"/>
                    <a:pt x="11785" y="3655"/>
                  </a:cubicBezTo>
                  <a:cubicBezTo>
                    <a:pt x="11100" y="3363"/>
                    <a:pt x="8863" y="3360"/>
                    <a:pt x="8768" y="3360"/>
                  </a:cubicBezTo>
                  <a:lnTo>
                    <a:pt x="8744" y="3360"/>
                  </a:lnTo>
                  <a:cubicBezTo>
                    <a:pt x="8741" y="3361"/>
                    <a:pt x="8653" y="3375"/>
                    <a:pt x="8507" y="3375"/>
                  </a:cubicBezTo>
                  <a:cubicBezTo>
                    <a:pt x="8157" y="3375"/>
                    <a:pt x="7472" y="3290"/>
                    <a:pt x="6838" y="2719"/>
                  </a:cubicBezTo>
                  <a:cubicBezTo>
                    <a:pt x="6388" y="2316"/>
                    <a:pt x="5961" y="1675"/>
                    <a:pt x="5585" y="1108"/>
                  </a:cubicBezTo>
                  <a:cubicBezTo>
                    <a:pt x="5101" y="380"/>
                    <a:pt x="4835" y="1"/>
                    <a:pt x="4584"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72" name="Google Shape;535;p37"/>
            <p:cNvSpPr/>
            <p:nvPr/>
          </p:nvSpPr>
          <p:spPr>
            <a:xfrm>
              <a:off x="5761080" y="2275200"/>
              <a:ext cx="166680" cy="102600"/>
            </a:xfrm>
            <a:custGeom>
              <a:avLst/>
              <a:gdLst/>
              <a:ahLst/>
              <a:cxnLst/>
              <a:rect l="l" t="t" r="r" b="b"/>
              <a:pathLst>
                <a:path w="4638" h="2858">
                  <a:moveTo>
                    <a:pt x="2473" y="0"/>
                  </a:moveTo>
                  <a:cubicBezTo>
                    <a:pt x="2326" y="0"/>
                    <a:pt x="2161" y="25"/>
                    <a:pt x="1977" y="82"/>
                  </a:cubicBezTo>
                  <a:cubicBezTo>
                    <a:pt x="804" y="455"/>
                    <a:pt x="0" y="1564"/>
                    <a:pt x="1298" y="2493"/>
                  </a:cubicBezTo>
                  <a:cubicBezTo>
                    <a:pt x="1647" y="2743"/>
                    <a:pt x="2095" y="2858"/>
                    <a:pt x="2529" y="2858"/>
                  </a:cubicBezTo>
                  <a:cubicBezTo>
                    <a:pt x="3627" y="2858"/>
                    <a:pt x="4637" y="2122"/>
                    <a:pt x="3748" y="962"/>
                  </a:cubicBezTo>
                  <a:cubicBezTo>
                    <a:pt x="3632" y="813"/>
                    <a:pt x="3518" y="660"/>
                    <a:pt x="3414" y="500"/>
                  </a:cubicBezTo>
                  <a:cubicBezTo>
                    <a:pt x="3270" y="292"/>
                    <a:pt x="2980" y="0"/>
                    <a:pt x="2473"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73" name="Google Shape;536;p37"/>
            <p:cNvSpPr/>
            <p:nvPr/>
          </p:nvSpPr>
          <p:spPr>
            <a:xfrm>
              <a:off x="5695560" y="2016000"/>
              <a:ext cx="105840" cy="123120"/>
            </a:xfrm>
            <a:custGeom>
              <a:avLst/>
              <a:gdLst/>
              <a:ahLst/>
              <a:cxnLst/>
              <a:rect l="l" t="t" r="r" b="b"/>
              <a:pathLst>
                <a:path w="2947" h="3427">
                  <a:moveTo>
                    <a:pt x="1877" y="0"/>
                  </a:moveTo>
                  <a:cubicBezTo>
                    <a:pt x="1859" y="0"/>
                    <a:pt x="1840" y="3"/>
                    <a:pt x="1820" y="8"/>
                  </a:cubicBezTo>
                  <a:cubicBezTo>
                    <a:pt x="1149" y="200"/>
                    <a:pt x="1" y="1640"/>
                    <a:pt x="95" y="2886"/>
                  </a:cubicBezTo>
                  <a:cubicBezTo>
                    <a:pt x="95" y="2886"/>
                    <a:pt x="1045" y="3427"/>
                    <a:pt x="1803" y="3427"/>
                  </a:cubicBezTo>
                  <a:cubicBezTo>
                    <a:pt x="1946" y="3427"/>
                    <a:pt x="2082" y="3408"/>
                    <a:pt x="2204" y="3362"/>
                  </a:cubicBezTo>
                  <a:cubicBezTo>
                    <a:pt x="2947" y="3085"/>
                    <a:pt x="2518" y="0"/>
                    <a:pt x="1877"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374" name="Google Shape;537;p37"/>
            <p:cNvSpPr/>
            <p:nvPr/>
          </p:nvSpPr>
          <p:spPr>
            <a:xfrm>
              <a:off x="5690880" y="2011680"/>
              <a:ext cx="108720" cy="132120"/>
            </a:xfrm>
            <a:custGeom>
              <a:avLst/>
              <a:gdLst/>
              <a:ahLst/>
              <a:cxnLst/>
              <a:rect l="l" t="t" r="r" b="b"/>
              <a:pathLst>
                <a:path w="3028" h="3675">
                  <a:moveTo>
                    <a:pt x="2006" y="252"/>
                  </a:moveTo>
                  <a:cubicBezTo>
                    <a:pt x="2101" y="252"/>
                    <a:pt x="2245" y="427"/>
                    <a:pt x="2377" y="822"/>
                  </a:cubicBezTo>
                  <a:cubicBezTo>
                    <a:pt x="2687" y="1758"/>
                    <a:pt x="2697" y="3220"/>
                    <a:pt x="2290" y="3372"/>
                  </a:cubicBezTo>
                  <a:cubicBezTo>
                    <a:pt x="2182" y="3413"/>
                    <a:pt x="2060" y="3430"/>
                    <a:pt x="1931" y="3430"/>
                  </a:cubicBezTo>
                  <a:cubicBezTo>
                    <a:pt x="1322" y="3430"/>
                    <a:pt x="557" y="3046"/>
                    <a:pt x="344" y="2934"/>
                  </a:cubicBezTo>
                  <a:cubicBezTo>
                    <a:pt x="296" y="1751"/>
                    <a:pt x="1399" y="422"/>
                    <a:pt x="1984" y="255"/>
                  </a:cubicBezTo>
                  <a:cubicBezTo>
                    <a:pt x="1991" y="253"/>
                    <a:pt x="1998" y="252"/>
                    <a:pt x="2006" y="252"/>
                  </a:cubicBezTo>
                  <a:close/>
                  <a:moveTo>
                    <a:pt x="2010" y="1"/>
                  </a:moveTo>
                  <a:cubicBezTo>
                    <a:pt x="1977" y="1"/>
                    <a:pt x="1944" y="6"/>
                    <a:pt x="1914" y="15"/>
                  </a:cubicBezTo>
                  <a:cubicBezTo>
                    <a:pt x="1163" y="230"/>
                    <a:pt x="0" y="1723"/>
                    <a:pt x="101" y="3017"/>
                  </a:cubicBezTo>
                  <a:cubicBezTo>
                    <a:pt x="105" y="3059"/>
                    <a:pt x="126" y="3098"/>
                    <a:pt x="164" y="3115"/>
                  </a:cubicBezTo>
                  <a:cubicBezTo>
                    <a:pt x="209" y="3143"/>
                    <a:pt x="1152" y="3675"/>
                    <a:pt x="1935" y="3675"/>
                  </a:cubicBezTo>
                  <a:cubicBezTo>
                    <a:pt x="2091" y="3675"/>
                    <a:pt x="2241" y="3654"/>
                    <a:pt x="2377" y="3605"/>
                  </a:cubicBezTo>
                  <a:cubicBezTo>
                    <a:pt x="3027" y="3358"/>
                    <a:pt x="2899" y="1615"/>
                    <a:pt x="2610" y="745"/>
                  </a:cubicBezTo>
                  <a:cubicBezTo>
                    <a:pt x="2416" y="153"/>
                    <a:pt x="2191" y="1"/>
                    <a:pt x="2010"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75" name="Google Shape;538;p37"/>
            <p:cNvSpPr/>
            <p:nvPr/>
          </p:nvSpPr>
          <p:spPr>
            <a:xfrm>
              <a:off x="5919840" y="2147400"/>
              <a:ext cx="113040" cy="96840"/>
            </a:xfrm>
            <a:custGeom>
              <a:avLst/>
              <a:gdLst/>
              <a:ahLst/>
              <a:cxnLst/>
              <a:rect l="l" t="t" r="r" b="b"/>
              <a:pathLst>
                <a:path w="3148" h="2696">
                  <a:moveTo>
                    <a:pt x="2662" y="0"/>
                  </a:moveTo>
                  <a:cubicBezTo>
                    <a:pt x="2336" y="0"/>
                    <a:pt x="1391" y="65"/>
                    <a:pt x="766" y="769"/>
                  </a:cubicBezTo>
                  <a:cubicBezTo>
                    <a:pt x="0" y="1632"/>
                    <a:pt x="477" y="2495"/>
                    <a:pt x="1532" y="2686"/>
                  </a:cubicBezTo>
                  <a:cubicBezTo>
                    <a:pt x="1566" y="2693"/>
                    <a:pt x="1599" y="2696"/>
                    <a:pt x="1632" y="2696"/>
                  </a:cubicBezTo>
                  <a:cubicBezTo>
                    <a:pt x="2622" y="2696"/>
                    <a:pt x="3148" y="4"/>
                    <a:pt x="2777" y="4"/>
                  </a:cubicBezTo>
                  <a:cubicBezTo>
                    <a:pt x="2777" y="4"/>
                    <a:pt x="2735" y="0"/>
                    <a:pt x="2662"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376" name="Google Shape;539;p37"/>
            <p:cNvSpPr/>
            <p:nvPr/>
          </p:nvSpPr>
          <p:spPr>
            <a:xfrm>
              <a:off x="5926320" y="2142720"/>
              <a:ext cx="106560" cy="105840"/>
            </a:xfrm>
            <a:custGeom>
              <a:avLst/>
              <a:gdLst/>
              <a:ahLst/>
              <a:cxnLst/>
              <a:rect l="l" t="t" r="r" b="b"/>
              <a:pathLst>
                <a:path w="2972" h="2945">
                  <a:moveTo>
                    <a:pt x="2568" y="252"/>
                  </a:moveTo>
                  <a:cubicBezTo>
                    <a:pt x="2658" y="436"/>
                    <a:pt x="2516" y="1494"/>
                    <a:pt x="2088" y="2196"/>
                  </a:cubicBezTo>
                  <a:cubicBezTo>
                    <a:pt x="1945" y="2433"/>
                    <a:pt x="1723" y="2698"/>
                    <a:pt x="1451" y="2698"/>
                  </a:cubicBezTo>
                  <a:cubicBezTo>
                    <a:pt x="1426" y="2698"/>
                    <a:pt x="1401" y="2695"/>
                    <a:pt x="1375" y="2691"/>
                  </a:cubicBezTo>
                  <a:cubicBezTo>
                    <a:pt x="867" y="2596"/>
                    <a:pt x="492" y="2336"/>
                    <a:pt x="373" y="1991"/>
                  </a:cubicBezTo>
                  <a:cubicBezTo>
                    <a:pt x="265" y="1678"/>
                    <a:pt x="373" y="1320"/>
                    <a:pt x="679" y="979"/>
                  </a:cubicBezTo>
                  <a:cubicBezTo>
                    <a:pt x="1274" y="307"/>
                    <a:pt x="2196" y="252"/>
                    <a:pt x="2491" y="252"/>
                  </a:cubicBezTo>
                  <a:close/>
                  <a:moveTo>
                    <a:pt x="2478" y="1"/>
                  </a:moveTo>
                  <a:cubicBezTo>
                    <a:pt x="2128" y="1"/>
                    <a:pt x="1152" y="72"/>
                    <a:pt x="492" y="815"/>
                  </a:cubicBezTo>
                  <a:cubicBezTo>
                    <a:pt x="126" y="1226"/>
                    <a:pt x="1" y="1671"/>
                    <a:pt x="140" y="2071"/>
                  </a:cubicBezTo>
                  <a:cubicBezTo>
                    <a:pt x="290" y="2503"/>
                    <a:pt x="735" y="2826"/>
                    <a:pt x="1330" y="2934"/>
                  </a:cubicBezTo>
                  <a:cubicBezTo>
                    <a:pt x="1368" y="2941"/>
                    <a:pt x="1406" y="2944"/>
                    <a:pt x="1452" y="2944"/>
                  </a:cubicBezTo>
                  <a:cubicBezTo>
                    <a:pt x="1653" y="2944"/>
                    <a:pt x="1918" y="2854"/>
                    <a:pt x="2182" y="2499"/>
                  </a:cubicBezTo>
                  <a:cubicBezTo>
                    <a:pt x="2679" y="1838"/>
                    <a:pt x="2972" y="502"/>
                    <a:pt x="2784" y="133"/>
                  </a:cubicBezTo>
                  <a:cubicBezTo>
                    <a:pt x="2746" y="54"/>
                    <a:pt x="2679" y="8"/>
                    <a:pt x="2603" y="4"/>
                  </a:cubicBezTo>
                  <a:cubicBezTo>
                    <a:pt x="2588" y="3"/>
                    <a:pt x="2544" y="1"/>
                    <a:pt x="2478"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77" name="Google Shape;540;p37"/>
            <p:cNvSpPr/>
            <p:nvPr/>
          </p:nvSpPr>
          <p:spPr>
            <a:xfrm>
              <a:off x="5713200" y="2323080"/>
              <a:ext cx="64800" cy="37440"/>
            </a:xfrm>
            <a:custGeom>
              <a:avLst/>
              <a:gdLst/>
              <a:ahLst/>
              <a:cxnLst/>
              <a:rect l="l" t="t" r="r" b="b"/>
              <a:pathLst>
                <a:path w="1809" h="1054">
                  <a:moveTo>
                    <a:pt x="147" y="0"/>
                  </a:moveTo>
                  <a:cubicBezTo>
                    <a:pt x="44" y="0"/>
                    <a:pt x="1" y="78"/>
                    <a:pt x="83" y="297"/>
                  </a:cubicBezTo>
                  <a:cubicBezTo>
                    <a:pt x="291" y="849"/>
                    <a:pt x="596" y="1053"/>
                    <a:pt x="930" y="1053"/>
                  </a:cubicBezTo>
                  <a:cubicBezTo>
                    <a:pt x="1060" y="1053"/>
                    <a:pt x="1194" y="1022"/>
                    <a:pt x="1328" y="969"/>
                  </a:cubicBezTo>
                  <a:cubicBezTo>
                    <a:pt x="1809" y="777"/>
                    <a:pt x="1040" y="489"/>
                    <a:pt x="1040" y="489"/>
                  </a:cubicBezTo>
                  <a:cubicBezTo>
                    <a:pt x="1040" y="489"/>
                    <a:pt x="404" y="0"/>
                    <a:pt x="147" y="0"/>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378" name="Google Shape;541;p37"/>
            <p:cNvSpPr/>
            <p:nvPr/>
          </p:nvSpPr>
          <p:spPr>
            <a:xfrm>
              <a:off x="5707800" y="2318760"/>
              <a:ext cx="63000" cy="46440"/>
            </a:xfrm>
            <a:custGeom>
              <a:avLst/>
              <a:gdLst/>
              <a:ahLst/>
              <a:cxnLst/>
              <a:rect l="l" t="t" r="r" b="b"/>
              <a:pathLst>
                <a:path w="1762" h="1300">
                  <a:moveTo>
                    <a:pt x="314" y="246"/>
                  </a:moveTo>
                  <a:lnTo>
                    <a:pt x="314" y="246"/>
                  </a:lnTo>
                  <a:cubicBezTo>
                    <a:pt x="439" y="256"/>
                    <a:pt x="794" y="461"/>
                    <a:pt x="1118" y="708"/>
                  </a:cubicBezTo>
                  <a:cubicBezTo>
                    <a:pt x="1125" y="715"/>
                    <a:pt x="1139" y="722"/>
                    <a:pt x="1149" y="726"/>
                  </a:cubicBezTo>
                  <a:cubicBezTo>
                    <a:pt x="1320" y="792"/>
                    <a:pt x="1497" y="899"/>
                    <a:pt x="1518" y="927"/>
                  </a:cubicBezTo>
                  <a:cubicBezTo>
                    <a:pt x="1518" y="927"/>
                    <a:pt x="1504" y="948"/>
                    <a:pt x="1434" y="976"/>
                  </a:cubicBezTo>
                  <a:cubicBezTo>
                    <a:pt x="1309" y="1026"/>
                    <a:pt x="1191" y="1050"/>
                    <a:pt x="1083" y="1050"/>
                  </a:cubicBezTo>
                  <a:cubicBezTo>
                    <a:pt x="994" y="1050"/>
                    <a:pt x="911" y="1033"/>
                    <a:pt x="836" y="1000"/>
                  </a:cubicBezTo>
                  <a:cubicBezTo>
                    <a:pt x="638" y="914"/>
                    <a:pt x="474" y="702"/>
                    <a:pt x="349" y="374"/>
                  </a:cubicBezTo>
                  <a:cubicBezTo>
                    <a:pt x="325" y="308"/>
                    <a:pt x="318" y="266"/>
                    <a:pt x="314" y="246"/>
                  </a:cubicBezTo>
                  <a:close/>
                  <a:moveTo>
                    <a:pt x="293" y="0"/>
                  </a:moveTo>
                  <a:cubicBezTo>
                    <a:pt x="239" y="0"/>
                    <a:pt x="192" y="13"/>
                    <a:pt x="154" y="40"/>
                  </a:cubicBezTo>
                  <a:cubicBezTo>
                    <a:pt x="1" y="155"/>
                    <a:pt x="88" y="384"/>
                    <a:pt x="119" y="461"/>
                  </a:cubicBezTo>
                  <a:cubicBezTo>
                    <a:pt x="265" y="854"/>
                    <a:pt x="474" y="1112"/>
                    <a:pt x="735" y="1227"/>
                  </a:cubicBezTo>
                  <a:cubicBezTo>
                    <a:pt x="843" y="1275"/>
                    <a:pt x="958" y="1299"/>
                    <a:pt x="1079" y="1299"/>
                  </a:cubicBezTo>
                  <a:cubicBezTo>
                    <a:pt x="1219" y="1299"/>
                    <a:pt x="1368" y="1268"/>
                    <a:pt x="1525" y="1206"/>
                  </a:cubicBezTo>
                  <a:cubicBezTo>
                    <a:pt x="1682" y="1143"/>
                    <a:pt x="1762" y="1052"/>
                    <a:pt x="1762" y="938"/>
                  </a:cubicBezTo>
                  <a:cubicBezTo>
                    <a:pt x="1758" y="722"/>
                    <a:pt x="1417" y="565"/>
                    <a:pt x="1253" y="503"/>
                  </a:cubicBezTo>
                  <a:cubicBezTo>
                    <a:pt x="934" y="258"/>
                    <a:pt x="539" y="0"/>
                    <a:pt x="293"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79" name="Google Shape;542;p37"/>
            <p:cNvSpPr/>
            <p:nvPr/>
          </p:nvSpPr>
          <p:spPr>
            <a:xfrm>
              <a:off x="5700240" y="2234160"/>
              <a:ext cx="28080" cy="33480"/>
            </a:xfrm>
            <a:custGeom>
              <a:avLst/>
              <a:gdLst/>
              <a:ahLst/>
              <a:cxnLst/>
              <a:rect l="l" t="t" r="r" b="b"/>
              <a:pathLst>
                <a:path w="791" h="941">
                  <a:moveTo>
                    <a:pt x="462" y="0"/>
                  </a:moveTo>
                  <a:cubicBezTo>
                    <a:pt x="300" y="0"/>
                    <a:pt x="135" y="157"/>
                    <a:pt x="71" y="382"/>
                  </a:cubicBezTo>
                  <a:cubicBezTo>
                    <a:pt x="1" y="635"/>
                    <a:pt x="89" y="883"/>
                    <a:pt x="266" y="931"/>
                  </a:cubicBezTo>
                  <a:cubicBezTo>
                    <a:pt x="287" y="937"/>
                    <a:pt x="310" y="940"/>
                    <a:pt x="332" y="940"/>
                  </a:cubicBezTo>
                  <a:cubicBezTo>
                    <a:pt x="491" y="940"/>
                    <a:pt x="654" y="785"/>
                    <a:pt x="718" y="562"/>
                  </a:cubicBezTo>
                  <a:cubicBezTo>
                    <a:pt x="791" y="308"/>
                    <a:pt x="704" y="61"/>
                    <a:pt x="527" y="9"/>
                  </a:cubicBezTo>
                  <a:cubicBezTo>
                    <a:pt x="506" y="3"/>
                    <a:pt x="484" y="0"/>
                    <a:pt x="462"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80" name="Google Shape;543;p37"/>
            <p:cNvSpPr/>
            <p:nvPr/>
          </p:nvSpPr>
          <p:spPr>
            <a:xfrm>
              <a:off x="5808240" y="2311560"/>
              <a:ext cx="36360" cy="27000"/>
            </a:xfrm>
            <a:custGeom>
              <a:avLst/>
              <a:gdLst/>
              <a:ahLst/>
              <a:cxnLst/>
              <a:rect l="l" t="t" r="r" b="b"/>
              <a:pathLst>
                <a:path w="1016" h="755">
                  <a:moveTo>
                    <a:pt x="645" y="0"/>
                  </a:moveTo>
                  <a:cubicBezTo>
                    <a:pt x="548" y="0"/>
                    <a:pt x="440" y="30"/>
                    <a:pt x="338" y="90"/>
                  </a:cubicBezTo>
                  <a:cubicBezTo>
                    <a:pt x="112" y="222"/>
                    <a:pt x="1" y="462"/>
                    <a:pt x="94" y="619"/>
                  </a:cubicBezTo>
                  <a:cubicBezTo>
                    <a:pt x="147" y="708"/>
                    <a:pt x="252" y="754"/>
                    <a:pt x="374" y="754"/>
                  </a:cubicBezTo>
                  <a:cubicBezTo>
                    <a:pt x="470" y="754"/>
                    <a:pt x="578" y="726"/>
                    <a:pt x="679" y="668"/>
                  </a:cubicBezTo>
                  <a:cubicBezTo>
                    <a:pt x="908" y="532"/>
                    <a:pt x="1016" y="295"/>
                    <a:pt x="922" y="135"/>
                  </a:cubicBezTo>
                  <a:cubicBezTo>
                    <a:pt x="870" y="46"/>
                    <a:pt x="766" y="0"/>
                    <a:pt x="645"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381" name="Google Shape;544;p37"/>
            <p:cNvSpPr/>
            <p:nvPr/>
          </p:nvSpPr>
          <p:spPr>
            <a:xfrm>
              <a:off x="5512680" y="2540880"/>
              <a:ext cx="127440" cy="272520"/>
            </a:xfrm>
            <a:custGeom>
              <a:avLst/>
              <a:gdLst/>
              <a:ahLst/>
              <a:cxnLst/>
              <a:rect l="l" t="t" r="r" b="b"/>
              <a:pathLst>
                <a:path w="3547" h="7576">
                  <a:moveTo>
                    <a:pt x="3546" y="1"/>
                  </a:moveTo>
                  <a:lnTo>
                    <a:pt x="290" y="384"/>
                  </a:lnTo>
                  <a:cubicBezTo>
                    <a:pt x="290" y="384"/>
                    <a:pt x="1" y="2492"/>
                    <a:pt x="383" y="3355"/>
                  </a:cubicBezTo>
                  <a:cubicBezTo>
                    <a:pt x="770" y="4217"/>
                    <a:pt x="1152" y="7474"/>
                    <a:pt x="1918" y="7572"/>
                  </a:cubicBezTo>
                  <a:cubicBezTo>
                    <a:pt x="1937" y="7574"/>
                    <a:pt x="1956" y="7575"/>
                    <a:pt x="1974" y="7575"/>
                  </a:cubicBezTo>
                  <a:cubicBezTo>
                    <a:pt x="2669" y="7575"/>
                    <a:pt x="2398" y="5838"/>
                    <a:pt x="2398" y="5558"/>
                  </a:cubicBezTo>
                  <a:cubicBezTo>
                    <a:pt x="2398" y="5272"/>
                    <a:pt x="2491" y="2207"/>
                    <a:pt x="2491" y="2207"/>
                  </a:cubicBezTo>
                  <a:cubicBezTo>
                    <a:pt x="2491" y="2207"/>
                    <a:pt x="3163" y="766"/>
                    <a:pt x="3546"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382" name="Google Shape;545;p37"/>
            <p:cNvSpPr/>
            <p:nvPr/>
          </p:nvSpPr>
          <p:spPr>
            <a:xfrm>
              <a:off x="5508360" y="2536560"/>
              <a:ext cx="136800" cy="281160"/>
            </a:xfrm>
            <a:custGeom>
              <a:avLst/>
              <a:gdLst/>
              <a:ahLst/>
              <a:cxnLst/>
              <a:rect l="l" t="t" r="r" b="b"/>
              <a:pathLst>
                <a:path w="3811" h="7819">
                  <a:moveTo>
                    <a:pt x="3670" y="0"/>
                  </a:moveTo>
                  <a:cubicBezTo>
                    <a:pt x="3623" y="0"/>
                    <a:pt x="3579" y="25"/>
                    <a:pt x="3556" y="67"/>
                  </a:cubicBezTo>
                  <a:cubicBezTo>
                    <a:pt x="3177" y="826"/>
                    <a:pt x="2509" y="2259"/>
                    <a:pt x="2502" y="2277"/>
                  </a:cubicBezTo>
                  <a:cubicBezTo>
                    <a:pt x="2495" y="2290"/>
                    <a:pt x="2492" y="2308"/>
                    <a:pt x="2492" y="2322"/>
                  </a:cubicBezTo>
                  <a:cubicBezTo>
                    <a:pt x="2488" y="2447"/>
                    <a:pt x="2395" y="5394"/>
                    <a:pt x="2395" y="5680"/>
                  </a:cubicBezTo>
                  <a:cubicBezTo>
                    <a:pt x="2395" y="5725"/>
                    <a:pt x="2401" y="5808"/>
                    <a:pt x="2411" y="5916"/>
                  </a:cubicBezTo>
                  <a:cubicBezTo>
                    <a:pt x="2443" y="6316"/>
                    <a:pt x="2523" y="7252"/>
                    <a:pt x="2252" y="7512"/>
                  </a:cubicBezTo>
                  <a:cubicBezTo>
                    <a:pt x="2209" y="7552"/>
                    <a:pt x="2160" y="7571"/>
                    <a:pt x="2098" y="7571"/>
                  </a:cubicBezTo>
                  <a:cubicBezTo>
                    <a:pt x="2084" y="7571"/>
                    <a:pt x="2069" y="7570"/>
                    <a:pt x="2053" y="7568"/>
                  </a:cubicBezTo>
                  <a:cubicBezTo>
                    <a:pt x="1629" y="7517"/>
                    <a:pt x="1263" y="5940"/>
                    <a:pt x="1024" y="4896"/>
                  </a:cubicBezTo>
                  <a:cubicBezTo>
                    <a:pt x="878" y="4267"/>
                    <a:pt x="752" y="3724"/>
                    <a:pt x="620" y="3428"/>
                  </a:cubicBezTo>
                  <a:cubicBezTo>
                    <a:pt x="255" y="2607"/>
                    <a:pt x="529" y="544"/>
                    <a:pt x="533" y="523"/>
                  </a:cubicBezTo>
                  <a:cubicBezTo>
                    <a:pt x="544" y="457"/>
                    <a:pt x="495" y="394"/>
                    <a:pt x="428" y="384"/>
                  </a:cubicBezTo>
                  <a:cubicBezTo>
                    <a:pt x="424" y="384"/>
                    <a:pt x="419" y="383"/>
                    <a:pt x="415" y="383"/>
                  </a:cubicBezTo>
                  <a:cubicBezTo>
                    <a:pt x="351" y="383"/>
                    <a:pt x="296" y="427"/>
                    <a:pt x="290" y="492"/>
                  </a:cubicBezTo>
                  <a:cubicBezTo>
                    <a:pt x="275" y="579"/>
                    <a:pt x="1" y="2642"/>
                    <a:pt x="394" y="3525"/>
                  </a:cubicBezTo>
                  <a:cubicBezTo>
                    <a:pt x="516" y="3804"/>
                    <a:pt x="645" y="4360"/>
                    <a:pt x="783" y="4952"/>
                  </a:cubicBezTo>
                  <a:cubicBezTo>
                    <a:pt x="1159" y="6584"/>
                    <a:pt x="1469" y="7746"/>
                    <a:pt x="2026" y="7815"/>
                  </a:cubicBezTo>
                  <a:cubicBezTo>
                    <a:pt x="2050" y="7819"/>
                    <a:pt x="2071" y="7819"/>
                    <a:pt x="2095" y="7819"/>
                  </a:cubicBezTo>
                  <a:cubicBezTo>
                    <a:pt x="2220" y="7819"/>
                    <a:pt x="2335" y="7777"/>
                    <a:pt x="2422" y="7690"/>
                  </a:cubicBezTo>
                  <a:cubicBezTo>
                    <a:pt x="2777" y="7350"/>
                    <a:pt x="2700" y="6403"/>
                    <a:pt x="2655" y="5895"/>
                  </a:cubicBezTo>
                  <a:cubicBezTo>
                    <a:pt x="2649" y="5797"/>
                    <a:pt x="2641" y="5721"/>
                    <a:pt x="2641" y="5680"/>
                  </a:cubicBezTo>
                  <a:cubicBezTo>
                    <a:pt x="2641" y="5411"/>
                    <a:pt x="2729" y="2653"/>
                    <a:pt x="2739" y="2356"/>
                  </a:cubicBezTo>
                  <a:cubicBezTo>
                    <a:pt x="2826" y="2168"/>
                    <a:pt x="3428" y="882"/>
                    <a:pt x="3779" y="179"/>
                  </a:cubicBezTo>
                  <a:cubicBezTo>
                    <a:pt x="3810" y="116"/>
                    <a:pt x="3786" y="43"/>
                    <a:pt x="3723" y="12"/>
                  </a:cubicBezTo>
                  <a:cubicBezTo>
                    <a:pt x="3706" y="4"/>
                    <a:pt x="3688" y="0"/>
                    <a:pt x="3670"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83" name="Google Shape;546;p37"/>
            <p:cNvSpPr/>
            <p:nvPr/>
          </p:nvSpPr>
          <p:spPr>
            <a:xfrm>
              <a:off x="5403960" y="2543400"/>
              <a:ext cx="113040" cy="87840"/>
            </a:xfrm>
            <a:custGeom>
              <a:avLst/>
              <a:gdLst/>
              <a:ahLst/>
              <a:cxnLst/>
              <a:rect l="l" t="t" r="r" b="b"/>
              <a:pathLst>
                <a:path w="3146" h="2449">
                  <a:moveTo>
                    <a:pt x="877" y="0"/>
                  </a:moveTo>
                  <a:cubicBezTo>
                    <a:pt x="451" y="0"/>
                    <a:pt x="130" y="93"/>
                    <a:pt x="105" y="101"/>
                  </a:cubicBezTo>
                  <a:cubicBezTo>
                    <a:pt x="39" y="117"/>
                    <a:pt x="0" y="188"/>
                    <a:pt x="21" y="254"/>
                  </a:cubicBezTo>
                  <a:cubicBezTo>
                    <a:pt x="38" y="308"/>
                    <a:pt x="87" y="342"/>
                    <a:pt x="141" y="342"/>
                  </a:cubicBezTo>
                  <a:cubicBezTo>
                    <a:pt x="152" y="342"/>
                    <a:pt x="163" y="340"/>
                    <a:pt x="175" y="337"/>
                  </a:cubicBezTo>
                  <a:cubicBezTo>
                    <a:pt x="180" y="335"/>
                    <a:pt x="478" y="250"/>
                    <a:pt x="875" y="250"/>
                  </a:cubicBezTo>
                  <a:cubicBezTo>
                    <a:pt x="1223" y="250"/>
                    <a:pt x="1647" y="316"/>
                    <a:pt x="2015" y="563"/>
                  </a:cubicBezTo>
                  <a:cubicBezTo>
                    <a:pt x="2513" y="901"/>
                    <a:pt x="2808" y="1495"/>
                    <a:pt x="2892" y="2338"/>
                  </a:cubicBezTo>
                  <a:cubicBezTo>
                    <a:pt x="2898" y="2400"/>
                    <a:pt x="2951" y="2449"/>
                    <a:pt x="3014" y="2449"/>
                  </a:cubicBezTo>
                  <a:lnTo>
                    <a:pt x="3027" y="2449"/>
                  </a:lnTo>
                  <a:cubicBezTo>
                    <a:pt x="3094" y="2442"/>
                    <a:pt x="3146" y="2383"/>
                    <a:pt x="3139" y="2314"/>
                  </a:cubicBezTo>
                  <a:cubicBezTo>
                    <a:pt x="3045" y="1395"/>
                    <a:pt x="2714" y="734"/>
                    <a:pt x="2150" y="358"/>
                  </a:cubicBezTo>
                  <a:cubicBezTo>
                    <a:pt x="1732" y="76"/>
                    <a:pt x="1261" y="0"/>
                    <a:pt x="877"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84" name="Google Shape;547;p37"/>
            <p:cNvSpPr/>
            <p:nvPr/>
          </p:nvSpPr>
          <p:spPr>
            <a:xfrm>
              <a:off x="5673240" y="2487960"/>
              <a:ext cx="92160" cy="139680"/>
            </a:xfrm>
            <a:custGeom>
              <a:avLst/>
              <a:gdLst/>
              <a:ahLst/>
              <a:cxnLst/>
              <a:rect l="l" t="t" r="r" b="b"/>
              <a:pathLst>
                <a:path w="2568" h="3891">
                  <a:moveTo>
                    <a:pt x="2446" y="0"/>
                  </a:moveTo>
                  <a:cubicBezTo>
                    <a:pt x="2387" y="0"/>
                    <a:pt x="2321" y="53"/>
                    <a:pt x="2317" y="119"/>
                  </a:cubicBezTo>
                  <a:cubicBezTo>
                    <a:pt x="2227" y="2505"/>
                    <a:pt x="108" y="3643"/>
                    <a:pt x="87" y="3653"/>
                  </a:cubicBezTo>
                  <a:cubicBezTo>
                    <a:pt x="24" y="3688"/>
                    <a:pt x="0" y="3761"/>
                    <a:pt x="35" y="3823"/>
                  </a:cubicBezTo>
                  <a:cubicBezTo>
                    <a:pt x="56" y="3865"/>
                    <a:pt x="98" y="3890"/>
                    <a:pt x="143" y="3890"/>
                  </a:cubicBezTo>
                  <a:cubicBezTo>
                    <a:pt x="164" y="3890"/>
                    <a:pt x="181" y="3883"/>
                    <a:pt x="202" y="3876"/>
                  </a:cubicBezTo>
                  <a:cubicBezTo>
                    <a:pt x="223" y="3862"/>
                    <a:pt x="2471" y="2662"/>
                    <a:pt x="2568" y="129"/>
                  </a:cubicBezTo>
                  <a:cubicBezTo>
                    <a:pt x="2568" y="59"/>
                    <a:pt x="2516" y="3"/>
                    <a:pt x="2446"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385" name="Google Shape;548;p37"/>
            <p:cNvSpPr/>
            <p:nvPr/>
          </p:nvSpPr>
          <p:spPr>
            <a:xfrm>
              <a:off x="5209200" y="2977200"/>
              <a:ext cx="1302480" cy="740160"/>
            </a:xfrm>
            <a:custGeom>
              <a:avLst/>
              <a:gdLst/>
              <a:ahLst/>
              <a:cxnLst/>
              <a:rect l="l" t="t" r="r" b="b"/>
              <a:pathLst>
                <a:path w="36174" h="20559">
                  <a:moveTo>
                    <a:pt x="13343" y="0"/>
                  </a:moveTo>
                  <a:cubicBezTo>
                    <a:pt x="13282" y="0"/>
                    <a:pt x="13220" y="3"/>
                    <a:pt x="13158" y="10"/>
                  </a:cubicBezTo>
                  <a:lnTo>
                    <a:pt x="1" y="3743"/>
                  </a:lnTo>
                  <a:lnTo>
                    <a:pt x="17532" y="20558"/>
                  </a:lnTo>
                  <a:lnTo>
                    <a:pt x="35540" y="14949"/>
                  </a:lnTo>
                  <a:cubicBezTo>
                    <a:pt x="36027" y="14883"/>
                    <a:pt x="36174" y="14246"/>
                    <a:pt x="35759" y="13978"/>
                  </a:cubicBezTo>
                  <a:lnTo>
                    <a:pt x="14348" y="299"/>
                  </a:lnTo>
                  <a:cubicBezTo>
                    <a:pt x="14049" y="103"/>
                    <a:pt x="13698" y="0"/>
                    <a:pt x="13343" y="0"/>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386" name="Google Shape;549;p37"/>
            <p:cNvSpPr/>
            <p:nvPr/>
          </p:nvSpPr>
          <p:spPr>
            <a:xfrm>
              <a:off x="5204160" y="2972880"/>
              <a:ext cx="1307160" cy="748800"/>
            </a:xfrm>
            <a:custGeom>
              <a:avLst/>
              <a:gdLst/>
              <a:ahLst/>
              <a:cxnLst/>
              <a:rect l="l" t="t" r="r" b="b"/>
              <a:pathLst>
                <a:path w="36303" h="20800">
                  <a:moveTo>
                    <a:pt x="13475" y="243"/>
                  </a:moveTo>
                  <a:cubicBezTo>
                    <a:pt x="13807" y="243"/>
                    <a:pt x="14135" y="339"/>
                    <a:pt x="14414" y="523"/>
                  </a:cubicBezTo>
                  <a:lnTo>
                    <a:pt x="35825" y="14203"/>
                  </a:lnTo>
                  <a:cubicBezTo>
                    <a:pt x="35999" y="14315"/>
                    <a:pt x="36031" y="14499"/>
                    <a:pt x="35999" y="14634"/>
                  </a:cubicBezTo>
                  <a:cubicBezTo>
                    <a:pt x="35968" y="14766"/>
                    <a:pt x="35864" y="14920"/>
                    <a:pt x="35638" y="14951"/>
                  </a:cubicBezTo>
                  <a:lnTo>
                    <a:pt x="17698" y="20535"/>
                  </a:lnTo>
                  <a:lnTo>
                    <a:pt x="372" y="3922"/>
                  </a:lnTo>
                  <a:lnTo>
                    <a:pt x="13305" y="252"/>
                  </a:lnTo>
                  <a:cubicBezTo>
                    <a:pt x="13361" y="246"/>
                    <a:pt x="13418" y="243"/>
                    <a:pt x="13475" y="243"/>
                  </a:cubicBezTo>
                  <a:close/>
                  <a:moveTo>
                    <a:pt x="13479" y="0"/>
                  </a:moveTo>
                  <a:cubicBezTo>
                    <a:pt x="13406" y="0"/>
                    <a:pt x="13333" y="4"/>
                    <a:pt x="13260" y="12"/>
                  </a:cubicBezTo>
                  <a:lnTo>
                    <a:pt x="97" y="3741"/>
                  </a:lnTo>
                  <a:cubicBezTo>
                    <a:pt x="56" y="3755"/>
                    <a:pt x="21" y="3790"/>
                    <a:pt x="11" y="3832"/>
                  </a:cubicBezTo>
                  <a:cubicBezTo>
                    <a:pt x="1" y="3874"/>
                    <a:pt x="14" y="3922"/>
                    <a:pt x="46" y="3950"/>
                  </a:cubicBezTo>
                  <a:lnTo>
                    <a:pt x="17581" y="20765"/>
                  </a:lnTo>
                  <a:cubicBezTo>
                    <a:pt x="17602" y="20789"/>
                    <a:pt x="17632" y="20799"/>
                    <a:pt x="17664" y="20799"/>
                  </a:cubicBezTo>
                  <a:cubicBezTo>
                    <a:pt x="17678" y="20799"/>
                    <a:pt x="17688" y="20799"/>
                    <a:pt x="17703" y="20796"/>
                  </a:cubicBezTo>
                  <a:lnTo>
                    <a:pt x="35689" y="15191"/>
                  </a:lnTo>
                  <a:cubicBezTo>
                    <a:pt x="35964" y="15156"/>
                    <a:pt x="36180" y="14958"/>
                    <a:pt x="36243" y="14687"/>
                  </a:cubicBezTo>
                  <a:cubicBezTo>
                    <a:pt x="36302" y="14419"/>
                    <a:pt x="36190" y="14148"/>
                    <a:pt x="35957" y="13994"/>
                  </a:cubicBezTo>
                  <a:lnTo>
                    <a:pt x="14550" y="314"/>
                  </a:lnTo>
                  <a:cubicBezTo>
                    <a:pt x="14234" y="109"/>
                    <a:pt x="13864" y="0"/>
                    <a:pt x="13479"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87" name="Google Shape;550;p37"/>
            <p:cNvSpPr/>
            <p:nvPr/>
          </p:nvSpPr>
          <p:spPr>
            <a:xfrm>
              <a:off x="5486400" y="3118680"/>
              <a:ext cx="144360" cy="67680"/>
            </a:xfrm>
            <a:custGeom>
              <a:avLst/>
              <a:gdLst/>
              <a:ahLst/>
              <a:cxnLst/>
              <a:rect l="l" t="t" r="r" b="b"/>
              <a:pathLst>
                <a:path w="4020" h="1889">
                  <a:moveTo>
                    <a:pt x="2154" y="0"/>
                  </a:moveTo>
                  <a:lnTo>
                    <a:pt x="1" y="605"/>
                  </a:lnTo>
                  <a:lnTo>
                    <a:pt x="1865" y="1889"/>
                  </a:lnTo>
                  <a:lnTo>
                    <a:pt x="4020" y="1280"/>
                  </a:lnTo>
                  <a:lnTo>
                    <a:pt x="2154"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388" name="Google Shape;551;p37"/>
            <p:cNvSpPr/>
            <p:nvPr/>
          </p:nvSpPr>
          <p:spPr>
            <a:xfrm>
              <a:off x="5383800" y="3223440"/>
              <a:ext cx="144360" cy="67680"/>
            </a:xfrm>
            <a:custGeom>
              <a:avLst/>
              <a:gdLst/>
              <a:ahLst/>
              <a:cxnLst/>
              <a:rect l="l" t="t" r="r" b="b"/>
              <a:pathLst>
                <a:path w="4020" h="1890">
                  <a:moveTo>
                    <a:pt x="2154" y="0"/>
                  </a:moveTo>
                  <a:lnTo>
                    <a:pt x="0" y="605"/>
                  </a:lnTo>
                  <a:lnTo>
                    <a:pt x="1861" y="1890"/>
                  </a:lnTo>
                  <a:lnTo>
                    <a:pt x="4019" y="1284"/>
                  </a:lnTo>
                  <a:lnTo>
                    <a:pt x="2154"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389" name="Google Shape;552;p37"/>
            <p:cNvSpPr/>
            <p:nvPr/>
          </p:nvSpPr>
          <p:spPr>
            <a:xfrm>
              <a:off x="5655240" y="3146760"/>
              <a:ext cx="144360" cy="67680"/>
            </a:xfrm>
            <a:custGeom>
              <a:avLst/>
              <a:gdLst/>
              <a:ahLst/>
              <a:cxnLst/>
              <a:rect l="l" t="t" r="r" b="b"/>
              <a:pathLst>
                <a:path w="4016" h="1894">
                  <a:moveTo>
                    <a:pt x="2154" y="1"/>
                  </a:moveTo>
                  <a:lnTo>
                    <a:pt x="1" y="609"/>
                  </a:lnTo>
                  <a:lnTo>
                    <a:pt x="1862" y="1893"/>
                  </a:lnTo>
                  <a:lnTo>
                    <a:pt x="4015" y="1285"/>
                  </a:lnTo>
                  <a:lnTo>
                    <a:pt x="2154"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90" name="Google Shape;553;p37"/>
            <p:cNvSpPr/>
            <p:nvPr/>
          </p:nvSpPr>
          <p:spPr>
            <a:xfrm>
              <a:off x="5733360" y="3200400"/>
              <a:ext cx="144360" cy="67680"/>
            </a:xfrm>
            <a:custGeom>
              <a:avLst/>
              <a:gdLst/>
              <a:ahLst/>
              <a:cxnLst/>
              <a:rect l="l" t="t" r="r" b="b"/>
              <a:pathLst>
                <a:path w="4020" h="1894">
                  <a:moveTo>
                    <a:pt x="2155" y="1"/>
                  </a:moveTo>
                  <a:lnTo>
                    <a:pt x="0" y="610"/>
                  </a:lnTo>
                  <a:lnTo>
                    <a:pt x="1866" y="1894"/>
                  </a:lnTo>
                  <a:lnTo>
                    <a:pt x="4019" y="1284"/>
                  </a:lnTo>
                  <a:lnTo>
                    <a:pt x="2155"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91" name="Google Shape;554;p37"/>
            <p:cNvSpPr/>
            <p:nvPr/>
          </p:nvSpPr>
          <p:spPr>
            <a:xfrm>
              <a:off x="5564880" y="3172320"/>
              <a:ext cx="144360" cy="67680"/>
            </a:xfrm>
            <a:custGeom>
              <a:avLst/>
              <a:gdLst/>
              <a:ahLst/>
              <a:cxnLst/>
              <a:rect l="l" t="t" r="r" b="b"/>
              <a:pathLst>
                <a:path w="4020" h="1894">
                  <a:moveTo>
                    <a:pt x="2154" y="0"/>
                  </a:moveTo>
                  <a:lnTo>
                    <a:pt x="1" y="609"/>
                  </a:lnTo>
                  <a:lnTo>
                    <a:pt x="1862" y="1893"/>
                  </a:lnTo>
                  <a:lnTo>
                    <a:pt x="4020" y="1284"/>
                  </a:lnTo>
                  <a:lnTo>
                    <a:pt x="2154"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392" name="Google Shape;555;p37"/>
            <p:cNvSpPr/>
            <p:nvPr/>
          </p:nvSpPr>
          <p:spPr>
            <a:xfrm>
              <a:off x="5396040" y="3143880"/>
              <a:ext cx="144360" cy="67680"/>
            </a:xfrm>
            <a:custGeom>
              <a:avLst/>
              <a:gdLst/>
              <a:ahLst/>
              <a:cxnLst/>
              <a:rect l="l" t="t" r="r" b="b"/>
              <a:pathLst>
                <a:path w="4015" h="1890">
                  <a:moveTo>
                    <a:pt x="2154" y="1"/>
                  </a:moveTo>
                  <a:lnTo>
                    <a:pt x="0" y="610"/>
                  </a:lnTo>
                  <a:lnTo>
                    <a:pt x="1861" y="1890"/>
                  </a:lnTo>
                  <a:lnTo>
                    <a:pt x="4015" y="1284"/>
                  </a:lnTo>
                  <a:lnTo>
                    <a:pt x="2154"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393" name="Google Shape;556;p37"/>
            <p:cNvSpPr/>
            <p:nvPr/>
          </p:nvSpPr>
          <p:spPr>
            <a:xfrm>
              <a:off x="5787000" y="3413160"/>
              <a:ext cx="144360" cy="67680"/>
            </a:xfrm>
            <a:custGeom>
              <a:avLst/>
              <a:gdLst/>
              <a:ahLst/>
              <a:cxnLst/>
              <a:rect l="l" t="t" r="r" b="b"/>
              <a:pathLst>
                <a:path w="4016" h="1894">
                  <a:moveTo>
                    <a:pt x="2154" y="0"/>
                  </a:moveTo>
                  <a:lnTo>
                    <a:pt x="1" y="609"/>
                  </a:lnTo>
                  <a:lnTo>
                    <a:pt x="1862" y="1893"/>
                  </a:lnTo>
                  <a:lnTo>
                    <a:pt x="4015" y="1284"/>
                  </a:lnTo>
                  <a:lnTo>
                    <a:pt x="2154" y="0"/>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94" name="Google Shape;557;p37"/>
            <p:cNvSpPr/>
            <p:nvPr/>
          </p:nvSpPr>
          <p:spPr>
            <a:xfrm>
              <a:off x="5696280" y="3439080"/>
              <a:ext cx="144360" cy="67680"/>
            </a:xfrm>
            <a:custGeom>
              <a:avLst/>
              <a:gdLst/>
              <a:ahLst/>
              <a:cxnLst/>
              <a:rect l="l" t="t" r="r" b="b"/>
              <a:pathLst>
                <a:path w="4020" h="1894">
                  <a:moveTo>
                    <a:pt x="2154" y="0"/>
                  </a:moveTo>
                  <a:lnTo>
                    <a:pt x="1" y="609"/>
                  </a:lnTo>
                  <a:lnTo>
                    <a:pt x="1862" y="1893"/>
                  </a:lnTo>
                  <a:lnTo>
                    <a:pt x="4020" y="1284"/>
                  </a:lnTo>
                  <a:lnTo>
                    <a:pt x="2154" y="0"/>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95" name="Google Shape;558;p37"/>
            <p:cNvSpPr/>
            <p:nvPr/>
          </p:nvSpPr>
          <p:spPr>
            <a:xfrm>
              <a:off x="5461920" y="3277440"/>
              <a:ext cx="144360" cy="67680"/>
            </a:xfrm>
            <a:custGeom>
              <a:avLst/>
              <a:gdLst/>
              <a:ahLst/>
              <a:cxnLst/>
              <a:rect l="l" t="t" r="r" b="b"/>
              <a:pathLst>
                <a:path w="4016" h="1894">
                  <a:moveTo>
                    <a:pt x="2154" y="0"/>
                  </a:moveTo>
                  <a:lnTo>
                    <a:pt x="0" y="609"/>
                  </a:lnTo>
                  <a:lnTo>
                    <a:pt x="1861" y="1893"/>
                  </a:lnTo>
                  <a:lnTo>
                    <a:pt x="4016" y="1283"/>
                  </a:lnTo>
                  <a:lnTo>
                    <a:pt x="2154"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396" name="Google Shape;559;p37"/>
            <p:cNvSpPr/>
            <p:nvPr/>
          </p:nvSpPr>
          <p:spPr>
            <a:xfrm>
              <a:off x="5865120" y="3467160"/>
              <a:ext cx="144360" cy="67680"/>
            </a:xfrm>
            <a:custGeom>
              <a:avLst/>
              <a:gdLst/>
              <a:ahLst/>
              <a:cxnLst/>
              <a:rect l="l" t="t" r="r" b="b"/>
              <a:pathLst>
                <a:path w="4020" h="1893">
                  <a:moveTo>
                    <a:pt x="2158" y="1"/>
                  </a:moveTo>
                  <a:lnTo>
                    <a:pt x="1" y="609"/>
                  </a:lnTo>
                  <a:lnTo>
                    <a:pt x="1866" y="1893"/>
                  </a:lnTo>
                  <a:lnTo>
                    <a:pt x="4019" y="1284"/>
                  </a:lnTo>
                  <a:lnTo>
                    <a:pt x="2158"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397" name="Google Shape;560;p37"/>
            <p:cNvSpPr/>
            <p:nvPr/>
          </p:nvSpPr>
          <p:spPr>
            <a:xfrm>
              <a:off x="5540040" y="3331080"/>
              <a:ext cx="144360" cy="67680"/>
            </a:xfrm>
            <a:custGeom>
              <a:avLst/>
              <a:gdLst/>
              <a:ahLst/>
              <a:cxnLst/>
              <a:rect l="l" t="t" r="r" b="b"/>
              <a:pathLst>
                <a:path w="4016" h="1893">
                  <a:moveTo>
                    <a:pt x="2154" y="0"/>
                  </a:moveTo>
                  <a:lnTo>
                    <a:pt x="0" y="609"/>
                  </a:lnTo>
                  <a:lnTo>
                    <a:pt x="1861" y="1893"/>
                  </a:lnTo>
                  <a:lnTo>
                    <a:pt x="4016" y="1284"/>
                  </a:lnTo>
                  <a:lnTo>
                    <a:pt x="2154"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398" name="Google Shape;561;p37"/>
            <p:cNvSpPr/>
            <p:nvPr/>
          </p:nvSpPr>
          <p:spPr>
            <a:xfrm>
              <a:off x="5618160" y="3385080"/>
              <a:ext cx="144360" cy="67680"/>
            </a:xfrm>
            <a:custGeom>
              <a:avLst/>
              <a:gdLst/>
              <a:ahLst/>
              <a:cxnLst/>
              <a:rect l="l" t="t" r="r" b="b"/>
              <a:pathLst>
                <a:path w="4020" h="1894">
                  <a:moveTo>
                    <a:pt x="2154" y="1"/>
                  </a:moveTo>
                  <a:lnTo>
                    <a:pt x="1" y="610"/>
                  </a:lnTo>
                  <a:lnTo>
                    <a:pt x="1865" y="1894"/>
                  </a:lnTo>
                  <a:lnTo>
                    <a:pt x="4020" y="1285"/>
                  </a:lnTo>
                  <a:lnTo>
                    <a:pt x="2154"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399" name="Google Shape;562;p37"/>
            <p:cNvSpPr/>
            <p:nvPr/>
          </p:nvSpPr>
          <p:spPr>
            <a:xfrm>
              <a:off x="5811480" y="3254400"/>
              <a:ext cx="144360" cy="67680"/>
            </a:xfrm>
            <a:custGeom>
              <a:avLst/>
              <a:gdLst/>
              <a:ahLst/>
              <a:cxnLst/>
              <a:rect l="l" t="t" r="r" b="b"/>
              <a:pathLst>
                <a:path w="4020" h="1893">
                  <a:moveTo>
                    <a:pt x="2155" y="0"/>
                  </a:moveTo>
                  <a:lnTo>
                    <a:pt x="0" y="609"/>
                  </a:lnTo>
                  <a:lnTo>
                    <a:pt x="1862" y="1892"/>
                  </a:lnTo>
                  <a:lnTo>
                    <a:pt x="4019" y="1284"/>
                  </a:lnTo>
                  <a:lnTo>
                    <a:pt x="2155" y="0"/>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00" name="Google Shape;563;p37"/>
            <p:cNvSpPr/>
            <p:nvPr/>
          </p:nvSpPr>
          <p:spPr>
            <a:xfrm>
              <a:off x="5474160" y="3197880"/>
              <a:ext cx="144360" cy="67680"/>
            </a:xfrm>
            <a:custGeom>
              <a:avLst/>
              <a:gdLst/>
              <a:ahLst/>
              <a:cxnLst/>
              <a:rect l="l" t="t" r="r" b="b"/>
              <a:pathLst>
                <a:path w="4015" h="1893">
                  <a:moveTo>
                    <a:pt x="2154" y="0"/>
                  </a:moveTo>
                  <a:lnTo>
                    <a:pt x="0" y="609"/>
                  </a:lnTo>
                  <a:lnTo>
                    <a:pt x="1861" y="1893"/>
                  </a:lnTo>
                  <a:lnTo>
                    <a:pt x="4015" y="1284"/>
                  </a:lnTo>
                  <a:lnTo>
                    <a:pt x="2154"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401" name="Google Shape;564;p37"/>
            <p:cNvSpPr/>
            <p:nvPr/>
          </p:nvSpPr>
          <p:spPr>
            <a:xfrm>
              <a:off x="5955480" y="3441600"/>
              <a:ext cx="144360" cy="67680"/>
            </a:xfrm>
            <a:custGeom>
              <a:avLst/>
              <a:gdLst/>
              <a:ahLst/>
              <a:cxnLst/>
              <a:rect l="l" t="t" r="r" b="b"/>
              <a:pathLst>
                <a:path w="4016" h="1893">
                  <a:moveTo>
                    <a:pt x="2154" y="0"/>
                  </a:moveTo>
                  <a:lnTo>
                    <a:pt x="0" y="609"/>
                  </a:lnTo>
                  <a:lnTo>
                    <a:pt x="1862" y="1892"/>
                  </a:lnTo>
                  <a:lnTo>
                    <a:pt x="4015" y="1283"/>
                  </a:lnTo>
                  <a:lnTo>
                    <a:pt x="2154" y="0"/>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02" name="Google Shape;565;p37"/>
            <p:cNvSpPr/>
            <p:nvPr/>
          </p:nvSpPr>
          <p:spPr>
            <a:xfrm>
              <a:off x="5721120" y="3279960"/>
              <a:ext cx="144360" cy="67680"/>
            </a:xfrm>
            <a:custGeom>
              <a:avLst/>
              <a:gdLst/>
              <a:ahLst/>
              <a:cxnLst/>
              <a:rect l="l" t="t" r="r" b="b"/>
              <a:pathLst>
                <a:path w="4016" h="1894">
                  <a:moveTo>
                    <a:pt x="2154" y="1"/>
                  </a:moveTo>
                  <a:lnTo>
                    <a:pt x="1" y="610"/>
                  </a:lnTo>
                  <a:lnTo>
                    <a:pt x="1862" y="1893"/>
                  </a:lnTo>
                  <a:lnTo>
                    <a:pt x="4015" y="1284"/>
                  </a:lnTo>
                  <a:lnTo>
                    <a:pt x="2154"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03" name="Google Shape;566;p37"/>
            <p:cNvSpPr/>
            <p:nvPr/>
          </p:nvSpPr>
          <p:spPr>
            <a:xfrm>
              <a:off x="5552280" y="3251880"/>
              <a:ext cx="144360" cy="67680"/>
            </a:xfrm>
            <a:custGeom>
              <a:avLst/>
              <a:gdLst/>
              <a:ahLst/>
              <a:cxnLst/>
              <a:rect l="l" t="t" r="r" b="b"/>
              <a:pathLst>
                <a:path w="4019" h="1894">
                  <a:moveTo>
                    <a:pt x="2154" y="0"/>
                  </a:moveTo>
                  <a:lnTo>
                    <a:pt x="1" y="609"/>
                  </a:lnTo>
                  <a:lnTo>
                    <a:pt x="1865" y="1893"/>
                  </a:lnTo>
                  <a:lnTo>
                    <a:pt x="4019" y="1284"/>
                  </a:lnTo>
                  <a:lnTo>
                    <a:pt x="2154"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404" name="Google Shape;567;p37"/>
            <p:cNvSpPr/>
            <p:nvPr/>
          </p:nvSpPr>
          <p:spPr>
            <a:xfrm>
              <a:off x="5279760" y="3134880"/>
              <a:ext cx="92160" cy="43920"/>
            </a:xfrm>
            <a:custGeom>
              <a:avLst/>
              <a:gdLst/>
              <a:ahLst/>
              <a:cxnLst/>
              <a:rect l="l" t="t" r="r" b="b"/>
              <a:pathLst>
                <a:path w="2566" h="1232">
                  <a:moveTo>
                    <a:pt x="1476" y="0"/>
                  </a:moveTo>
                  <a:lnTo>
                    <a:pt x="1" y="413"/>
                  </a:lnTo>
                  <a:lnTo>
                    <a:pt x="863" y="1232"/>
                  </a:lnTo>
                  <a:lnTo>
                    <a:pt x="2565" y="752"/>
                  </a:lnTo>
                  <a:lnTo>
                    <a:pt x="1476"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405" name="Google Shape;568;p37"/>
            <p:cNvSpPr/>
            <p:nvPr/>
          </p:nvSpPr>
          <p:spPr>
            <a:xfrm>
              <a:off x="5319720" y="3169800"/>
              <a:ext cx="130320" cy="67680"/>
            </a:xfrm>
            <a:custGeom>
              <a:avLst/>
              <a:gdLst/>
              <a:ahLst/>
              <a:cxnLst/>
              <a:rect l="l" t="t" r="r" b="b"/>
              <a:pathLst>
                <a:path w="3630" h="1893">
                  <a:moveTo>
                    <a:pt x="1764" y="1"/>
                  </a:moveTo>
                  <a:lnTo>
                    <a:pt x="0" y="498"/>
                  </a:lnTo>
                  <a:lnTo>
                    <a:pt x="1458" y="1879"/>
                  </a:lnTo>
                  <a:lnTo>
                    <a:pt x="1476" y="1893"/>
                  </a:lnTo>
                  <a:lnTo>
                    <a:pt x="3629" y="1284"/>
                  </a:lnTo>
                  <a:lnTo>
                    <a:pt x="1764"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406" name="Google Shape;569;p37"/>
            <p:cNvSpPr/>
            <p:nvPr/>
          </p:nvSpPr>
          <p:spPr>
            <a:xfrm>
              <a:off x="5643000" y="3225960"/>
              <a:ext cx="144360" cy="67680"/>
            </a:xfrm>
            <a:custGeom>
              <a:avLst/>
              <a:gdLst/>
              <a:ahLst/>
              <a:cxnLst/>
              <a:rect l="l" t="t" r="r" b="b"/>
              <a:pathLst>
                <a:path w="4016" h="1894">
                  <a:moveTo>
                    <a:pt x="2154" y="1"/>
                  </a:moveTo>
                  <a:lnTo>
                    <a:pt x="1" y="609"/>
                  </a:lnTo>
                  <a:lnTo>
                    <a:pt x="1862" y="1894"/>
                  </a:lnTo>
                  <a:lnTo>
                    <a:pt x="4015" y="1284"/>
                  </a:lnTo>
                  <a:lnTo>
                    <a:pt x="2154"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07" name="Google Shape;570;p37"/>
            <p:cNvSpPr/>
            <p:nvPr/>
          </p:nvSpPr>
          <p:spPr>
            <a:xfrm>
              <a:off x="5630400" y="3305520"/>
              <a:ext cx="144360" cy="67680"/>
            </a:xfrm>
            <a:custGeom>
              <a:avLst/>
              <a:gdLst/>
              <a:ahLst/>
              <a:cxnLst/>
              <a:rect l="l" t="t" r="r" b="b"/>
              <a:pathLst>
                <a:path w="4019" h="1893">
                  <a:moveTo>
                    <a:pt x="2154" y="1"/>
                  </a:moveTo>
                  <a:lnTo>
                    <a:pt x="1" y="609"/>
                  </a:lnTo>
                  <a:lnTo>
                    <a:pt x="1862" y="1893"/>
                  </a:lnTo>
                  <a:lnTo>
                    <a:pt x="4019" y="1284"/>
                  </a:lnTo>
                  <a:lnTo>
                    <a:pt x="2154"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08" name="Google Shape;571;p37"/>
            <p:cNvSpPr/>
            <p:nvPr/>
          </p:nvSpPr>
          <p:spPr>
            <a:xfrm>
              <a:off x="5968080" y="3362040"/>
              <a:ext cx="144360" cy="67680"/>
            </a:xfrm>
            <a:custGeom>
              <a:avLst/>
              <a:gdLst/>
              <a:ahLst/>
              <a:cxnLst/>
              <a:rect l="l" t="t" r="r" b="b"/>
              <a:pathLst>
                <a:path w="4016" h="1894">
                  <a:moveTo>
                    <a:pt x="2155" y="1"/>
                  </a:moveTo>
                  <a:lnTo>
                    <a:pt x="0" y="610"/>
                  </a:lnTo>
                  <a:lnTo>
                    <a:pt x="1862" y="1894"/>
                  </a:lnTo>
                  <a:lnTo>
                    <a:pt x="4016" y="1284"/>
                  </a:lnTo>
                  <a:lnTo>
                    <a:pt x="2155"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09" name="Google Shape;572;p37"/>
            <p:cNvSpPr/>
            <p:nvPr/>
          </p:nvSpPr>
          <p:spPr>
            <a:xfrm>
              <a:off x="5889600" y="3308400"/>
              <a:ext cx="144360" cy="67680"/>
            </a:xfrm>
            <a:custGeom>
              <a:avLst/>
              <a:gdLst/>
              <a:ahLst/>
              <a:cxnLst/>
              <a:rect l="l" t="t" r="r" b="b"/>
              <a:pathLst>
                <a:path w="4016" h="1894">
                  <a:moveTo>
                    <a:pt x="2155" y="1"/>
                  </a:moveTo>
                  <a:lnTo>
                    <a:pt x="0" y="609"/>
                  </a:lnTo>
                  <a:lnTo>
                    <a:pt x="1862" y="1894"/>
                  </a:lnTo>
                  <a:lnTo>
                    <a:pt x="4016" y="1285"/>
                  </a:lnTo>
                  <a:lnTo>
                    <a:pt x="2155"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10" name="Google Shape;573;p37"/>
            <p:cNvSpPr/>
            <p:nvPr/>
          </p:nvSpPr>
          <p:spPr>
            <a:xfrm>
              <a:off x="5877360" y="3387600"/>
              <a:ext cx="144360" cy="67680"/>
            </a:xfrm>
            <a:custGeom>
              <a:avLst/>
              <a:gdLst/>
              <a:ahLst/>
              <a:cxnLst/>
              <a:rect l="l" t="t" r="r" b="b"/>
              <a:pathLst>
                <a:path w="4019" h="1894">
                  <a:moveTo>
                    <a:pt x="2154" y="1"/>
                  </a:moveTo>
                  <a:lnTo>
                    <a:pt x="0" y="609"/>
                  </a:lnTo>
                  <a:lnTo>
                    <a:pt x="1862" y="1894"/>
                  </a:lnTo>
                  <a:lnTo>
                    <a:pt x="4018" y="1284"/>
                  </a:lnTo>
                  <a:lnTo>
                    <a:pt x="2154"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11" name="Google Shape;574;p37"/>
            <p:cNvSpPr/>
            <p:nvPr/>
          </p:nvSpPr>
          <p:spPr>
            <a:xfrm>
              <a:off x="5799240" y="3333960"/>
              <a:ext cx="144360" cy="67680"/>
            </a:xfrm>
            <a:custGeom>
              <a:avLst/>
              <a:gdLst/>
              <a:ahLst/>
              <a:cxnLst/>
              <a:rect l="l" t="t" r="r" b="b"/>
              <a:pathLst>
                <a:path w="4019" h="1894">
                  <a:moveTo>
                    <a:pt x="2154" y="0"/>
                  </a:moveTo>
                  <a:lnTo>
                    <a:pt x="0" y="609"/>
                  </a:lnTo>
                  <a:lnTo>
                    <a:pt x="1865" y="1893"/>
                  </a:lnTo>
                  <a:lnTo>
                    <a:pt x="4018" y="1285"/>
                  </a:lnTo>
                  <a:lnTo>
                    <a:pt x="2154" y="0"/>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12" name="Google Shape;575;p37"/>
            <p:cNvSpPr/>
            <p:nvPr/>
          </p:nvSpPr>
          <p:spPr>
            <a:xfrm>
              <a:off x="5708880" y="3359520"/>
              <a:ext cx="144360" cy="67680"/>
            </a:xfrm>
            <a:custGeom>
              <a:avLst/>
              <a:gdLst/>
              <a:ahLst/>
              <a:cxnLst/>
              <a:rect l="l" t="t" r="r" b="b"/>
              <a:pathLst>
                <a:path w="4016" h="1894">
                  <a:moveTo>
                    <a:pt x="2154" y="0"/>
                  </a:moveTo>
                  <a:lnTo>
                    <a:pt x="1" y="609"/>
                  </a:lnTo>
                  <a:lnTo>
                    <a:pt x="1862" y="1893"/>
                  </a:lnTo>
                  <a:lnTo>
                    <a:pt x="4015" y="1284"/>
                  </a:lnTo>
                  <a:lnTo>
                    <a:pt x="2154" y="0"/>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13" name="Google Shape;576;p37"/>
            <p:cNvSpPr/>
            <p:nvPr/>
          </p:nvSpPr>
          <p:spPr>
            <a:xfrm>
              <a:off x="5442840" y="3303000"/>
              <a:ext cx="72720" cy="51480"/>
            </a:xfrm>
            <a:custGeom>
              <a:avLst/>
              <a:gdLst/>
              <a:ahLst/>
              <a:cxnLst/>
              <a:rect l="l" t="t" r="r" b="b"/>
              <a:pathLst>
                <a:path w="2030" h="1441">
                  <a:moveTo>
                    <a:pt x="165" y="0"/>
                  </a:moveTo>
                  <a:lnTo>
                    <a:pt x="1" y="45"/>
                  </a:lnTo>
                  <a:lnTo>
                    <a:pt x="1469" y="1441"/>
                  </a:lnTo>
                  <a:lnTo>
                    <a:pt x="2029" y="1280"/>
                  </a:lnTo>
                  <a:lnTo>
                    <a:pt x="165"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414" name="Google Shape;577;p37"/>
            <p:cNvSpPr/>
            <p:nvPr/>
          </p:nvSpPr>
          <p:spPr>
            <a:xfrm>
              <a:off x="6033600" y="3495600"/>
              <a:ext cx="155520" cy="77040"/>
            </a:xfrm>
            <a:custGeom>
              <a:avLst/>
              <a:gdLst/>
              <a:ahLst/>
              <a:cxnLst/>
              <a:rect l="l" t="t" r="r" b="b"/>
              <a:pathLst>
                <a:path w="4332" h="2148">
                  <a:moveTo>
                    <a:pt x="2154" y="1"/>
                  </a:moveTo>
                  <a:lnTo>
                    <a:pt x="0" y="606"/>
                  </a:lnTo>
                  <a:lnTo>
                    <a:pt x="2234" y="2147"/>
                  </a:lnTo>
                  <a:lnTo>
                    <a:pt x="4332" y="1500"/>
                  </a:lnTo>
                  <a:lnTo>
                    <a:pt x="2154"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15" name="Google Shape;578;p37"/>
            <p:cNvSpPr/>
            <p:nvPr/>
          </p:nvSpPr>
          <p:spPr>
            <a:xfrm>
              <a:off x="5943240" y="3521160"/>
              <a:ext cx="158040" cy="78480"/>
            </a:xfrm>
            <a:custGeom>
              <a:avLst/>
              <a:gdLst/>
              <a:ahLst/>
              <a:cxnLst/>
              <a:rect l="l" t="t" r="r" b="b"/>
              <a:pathLst>
                <a:path w="4399" h="2193">
                  <a:moveTo>
                    <a:pt x="2155" y="0"/>
                  </a:moveTo>
                  <a:lnTo>
                    <a:pt x="1" y="609"/>
                  </a:lnTo>
                  <a:lnTo>
                    <a:pt x="2301" y="2192"/>
                  </a:lnTo>
                  <a:lnTo>
                    <a:pt x="4398" y="1545"/>
                  </a:lnTo>
                  <a:lnTo>
                    <a:pt x="2155" y="0"/>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16" name="Google Shape;579;p37"/>
            <p:cNvSpPr/>
            <p:nvPr/>
          </p:nvSpPr>
          <p:spPr>
            <a:xfrm>
              <a:off x="5566320" y="3410640"/>
              <a:ext cx="105840" cy="60840"/>
            </a:xfrm>
            <a:custGeom>
              <a:avLst/>
              <a:gdLst/>
              <a:ahLst/>
              <a:cxnLst/>
              <a:rect l="l" t="t" r="r" b="b"/>
              <a:pathLst>
                <a:path w="2944" h="1703">
                  <a:moveTo>
                    <a:pt x="1083" y="1"/>
                  </a:moveTo>
                  <a:lnTo>
                    <a:pt x="0" y="307"/>
                  </a:lnTo>
                  <a:lnTo>
                    <a:pt x="1473" y="1702"/>
                  </a:lnTo>
                  <a:lnTo>
                    <a:pt x="2944" y="1285"/>
                  </a:lnTo>
                  <a:lnTo>
                    <a:pt x="1083"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417" name="Google Shape;580;p37"/>
            <p:cNvSpPr/>
            <p:nvPr/>
          </p:nvSpPr>
          <p:spPr>
            <a:xfrm>
              <a:off x="6046200" y="3416040"/>
              <a:ext cx="144360" cy="67680"/>
            </a:xfrm>
            <a:custGeom>
              <a:avLst/>
              <a:gdLst/>
              <a:ahLst/>
              <a:cxnLst/>
              <a:rect l="l" t="t" r="r" b="b"/>
              <a:pathLst>
                <a:path w="4019" h="1890">
                  <a:moveTo>
                    <a:pt x="2154" y="0"/>
                  </a:moveTo>
                  <a:lnTo>
                    <a:pt x="0" y="609"/>
                  </a:lnTo>
                  <a:lnTo>
                    <a:pt x="1865" y="1889"/>
                  </a:lnTo>
                  <a:lnTo>
                    <a:pt x="4019" y="1284"/>
                  </a:lnTo>
                  <a:lnTo>
                    <a:pt x="2154" y="0"/>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18" name="Google Shape;581;p37"/>
            <p:cNvSpPr/>
            <p:nvPr/>
          </p:nvSpPr>
          <p:spPr>
            <a:xfrm>
              <a:off x="5627880" y="3464280"/>
              <a:ext cx="122040" cy="65520"/>
            </a:xfrm>
            <a:custGeom>
              <a:avLst/>
              <a:gdLst/>
              <a:ahLst/>
              <a:cxnLst/>
              <a:rect l="l" t="t" r="r" b="b"/>
              <a:pathLst>
                <a:path w="3400" h="1832">
                  <a:moveTo>
                    <a:pt x="1539" y="1"/>
                  </a:moveTo>
                  <a:lnTo>
                    <a:pt x="1" y="436"/>
                  </a:lnTo>
                  <a:lnTo>
                    <a:pt x="1469" y="1831"/>
                  </a:lnTo>
                  <a:lnTo>
                    <a:pt x="3400" y="1284"/>
                  </a:lnTo>
                  <a:lnTo>
                    <a:pt x="1539"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419" name="Google Shape;582;p37"/>
            <p:cNvSpPr/>
            <p:nvPr/>
          </p:nvSpPr>
          <p:spPr>
            <a:xfrm>
              <a:off x="5689800" y="3518280"/>
              <a:ext cx="138600" cy="70200"/>
            </a:xfrm>
            <a:custGeom>
              <a:avLst/>
              <a:gdLst/>
              <a:ahLst/>
              <a:cxnLst/>
              <a:rect l="l" t="t" r="r" b="b"/>
              <a:pathLst>
                <a:path w="3859" h="1959">
                  <a:moveTo>
                    <a:pt x="1994" y="0"/>
                  </a:moveTo>
                  <a:lnTo>
                    <a:pt x="0" y="564"/>
                  </a:lnTo>
                  <a:lnTo>
                    <a:pt x="1469" y="1958"/>
                  </a:lnTo>
                  <a:lnTo>
                    <a:pt x="3859" y="1284"/>
                  </a:lnTo>
                  <a:lnTo>
                    <a:pt x="1994" y="0"/>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20" name="Google Shape;583;p37"/>
            <p:cNvSpPr/>
            <p:nvPr/>
          </p:nvSpPr>
          <p:spPr>
            <a:xfrm>
              <a:off x="5774400" y="3492720"/>
              <a:ext cx="144360" cy="67680"/>
            </a:xfrm>
            <a:custGeom>
              <a:avLst/>
              <a:gdLst/>
              <a:ahLst/>
              <a:cxnLst/>
              <a:rect l="l" t="t" r="r" b="b"/>
              <a:pathLst>
                <a:path w="4016" h="1893">
                  <a:moveTo>
                    <a:pt x="2154" y="1"/>
                  </a:moveTo>
                  <a:lnTo>
                    <a:pt x="1" y="609"/>
                  </a:lnTo>
                  <a:lnTo>
                    <a:pt x="1862" y="1893"/>
                  </a:lnTo>
                  <a:lnTo>
                    <a:pt x="4016" y="1284"/>
                  </a:lnTo>
                  <a:lnTo>
                    <a:pt x="2154"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21" name="Google Shape;584;p37"/>
            <p:cNvSpPr/>
            <p:nvPr/>
          </p:nvSpPr>
          <p:spPr>
            <a:xfrm>
              <a:off x="6214680" y="3438360"/>
              <a:ext cx="156960" cy="79560"/>
            </a:xfrm>
            <a:custGeom>
              <a:avLst/>
              <a:gdLst/>
              <a:ahLst/>
              <a:cxnLst/>
              <a:rect l="l" t="t" r="r" b="b"/>
              <a:pathLst>
                <a:path w="4364" h="2221">
                  <a:moveTo>
                    <a:pt x="2728" y="0"/>
                  </a:moveTo>
                  <a:lnTo>
                    <a:pt x="1" y="769"/>
                  </a:lnTo>
                  <a:lnTo>
                    <a:pt x="2106" y="2221"/>
                  </a:lnTo>
                  <a:lnTo>
                    <a:pt x="3744" y="1716"/>
                  </a:lnTo>
                  <a:cubicBezTo>
                    <a:pt x="4221" y="1654"/>
                    <a:pt x="4364" y="1037"/>
                    <a:pt x="3960" y="777"/>
                  </a:cubicBezTo>
                  <a:lnTo>
                    <a:pt x="2728" y="0"/>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22" name="Google Shape;585;p37"/>
            <p:cNvSpPr/>
            <p:nvPr/>
          </p:nvSpPr>
          <p:spPr>
            <a:xfrm>
              <a:off x="5751360" y="3572280"/>
              <a:ext cx="173520" cy="90720"/>
            </a:xfrm>
            <a:custGeom>
              <a:avLst/>
              <a:gdLst/>
              <a:ahLst/>
              <a:cxnLst/>
              <a:rect l="l" t="t" r="r" b="b"/>
              <a:pathLst>
                <a:path w="4826" h="2527">
                  <a:moveTo>
                    <a:pt x="2453" y="1"/>
                  </a:moveTo>
                  <a:lnTo>
                    <a:pt x="0" y="693"/>
                  </a:lnTo>
                  <a:lnTo>
                    <a:pt x="1931" y="2527"/>
                  </a:lnTo>
                  <a:lnTo>
                    <a:pt x="4826" y="1637"/>
                  </a:lnTo>
                  <a:lnTo>
                    <a:pt x="2453"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23" name="Google Shape;586;p37"/>
            <p:cNvSpPr/>
            <p:nvPr/>
          </p:nvSpPr>
          <p:spPr>
            <a:xfrm>
              <a:off x="6136560" y="3386160"/>
              <a:ext cx="164160" cy="72360"/>
            </a:xfrm>
            <a:custGeom>
              <a:avLst/>
              <a:gdLst/>
              <a:ahLst/>
              <a:cxnLst/>
              <a:rect l="l" t="t" r="r" b="b"/>
              <a:pathLst>
                <a:path w="4573" h="2015">
                  <a:moveTo>
                    <a:pt x="2596" y="0"/>
                  </a:moveTo>
                  <a:lnTo>
                    <a:pt x="1" y="731"/>
                  </a:lnTo>
                  <a:lnTo>
                    <a:pt x="1862" y="2014"/>
                  </a:lnTo>
                  <a:lnTo>
                    <a:pt x="4573" y="1249"/>
                  </a:lnTo>
                  <a:lnTo>
                    <a:pt x="2596" y="0"/>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24" name="Google Shape;587;p37"/>
            <p:cNvSpPr/>
            <p:nvPr/>
          </p:nvSpPr>
          <p:spPr>
            <a:xfrm>
              <a:off x="6124320" y="3469680"/>
              <a:ext cx="153360" cy="75600"/>
            </a:xfrm>
            <a:custGeom>
              <a:avLst/>
              <a:gdLst/>
              <a:ahLst/>
              <a:cxnLst/>
              <a:rect l="l" t="t" r="r" b="b"/>
              <a:pathLst>
                <a:path w="4270" h="2106">
                  <a:moveTo>
                    <a:pt x="2154" y="0"/>
                  </a:moveTo>
                  <a:lnTo>
                    <a:pt x="0" y="609"/>
                  </a:lnTo>
                  <a:lnTo>
                    <a:pt x="2171" y="2105"/>
                  </a:lnTo>
                  <a:lnTo>
                    <a:pt x="4269" y="1458"/>
                  </a:lnTo>
                  <a:lnTo>
                    <a:pt x="2154" y="0"/>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25" name="Google Shape;588;p37"/>
            <p:cNvSpPr/>
            <p:nvPr/>
          </p:nvSpPr>
          <p:spPr>
            <a:xfrm>
              <a:off x="5617800" y="3037680"/>
              <a:ext cx="101880" cy="43560"/>
            </a:xfrm>
            <a:custGeom>
              <a:avLst/>
              <a:gdLst/>
              <a:ahLst/>
              <a:cxnLst/>
              <a:rect l="l" t="t" r="r" b="b"/>
              <a:pathLst>
                <a:path w="2836" h="1216">
                  <a:moveTo>
                    <a:pt x="1698" y="1"/>
                  </a:moveTo>
                  <a:lnTo>
                    <a:pt x="0" y="478"/>
                  </a:lnTo>
                  <a:lnTo>
                    <a:pt x="1075" y="1216"/>
                  </a:lnTo>
                  <a:lnTo>
                    <a:pt x="2836" y="718"/>
                  </a:lnTo>
                  <a:lnTo>
                    <a:pt x="1698"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26" name="Google Shape;589;p37"/>
            <p:cNvSpPr/>
            <p:nvPr/>
          </p:nvSpPr>
          <p:spPr>
            <a:xfrm>
              <a:off x="5852520" y="3546720"/>
              <a:ext cx="160200" cy="80280"/>
            </a:xfrm>
            <a:custGeom>
              <a:avLst/>
              <a:gdLst/>
              <a:ahLst/>
              <a:cxnLst/>
              <a:rect l="l" t="t" r="r" b="b"/>
              <a:pathLst>
                <a:path w="4462" h="2237">
                  <a:moveTo>
                    <a:pt x="2154" y="0"/>
                  </a:moveTo>
                  <a:lnTo>
                    <a:pt x="1" y="609"/>
                  </a:lnTo>
                  <a:lnTo>
                    <a:pt x="2363" y="2237"/>
                  </a:lnTo>
                  <a:lnTo>
                    <a:pt x="4461" y="1590"/>
                  </a:lnTo>
                  <a:lnTo>
                    <a:pt x="2154" y="0"/>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27" name="Google Shape;590;p37"/>
            <p:cNvSpPr/>
            <p:nvPr/>
          </p:nvSpPr>
          <p:spPr>
            <a:xfrm>
              <a:off x="5667480" y="3071160"/>
              <a:ext cx="135000" cy="64080"/>
            </a:xfrm>
            <a:custGeom>
              <a:avLst/>
              <a:gdLst/>
              <a:ahLst/>
              <a:cxnLst/>
              <a:rect l="l" t="t" r="r" b="b"/>
              <a:pathLst>
                <a:path w="3762" h="1786">
                  <a:moveTo>
                    <a:pt x="1781" y="1"/>
                  </a:moveTo>
                  <a:lnTo>
                    <a:pt x="0" y="502"/>
                  </a:lnTo>
                  <a:lnTo>
                    <a:pt x="1865" y="1785"/>
                  </a:lnTo>
                  <a:lnTo>
                    <a:pt x="3761" y="1250"/>
                  </a:lnTo>
                  <a:lnTo>
                    <a:pt x="1781"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28" name="Google Shape;591;p37"/>
            <p:cNvSpPr/>
            <p:nvPr/>
          </p:nvSpPr>
          <p:spPr>
            <a:xfrm>
              <a:off x="5824080" y="3175920"/>
              <a:ext cx="144720" cy="66960"/>
            </a:xfrm>
            <a:custGeom>
              <a:avLst/>
              <a:gdLst/>
              <a:ahLst/>
              <a:cxnLst/>
              <a:rect l="l" t="t" r="r" b="b"/>
              <a:pathLst>
                <a:path w="4033" h="1867">
                  <a:moveTo>
                    <a:pt x="2053" y="1"/>
                  </a:moveTo>
                  <a:lnTo>
                    <a:pt x="0" y="582"/>
                  </a:lnTo>
                  <a:lnTo>
                    <a:pt x="1861" y="1866"/>
                  </a:lnTo>
                  <a:lnTo>
                    <a:pt x="4032" y="1253"/>
                  </a:lnTo>
                  <a:lnTo>
                    <a:pt x="2053"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29" name="Google Shape;592;p37"/>
            <p:cNvSpPr/>
            <p:nvPr/>
          </p:nvSpPr>
          <p:spPr>
            <a:xfrm>
              <a:off x="5745960" y="3123360"/>
              <a:ext cx="140040" cy="65520"/>
            </a:xfrm>
            <a:custGeom>
              <a:avLst/>
              <a:gdLst/>
              <a:ahLst/>
              <a:cxnLst/>
              <a:rect l="l" t="t" r="r" b="b"/>
              <a:pathLst>
                <a:path w="3898" h="1828">
                  <a:moveTo>
                    <a:pt x="1917" y="1"/>
                  </a:moveTo>
                  <a:lnTo>
                    <a:pt x="0" y="543"/>
                  </a:lnTo>
                  <a:lnTo>
                    <a:pt x="1861" y="1828"/>
                  </a:lnTo>
                  <a:lnTo>
                    <a:pt x="3897" y="1253"/>
                  </a:lnTo>
                  <a:lnTo>
                    <a:pt x="1917"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30" name="Google Shape;593;p37"/>
            <p:cNvSpPr/>
            <p:nvPr/>
          </p:nvSpPr>
          <p:spPr>
            <a:xfrm>
              <a:off x="5902200" y="3228480"/>
              <a:ext cx="149760" cy="68040"/>
            </a:xfrm>
            <a:custGeom>
              <a:avLst/>
              <a:gdLst/>
              <a:ahLst/>
              <a:cxnLst/>
              <a:rect l="l" t="t" r="r" b="b"/>
              <a:pathLst>
                <a:path w="4165" h="1904">
                  <a:moveTo>
                    <a:pt x="2185" y="1"/>
                  </a:moveTo>
                  <a:lnTo>
                    <a:pt x="0" y="620"/>
                  </a:lnTo>
                  <a:lnTo>
                    <a:pt x="1861" y="1904"/>
                  </a:lnTo>
                  <a:lnTo>
                    <a:pt x="4164" y="1253"/>
                  </a:lnTo>
                  <a:lnTo>
                    <a:pt x="2185" y="1"/>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31" name="Google Shape;594;p37"/>
            <p:cNvSpPr/>
            <p:nvPr/>
          </p:nvSpPr>
          <p:spPr>
            <a:xfrm>
              <a:off x="5980320" y="3281040"/>
              <a:ext cx="154800" cy="69480"/>
            </a:xfrm>
            <a:custGeom>
              <a:avLst/>
              <a:gdLst/>
              <a:ahLst/>
              <a:cxnLst/>
              <a:rect l="l" t="t" r="r" b="b"/>
              <a:pathLst>
                <a:path w="4305" h="1942">
                  <a:moveTo>
                    <a:pt x="2325" y="0"/>
                  </a:moveTo>
                  <a:lnTo>
                    <a:pt x="1" y="658"/>
                  </a:lnTo>
                  <a:lnTo>
                    <a:pt x="1865" y="1942"/>
                  </a:lnTo>
                  <a:lnTo>
                    <a:pt x="4305" y="1253"/>
                  </a:lnTo>
                  <a:lnTo>
                    <a:pt x="2325" y="0"/>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32" name="Google Shape;595;p37"/>
            <p:cNvSpPr/>
            <p:nvPr/>
          </p:nvSpPr>
          <p:spPr>
            <a:xfrm>
              <a:off x="6058440" y="3333600"/>
              <a:ext cx="159480" cy="70920"/>
            </a:xfrm>
            <a:custGeom>
              <a:avLst/>
              <a:gdLst/>
              <a:ahLst/>
              <a:cxnLst/>
              <a:rect l="l" t="t" r="r" b="b"/>
              <a:pathLst>
                <a:path w="4440" h="1981">
                  <a:moveTo>
                    <a:pt x="2461" y="0"/>
                  </a:moveTo>
                  <a:lnTo>
                    <a:pt x="1" y="696"/>
                  </a:lnTo>
                  <a:lnTo>
                    <a:pt x="1862" y="1980"/>
                  </a:lnTo>
                  <a:lnTo>
                    <a:pt x="4440" y="1250"/>
                  </a:lnTo>
                  <a:lnTo>
                    <a:pt x="2461"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433" name="Google Shape;596;p37"/>
            <p:cNvSpPr/>
            <p:nvPr/>
          </p:nvSpPr>
          <p:spPr>
            <a:xfrm>
              <a:off x="5577120" y="3092760"/>
              <a:ext cx="144360" cy="67680"/>
            </a:xfrm>
            <a:custGeom>
              <a:avLst/>
              <a:gdLst/>
              <a:ahLst/>
              <a:cxnLst/>
              <a:rect l="l" t="t" r="r" b="b"/>
              <a:pathLst>
                <a:path w="4016" h="1893">
                  <a:moveTo>
                    <a:pt x="2154" y="0"/>
                  </a:moveTo>
                  <a:lnTo>
                    <a:pt x="1" y="609"/>
                  </a:lnTo>
                  <a:lnTo>
                    <a:pt x="1862" y="1892"/>
                  </a:lnTo>
                  <a:lnTo>
                    <a:pt x="4015" y="1283"/>
                  </a:lnTo>
                  <a:lnTo>
                    <a:pt x="2154" y="0"/>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34" name="Google Shape;597;p37"/>
            <p:cNvSpPr/>
            <p:nvPr/>
          </p:nvSpPr>
          <p:spPr>
            <a:xfrm>
              <a:off x="5420520" y="3283200"/>
              <a:ext cx="16920" cy="12600"/>
            </a:xfrm>
            <a:custGeom>
              <a:avLst/>
              <a:gdLst/>
              <a:ahLst/>
              <a:cxnLst/>
              <a:rect l="l" t="t" r="r" b="b"/>
              <a:pathLst>
                <a:path w="481" h="362">
                  <a:moveTo>
                    <a:pt x="0" y="0"/>
                  </a:moveTo>
                  <a:lnTo>
                    <a:pt x="379" y="362"/>
                  </a:lnTo>
                  <a:lnTo>
                    <a:pt x="480" y="334"/>
                  </a:lnTo>
                  <a:lnTo>
                    <a:pt x="0"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435" name="Google Shape;598;p37"/>
            <p:cNvSpPr/>
            <p:nvPr/>
          </p:nvSpPr>
          <p:spPr>
            <a:xfrm>
              <a:off x="5345640" y="3109320"/>
              <a:ext cx="116640" cy="48600"/>
            </a:xfrm>
            <a:custGeom>
              <a:avLst/>
              <a:gdLst/>
              <a:ahLst/>
              <a:cxnLst/>
              <a:rect l="l" t="t" r="r" b="b"/>
              <a:pathLst>
                <a:path w="3247" h="1358">
                  <a:moveTo>
                    <a:pt x="2161" y="1"/>
                  </a:moveTo>
                  <a:lnTo>
                    <a:pt x="0" y="606"/>
                  </a:lnTo>
                  <a:lnTo>
                    <a:pt x="1089" y="1357"/>
                  </a:lnTo>
                  <a:lnTo>
                    <a:pt x="3246" y="749"/>
                  </a:lnTo>
                  <a:lnTo>
                    <a:pt x="2161"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436" name="Google Shape;599;p37"/>
            <p:cNvSpPr/>
            <p:nvPr/>
          </p:nvSpPr>
          <p:spPr>
            <a:xfrm>
              <a:off x="5436360" y="3084120"/>
              <a:ext cx="116280" cy="48240"/>
            </a:xfrm>
            <a:custGeom>
              <a:avLst/>
              <a:gdLst/>
              <a:ahLst/>
              <a:cxnLst/>
              <a:rect l="l" t="t" r="r" b="b"/>
              <a:pathLst>
                <a:path w="3241" h="1354">
                  <a:moveTo>
                    <a:pt x="2162" y="0"/>
                  </a:moveTo>
                  <a:lnTo>
                    <a:pt x="1" y="606"/>
                  </a:lnTo>
                  <a:lnTo>
                    <a:pt x="1086" y="1354"/>
                  </a:lnTo>
                  <a:lnTo>
                    <a:pt x="3241" y="745"/>
                  </a:lnTo>
                  <a:lnTo>
                    <a:pt x="2162"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437" name="Google Shape;600;p37"/>
            <p:cNvSpPr/>
            <p:nvPr/>
          </p:nvSpPr>
          <p:spPr>
            <a:xfrm>
              <a:off x="5527080" y="3058560"/>
              <a:ext cx="116280" cy="48240"/>
            </a:xfrm>
            <a:custGeom>
              <a:avLst/>
              <a:gdLst/>
              <a:ahLst/>
              <a:cxnLst/>
              <a:rect l="l" t="t" r="r" b="b"/>
              <a:pathLst>
                <a:path w="3237" h="1348">
                  <a:moveTo>
                    <a:pt x="2162" y="1"/>
                  </a:moveTo>
                  <a:lnTo>
                    <a:pt x="1" y="606"/>
                  </a:lnTo>
                  <a:lnTo>
                    <a:pt x="1080" y="1348"/>
                  </a:lnTo>
                  <a:lnTo>
                    <a:pt x="3237" y="742"/>
                  </a:lnTo>
                  <a:lnTo>
                    <a:pt x="2162"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438" name="Google Shape;601;p37"/>
            <p:cNvSpPr/>
            <p:nvPr/>
          </p:nvSpPr>
          <p:spPr>
            <a:xfrm>
              <a:off x="5504760" y="3356640"/>
              <a:ext cx="89280" cy="56160"/>
            </a:xfrm>
            <a:custGeom>
              <a:avLst/>
              <a:gdLst/>
              <a:ahLst/>
              <a:cxnLst/>
              <a:rect l="l" t="t" r="r" b="b"/>
              <a:pathLst>
                <a:path w="2489" h="1573">
                  <a:moveTo>
                    <a:pt x="624" y="0"/>
                  </a:moveTo>
                  <a:lnTo>
                    <a:pt x="1" y="177"/>
                  </a:lnTo>
                  <a:lnTo>
                    <a:pt x="1469" y="1572"/>
                  </a:lnTo>
                  <a:lnTo>
                    <a:pt x="2488" y="1284"/>
                  </a:lnTo>
                  <a:lnTo>
                    <a:pt x="624"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439" name="Google Shape;602;p37"/>
            <p:cNvSpPr/>
            <p:nvPr/>
          </p:nvSpPr>
          <p:spPr>
            <a:xfrm>
              <a:off x="5026320" y="2318400"/>
              <a:ext cx="813960" cy="1398960"/>
            </a:xfrm>
            <a:custGeom>
              <a:avLst/>
              <a:gdLst/>
              <a:ahLst/>
              <a:cxnLst/>
              <a:rect l="l" t="t" r="r" b="b"/>
              <a:pathLst>
                <a:path w="22607" h="38851">
                  <a:moveTo>
                    <a:pt x="477" y="1"/>
                  </a:moveTo>
                  <a:cubicBezTo>
                    <a:pt x="230" y="1"/>
                    <a:pt x="1" y="225"/>
                    <a:pt x="68" y="513"/>
                  </a:cubicBezTo>
                  <a:lnTo>
                    <a:pt x="5075" y="22035"/>
                  </a:lnTo>
                  <a:lnTo>
                    <a:pt x="22606" y="38850"/>
                  </a:lnTo>
                  <a:lnTo>
                    <a:pt x="16914" y="15797"/>
                  </a:lnTo>
                  <a:cubicBezTo>
                    <a:pt x="16785" y="15271"/>
                    <a:pt x="16503" y="14795"/>
                    <a:pt x="16111" y="14426"/>
                  </a:cubicBezTo>
                  <a:lnTo>
                    <a:pt x="757" y="113"/>
                  </a:lnTo>
                  <a:cubicBezTo>
                    <a:pt x="672" y="35"/>
                    <a:pt x="573" y="1"/>
                    <a:pt x="477"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440" name="Google Shape;603;p37"/>
            <p:cNvSpPr/>
            <p:nvPr/>
          </p:nvSpPr>
          <p:spPr>
            <a:xfrm>
              <a:off x="5022360" y="2314080"/>
              <a:ext cx="822600" cy="1407600"/>
            </a:xfrm>
            <a:custGeom>
              <a:avLst/>
              <a:gdLst/>
              <a:ahLst/>
              <a:cxnLst/>
              <a:rect l="l" t="t" r="r" b="b"/>
              <a:pathLst>
                <a:path w="22852" h="39095">
                  <a:moveTo>
                    <a:pt x="586" y="247"/>
                  </a:moveTo>
                  <a:cubicBezTo>
                    <a:pt x="650" y="247"/>
                    <a:pt x="718" y="269"/>
                    <a:pt x="780" y="326"/>
                  </a:cubicBezTo>
                  <a:lnTo>
                    <a:pt x="16137" y="14640"/>
                  </a:lnTo>
                  <a:cubicBezTo>
                    <a:pt x="16513" y="14994"/>
                    <a:pt x="16780" y="15447"/>
                    <a:pt x="16902" y="15948"/>
                  </a:cubicBezTo>
                  <a:lnTo>
                    <a:pt x="22493" y="38587"/>
                  </a:lnTo>
                  <a:lnTo>
                    <a:pt x="5296" y="22092"/>
                  </a:lnTo>
                  <a:lnTo>
                    <a:pt x="296" y="608"/>
                  </a:lnTo>
                  <a:cubicBezTo>
                    <a:pt x="261" y="451"/>
                    <a:pt x="345" y="340"/>
                    <a:pt x="435" y="288"/>
                  </a:cubicBezTo>
                  <a:cubicBezTo>
                    <a:pt x="478" y="263"/>
                    <a:pt x="530" y="247"/>
                    <a:pt x="586" y="247"/>
                  </a:cubicBezTo>
                  <a:close/>
                  <a:moveTo>
                    <a:pt x="586" y="0"/>
                  </a:moveTo>
                  <a:cubicBezTo>
                    <a:pt x="493" y="0"/>
                    <a:pt x="398" y="25"/>
                    <a:pt x="310" y="76"/>
                  </a:cubicBezTo>
                  <a:cubicBezTo>
                    <a:pt x="101" y="197"/>
                    <a:pt x="1" y="427"/>
                    <a:pt x="56" y="663"/>
                  </a:cubicBezTo>
                  <a:lnTo>
                    <a:pt x="5063" y="22185"/>
                  </a:lnTo>
                  <a:cubicBezTo>
                    <a:pt x="5069" y="22206"/>
                    <a:pt x="5080" y="22231"/>
                    <a:pt x="5098" y="22245"/>
                  </a:cubicBezTo>
                  <a:lnTo>
                    <a:pt x="22633" y="39060"/>
                  </a:lnTo>
                  <a:cubicBezTo>
                    <a:pt x="22657" y="39084"/>
                    <a:pt x="22684" y="39094"/>
                    <a:pt x="22716" y="39094"/>
                  </a:cubicBezTo>
                  <a:cubicBezTo>
                    <a:pt x="22737" y="39094"/>
                    <a:pt x="22761" y="39091"/>
                    <a:pt x="22779" y="39078"/>
                  </a:cubicBezTo>
                  <a:cubicBezTo>
                    <a:pt x="22827" y="39049"/>
                    <a:pt x="22851" y="38994"/>
                    <a:pt x="22838" y="38941"/>
                  </a:cubicBezTo>
                  <a:lnTo>
                    <a:pt x="17143" y="15889"/>
                  </a:lnTo>
                  <a:cubicBezTo>
                    <a:pt x="17006" y="15338"/>
                    <a:pt x="16718" y="14845"/>
                    <a:pt x="16304" y="14458"/>
                  </a:cubicBezTo>
                  <a:lnTo>
                    <a:pt x="950" y="146"/>
                  </a:lnTo>
                  <a:cubicBezTo>
                    <a:pt x="847" y="50"/>
                    <a:pt x="718" y="0"/>
                    <a:pt x="586"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41" name="Google Shape;604;p37"/>
            <p:cNvSpPr/>
            <p:nvPr/>
          </p:nvSpPr>
          <p:spPr>
            <a:xfrm>
              <a:off x="5528160" y="2801880"/>
              <a:ext cx="107280" cy="162000"/>
            </a:xfrm>
            <a:custGeom>
              <a:avLst/>
              <a:gdLst/>
              <a:ahLst/>
              <a:cxnLst/>
              <a:rect l="l" t="t" r="r" b="b"/>
              <a:pathLst>
                <a:path w="2989" h="4508">
                  <a:moveTo>
                    <a:pt x="70" y="1"/>
                  </a:moveTo>
                  <a:cubicBezTo>
                    <a:pt x="53" y="1"/>
                    <a:pt x="36" y="8"/>
                    <a:pt x="24" y="23"/>
                  </a:cubicBezTo>
                  <a:cubicBezTo>
                    <a:pt x="0" y="47"/>
                    <a:pt x="4" y="86"/>
                    <a:pt x="29" y="110"/>
                  </a:cubicBezTo>
                  <a:lnTo>
                    <a:pt x="1782" y="1644"/>
                  </a:lnTo>
                  <a:cubicBezTo>
                    <a:pt x="1789" y="1652"/>
                    <a:pt x="1799" y="1655"/>
                    <a:pt x="1810" y="1658"/>
                  </a:cubicBezTo>
                  <a:cubicBezTo>
                    <a:pt x="1813" y="1658"/>
                    <a:pt x="2338" y="1846"/>
                    <a:pt x="2860" y="4459"/>
                  </a:cubicBezTo>
                  <a:cubicBezTo>
                    <a:pt x="2863" y="4486"/>
                    <a:pt x="2892" y="4507"/>
                    <a:pt x="2919" y="4507"/>
                  </a:cubicBezTo>
                  <a:lnTo>
                    <a:pt x="2934" y="4507"/>
                  </a:lnTo>
                  <a:cubicBezTo>
                    <a:pt x="2964" y="4501"/>
                    <a:pt x="2989" y="4470"/>
                    <a:pt x="2982" y="4435"/>
                  </a:cubicBezTo>
                  <a:cubicBezTo>
                    <a:pt x="2478" y="1915"/>
                    <a:pt x="1970" y="1585"/>
                    <a:pt x="1855" y="1543"/>
                  </a:cubicBezTo>
                  <a:lnTo>
                    <a:pt x="112" y="16"/>
                  </a:lnTo>
                  <a:cubicBezTo>
                    <a:pt x="101" y="6"/>
                    <a:pt x="85" y="1"/>
                    <a:pt x="70"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42" name="Google Shape;605;p37"/>
            <p:cNvSpPr/>
            <p:nvPr/>
          </p:nvSpPr>
          <p:spPr>
            <a:xfrm>
              <a:off x="5642640" y="3011040"/>
              <a:ext cx="120960" cy="509400"/>
            </a:xfrm>
            <a:custGeom>
              <a:avLst/>
              <a:gdLst/>
              <a:ahLst/>
              <a:cxnLst/>
              <a:rect l="l" t="t" r="r" b="b"/>
              <a:pathLst>
                <a:path w="3372" h="14150">
                  <a:moveTo>
                    <a:pt x="73" y="0"/>
                  </a:moveTo>
                  <a:cubicBezTo>
                    <a:pt x="67" y="0"/>
                    <a:pt x="62" y="1"/>
                    <a:pt x="56" y="3"/>
                  </a:cubicBezTo>
                  <a:cubicBezTo>
                    <a:pt x="22" y="10"/>
                    <a:pt x="1" y="42"/>
                    <a:pt x="7" y="76"/>
                  </a:cubicBezTo>
                  <a:lnTo>
                    <a:pt x="3243" y="14101"/>
                  </a:lnTo>
                  <a:cubicBezTo>
                    <a:pt x="3250" y="14129"/>
                    <a:pt x="3274" y="14150"/>
                    <a:pt x="3302" y="14150"/>
                  </a:cubicBezTo>
                  <a:cubicBezTo>
                    <a:pt x="3309" y="14150"/>
                    <a:pt x="3312" y="14150"/>
                    <a:pt x="3316" y="14146"/>
                  </a:cubicBezTo>
                  <a:cubicBezTo>
                    <a:pt x="3351" y="14139"/>
                    <a:pt x="3372" y="14108"/>
                    <a:pt x="3365" y="14073"/>
                  </a:cubicBezTo>
                  <a:lnTo>
                    <a:pt x="129" y="48"/>
                  </a:lnTo>
                  <a:cubicBezTo>
                    <a:pt x="123" y="20"/>
                    <a:pt x="99" y="0"/>
                    <a:pt x="73"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43" name="Google Shape;606;p37"/>
            <p:cNvSpPr/>
            <p:nvPr/>
          </p:nvSpPr>
          <p:spPr>
            <a:xfrm>
              <a:off x="5166000" y="2681640"/>
              <a:ext cx="164880" cy="244800"/>
            </a:xfrm>
            <a:custGeom>
              <a:avLst/>
              <a:gdLst/>
              <a:ahLst/>
              <a:cxnLst/>
              <a:rect l="l" t="t" r="r" b="b"/>
              <a:pathLst>
                <a:path w="4586" h="6807">
                  <a:moveTo>
                    <a:pt x="1226" y="0"/>
                  </a:moveTo>
                  <a:cubicBezTo>
                    <a:pt x="1117" y="0"/>
                    <a:pt x="1013" y="20"/>
                    <a:pt x="915" y="60"/>
                  </a:cubicBezTo>
                  <a:cubicBezTo>
                    <a:pt x="70" y="407"/>
                    <a:pt x="1" y="2189"/>
                    <a:pt x="759" y="4033"/>
                  </a:cubicBezTo>
                  <a:cubicBezTo>
                    <a:pt x="1433" y="5667"/>
                    <a:pt x="2532" y="6806"/>
                    <a:pt x="3362" y="6806"/>
                  </a:cubicBezTo>
                  <a:cubicBezTo>
                    <a:pt x="3470" y="6806"/>
                    <a:pt x="3573" y="6787"/>
                    <a:pt x="3671" y="6747"/>
                  </a:cubicBezTo>
                  <a:cubicBezTo>
                    <a:pt x="4517" y="6399"/>
                    <a:pt x="4586" y="4617"/>
                    <a:pt x="3828" y="2770"/>
                  </a:cubicBezTo>
                  <a:cubicBezTo>
                    <a:pt x="3153" y="1139"/>
                    <a:pt x="2058" y="0"/>
                    <a:pt x="1226"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444" name="Google Shape;607;p37"/>
            <p:cNvSpPr/>
            <p:nvPr/>
          </p:nvSpPr>
          <p:spPr>
            <a:xfrm>
              <a:off x="5184360" y="2712600"/>
              <a:ext cx="127800" cy="182880"/>
            </a:xfrm>
            <a:custGeom>
              <a:avLst/>
              <a:gdLst/>
              <a:ahLst/>
              <a:cxnLst/>
              <a:rect l="l" t="t" r="r" b="b"/>
              <a:pathLst>
                <a:path w="3563" h="5091">
                  <a:moveTo>
                    <a:pt x="1023" y="251"/>
                  </a:moveTo>
                  <a:cubicBezTo>
                    <a:pt x="1238" y="251"/>
                    <a:pt x="1503" y="386"/>
                    <a:pt x="1778" y="637"/>
                  </a:cubicBezTo>
                  <a:cubicBezTo>
                    <a:pt x="2153" y="992"/>
                    <a:pt x="2502" y="1524"/>
                    <a:pt x="2759" y="2143"/>
                  </a:cubicBezTo>
                  <a:cubicBezTo>
                    <a:pt x="3263" y="3372"/>
                    <a:pt x="3242" y="4593"/>
                    <a:pt x="2714" y="4812"/>
                  </a:cubicBezTo>
                  <a:cubicBezTo>
                    <a:pt x="2661" y="4833"/>
                    <a:pt x="2604" y="4844"/>
                    <a:pt x="2543" y="4844"/>
                  </a:cubicBezTo>
                  <a:cubicBezTo>
                    <a:pt x="2325" y="4844"/>
                    <a:pt x="2060" y="4710"/>
                    <a:pt x="1789" y="4457"/>
                  </a:cubicBezTo>
                  <a:cubicBezTo>
                    <a:pt x="1409" y="4102"/>
                    <a:pt x="1061" y="3567"/>
                    <a:pt x="807" y="2947"/>
                  </a:cubicBezTo>
                  <a:cubicBezTo>
                    <a:pt x="299" y="1722"/>
                    <a:pt x="320" y="502"/>
                    <a:pt x="849" y="282"/>
                  </a:cubicBezTo>
                  <a:cubicBezTo>
                    <a:pt x="901" y="261"/>
                    <a:pt x="960" y="251"/>
                    <a:pt x="1023" y="251"/>
                  </a:cubicBezTo>
                  <a:close/>
                  <a:moveTo>
                    <a:pt x="1022" y="1"/>
                  </a:moveTo>
                  <a:cubicBezTo>
                    <a:pt x="929" y="1"/>
                    <a:pt x="839" y="18"/>
                    <a:pt x="755" y="52"/>
                  </a:cubicBezTo>
                  <a:cubicBezTo>
                    <a:pt x="80" y="331"/>
                    <a:pt x="0" y="1646"/>
                    <a:pt x="578" y="3045"/>
                  </a:cubicBezTo>
                  <a:cubicBezTo>
                    <a:pt x="846" y="3695"/>
                    <a:pt x="1214" y="4259"/>
                    <a:pt x="1618" y="4638"/>
                  </a:cubicBezTo>
                  <a:cubicBezTo>
                    <a:pt x="1941" y="4937"/>
                    <a:pt x="2258" y="5091"/>
                    <a:pt x="2540" y="5091"/>
                  </a:cubicBezTo>
                  <a:cubicBezTo>
                    <a:pt x="2634" y="5091"/>
                    <a:pt x="2725" y="5073"/>
                    <a:pt x="2808" y="5038"/>
                  </a:cubicBezTo>
                  <a:cubicBezTo>
                    <a:pt x="3483" y="4760"/>
                    <a:pt x="3563" y="3448"/>
                    <a:pt x="2988" y="2050"/>
                  </a:cubicBezTo>
                  <a:cubicBezTo>
                    <a:pt x="2717" y="1399"/>
                    <a:pt x="2349" y="832"/>
                    <a:pt x="1945" y="457"/>
                  </a:cubicBezTo>
                  <a:cubicBezTo>
                    <a:pt x="1624" y="156"/>
                    <a:pt x="1304" y="1"/>
                    <a:pt x="1022"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445" name="Google Shape;608;p37"/>
            <p:cNvSpPr/>
            <p:nvPr/>
          </p:nvSpPr>
          <p:spPr>
            <a:xfrm>
              <a:off x="5254200" y="3005640"/>
              <a:ext cx="105840" cy="128520"/>
            </a:xfrm>
            <a:custGeom>
              <a:avLst/>
              <a:gdLst/>
              <a:ahLst/>
              <a:cxnLst/>
              <a:rect l="l" t="t" r="r" b="b"/>
              <a:pathLst>
                <a:path w="2944" h="3581">
                  <a:moveTo>
                    <a:pt x="1051" y="1"/>
                  </a:moveTo>
                  <a:cubicBezTo>
                    <a:pt x="950" y="1"/>
                    <a:pt x="852" y="19"/>
                    <a:pt x="759" y="58"/>
                  </a:cubicBezTo>
                  <a:cubicBezTo>
                    <a:pt x="164" y="301"/>
                    <a:pt x="0" y="1276"/>
                    <a:pt x="394" y="2236"/>
                  </a:cubicBezTo>
                  <a:cubicBezTo>
                    <a:pt x="728" y="3043"/>
                    <a:pt x="1350" y="3580"/>
                    <a:pt x="1894" y="3580"/>
                  </a:cubicBezTo>
                  <a:cubicBezTo>
                    <a:pt x="1995" y="3580"/>
                    <a:pt x="2093" y="3562"/>
                    <a:pt x="2186" y="3523"/>
                  </a:cubicBezTo>
                  <a:cubicBezTo>
                    <a:pt x="2780" y="3280"/>
                    <a:pt x="2944" y="2305"/>
                    <a:pt x="2550" y="1348"/>
                  </a:cubicBezTo>
                  <a:cubicBezTo>
                    <a:pt x="2216" y="538"/>
                    <a:pt x="1594" y="1"/>
                    <a:pt x="1051"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46" name="Google Shape;609;p37"/>
            <p:cNvSpPr/>
            <p:nvPr/>
          </p:nvSpPr>
          <p:spPr>
            <a:xfrm>
              <a:off x="5274360" y="3027960"/>
              <a:ext cx="68760" cy="84600"/>
            </a:xfrm>
            <a:custGeom>
              <a:avLst/>
              <a:gdLst/>
              <a:ahLst/>
              <a:cxnLst/>
              <a:rect l="l" t="t" r="r" b="b"/>
              <a:pathLst>
                <a:path w="1922" h="2358">
                  <a:moveTo>
                    <a:pt x="665" y="249"/>
                  </a:moveTo>
                  <a:cubicBezTo>
                    <a:pt x="929" y="249"/>
                    <a:pt x="1257" y="542"/>
                    <a:pt x="1430" y="966"/>
                  </a:cubicBezTo>
                  <a:cubicBezTo>
                    <a:pt x="1632" y="1457"/>
                    <a:pt x="1566" y="1968"/>
                    <a:pt x="1284" y="2083"/>
                  </a:cubicBezTo>
                  <a:cubicBezTo>
                    <a:pt x="1244" y="2100"/>
                    <a:pt x="1202" y="2108"/>
                    <a:pt x="1157" y="2108"/>
                  </a:cubicBezTo>
                  <a:cubicBezTo>
                    <a:pt x="891" y="2108"/>
                    <a:pt x="567" y="1815"/>
                    <a:pt x="394" y="1394"/>
                  </a:cubicBezTo>
                  <a:cubicBezTo>
                    <a:pt x="290" y="1140"/>
                    <a:pt x="255" y="882"/>
                    <a:pt x="290" y="664"/>
                  </a:cubicBezTo>
                  <a:cubicBezTo>
                    <a:pt x="324" y="465"/>
                    <a:pt x="411" y="326"/>
                    <a:pt x="540" y="274"/>
                  </a:cubicBezTo>
                  <a:cubicBezTo>
                    <a:pt x="578" y="256"/>
                    <a:pt x="620" y="249"/>
                    <a:pt x="665" y="249"/>
                  </a:cubicBezTo>
                  <a:close/>
                  <a:moveTo>
                    <a:pt x="665" y="1"/>
                  </a:moveTo>
                  <a:cubicBezTo>
                    <a:pt x="590" y="1"/>
                    <a:pt x="516" y="15"/>
                    <a:pt x="446" y="44"/>
                  </a:cubicBezTo>
                  <a:cubicBezTo>
                    <a:pt x="234" y="131"/>
                    <a:pt x="94" y="336"/>
                    <a:pt x="46" y="622"/>
                  </a:cubicBezTo>
                  <a:cubicBezTo>
                    <a:pt x="1" y="887"/>
                    <a:pt x="42" y="1192"/>
                    <a:pt x="164" y="1488"/>
                  </a:cubicBezTo>
                  <a:cubicBezTo>
                    <a:pt x="383" y="2017"/>
                    <a:pt x="787" y="2358"/>
                    <a:pt x="1159" y="2358"/>
                  </a:cubicBezTo>
                  <a:cubicBezTo>
                    <a:pt x="1236" y="2358"/>
                    <a:pt x="1309" y="2344"/>
                    <a:pt x="1378" y="2313"/>
                  </a:cubicBezTo>
                  <a:cubicBezTo>
                    <a:pt x="1799" y="2142"/>
                    <a:pt x="1921" y="1505"/>
                    <a:pt x="1660" y="872"/>
                  </a:cubicBezTo>
                  <a:cubicBezTo>
                    <a:pt x="1443" y="342"/>
                    <a:pt x="1036" y="1"/>
                    <a:pt x="665"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447" name="Google Shape;610;p37"/>
            <p:cNvSpPr/>
            <p:nvPr/>
          </p:nvSpPr>
          <p:spPr>
            <a:xfrm>
              <a:off x="5451840" y="3059640"/>
              <a:ext cx="190800" cy="262080"/>
            </a:xfrm>
            <a:custGeom>
              <a:avLst/>
              <a:gdLst/>
              <a:ahLst/>
              <a:cxnLst/>
              <a:rect l="l" t="t" r="r" b="b"/>
              <a:pathLst>
                <a:path w="5304" h="7288">
                  <a:moveTo>
                    <a:pt x="1762" y="1"/>
                  </a:moveTo>
                  <a:cubicBezTo>
                    <a:pt x="1653" y="1"/>
                    <a:pt x="1545" y="53"/>
                    <a:pt x="1480" y="158"/>
                  </a:cubicBezTo>
                  <a:lnTo>
                    <a:pt x="70" y="2381"/>
                  </a:lnTo>
                  <a:cubicBezTo>
                    <a:pt x="1" y="2492"/>
                    <a:pt x="4" y="2635"/>
                    <a:pt x="77" y="2746"/>
                  </a:cubicBezTo>
                  <a:lnTo>
                    <a:pt x="3097" y="7144"/>
                  </a:lnTo>
                  <a:cubicBezTo>
                    <a:pt x="3160" y="7238"/>
                    <a:pt x="3265" y="7288"/>
                    <a:pt x="3371" y="7288"/>
                  </a:cubicBezTo>
                  <a:cubicBezTo>
                    <a:pt x="3445" y="7288"/>
                    <a:pt x="3519" y="7264"/>
                    <a:pt x="3580" y="7213"/>
                  </a:cubicBezTo>
                  <a:lnTo>
                    <a:pt x="5143" y="5937"/>
                  </a:lnTo>
                  <a:cubicBezTo>
                    <a:pt x="5271" y="5832"/>
                    <a:pt x="5303" y="5651"/>
                    <a:pt x="5220" y="5508"/>
                  </a:cubicBezTo>
                  <a:lnTo>
                    <a:pt x="2047" y="164"/>
                  </a:lnTo>
                  <a:cubicBezTo>
                    <a:pt x="1983" y="55"/>
                    <a:pt x="1873" y="1"/>
                    <a:pt x="1762"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48" name="Google Shape;611;p37"/>
            <p:cNvSpPr/>
            <p:nvPr/>
          </p:nvSpPr>
          <p:spPr>
            <a:xfrm>
              <a:off x="5405760" y="3134160"/>
              <a:ext cx="271800" cy="211680"/>
            </a:xfrm>
            <a:custGeom>
              <a:avLst/>
              <a:gdLst/>
              <a:ahLst/>
              <a:cxnLst/>
              <a:rect l="l" t="t" r="r" b="b"/>
              <a:pathLst>
                <a:path w="7553" h="5883">
                  <a:moveTo>
                    <a:pt x="0" y="0"/>
                  </a:moveTo>
                  <a:lnTo>
                    <a:pt x="306" y="1040"/>
                  </a:lnTo>
                  <a:cubicBezTo>
                    <a:pt x="306" y="1040"/>
                    <a:pt x="448" y="1016"/>
                    <a:pt x="697" y="1016"/>
                  </a:cubicBezTo>
                  <a:cubicBezTo>
                    <a:pt x="1753" y="1016"/>
                    <a:pt x="4727" y="1440"/>
                    <a:pt x="6889" y="5883"/>
                  </a:cubicBezTo>
                  <a:lnTo>
                    <a:pt x="7553" y="5065"/>
                  </a:lnTo>
                  <a:cubicBezTo>
                    <a:pt x="7553" y="5065"/>
                    <a:pt x="4972" y="765"/>
                    <a:pt x="2870" y="383"/>
                  </a:cubicBezTo>
                  <a:cubicBezTo>
                    <a:pt x="765" y="0"/>
                    <a:pt x="0" y="0"/>
                    <a:pt x="0"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449" name="Google Shape;612;p37"/>
            <p:cNvSpPr/>
            <p:nvPr/>
          </p:nvSpPr>
          <p:spPr>
            <a:xfrm>
              <a:off x="4805640" y="2688120"/>
              <a:ext cx="238680" cy="60480"/>
            </a:xfrm>
            <a:custGeom>
              <a:avLst/>
              <a:gdLst/>
              <a:ahLst/>
              <a:cxnLst/>
              <a:rect l="l" t="t" r="r" b="b"/>
              <a:pathLst>
                <a:path w="6640" h="1687">
                  <a:moveTo>
                    <a:pt x="6501" y="1"/>
                  </a:moveTo>
                  <a:cubicBezTo>
                    <a:pt x="6493" y="1"/>
                    <a:pt x="6484" y="1"/>
                    <a:pt x="6475" y="3"/>
                  </a:cubicBezTo>
                  <a:lnTo>
                    <a:pt x="109" y="1439"/>
                  </a:lnTo>
                  <a:cubicBezTo>
                    <a:pt x="43" y="1457"/>
                    <a:pt x="1" y="1523"/>
                    <a:pt x="14" y="1590"/>
                  </a:cubicBezTo>
                  <a:cubicBezTo>
                    <a:pt x="28" y="1645"/>
                    <a:pt x="77" y="1687"/>
                    <a:pt x="136" y="1687"/>
                  </a:cubicBezTo>
                  <a:cubicBezTo>
                    <a:pt x="143" y="1687"/>
                    <a:pt x="154" y="1683"/>
                    <a:pt x="164" y="1683"/>
                  </a:cubicBezTo>
                  <a:lnTo>
                    <a:pt x="6527" y="246"/>
                  </a:lnTo>
                  <a:cubicBezTo>
                    <a:pt x="6597" y="229"/>
                    <a:pt x="6639" y="163"/>
                    <a:pt x="6622" y="97"/>
                  </a:cubicBezTo>
                  <a:cubicBezTo>
                    <a:pt x="6609" y="40"/>
                    <a:pt x="6558" y="1"/>
                    <a:pt x="6501"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50" name="Google Shape;613;p37"/>
            <p:cNvSpPr/>
            <p:nvPr/>
          </p:nvSpPr>
          <p:spPr>
            <a:xfrm>
              <a:off x="4714200" y="2747520"/>
              <a:ext cx="68040" cy="21960"/>
            </a:xfrm>
            <a:custGeom>
              <a:avLst/>
              <a:gdLst/>
              <a:ahLst/>
              <a:cxnLst/>
              <a:rect l="l" t="t" r="r" b="b"/>
              <a:pathLst>
                <a:path w="1904" h="620">
                  <a:moveTo>
                    <a:pt x="1765" y="0"/>
                  </a:moveTo>
                  <a:cubicBezTo>
                    <a:pt x="1756" y="0"/>
                    <a:pt x="1748" y="1"/>
                    <a:pt x="1740" y="3"/>
                  </a:cubicBezTo>
                  <a:lnTo>
                    <a:pt x="108" y="372"/>
                  </a:lnTo>
                  <a:cubicBezTo>
                    <a:pt x="42" y="389"/>
                    <a:pt x="0" y="455"/>
                    <a:pt x="14" y="521"/>
                  </a:cubicBezTo>
                  <a:cubicBezTo>
                    <a:pt x="28" y="581"/>
                    <a:pt x="76" y="619"/>
                    <a:pt x="136" y="619"/>
                  </a:cubicBezTo>
                  <a:cubicBezTo>
                    <a:pt x="143" y="619"/>
                    <a:pt x="153" y="616"/>
                    <a:pt x="160" y="616"/>
                  </a:cubicBezTo>
                  <a:lnTo>
                    <a:pt x="1796" y="247"/>
                  </a:lnTo>
                  <a:cubicBezTo>
                    <a:pt x="1862" y="233"/>
                    <a:pt x="1903" y="163"/>
                    <a:pt x="1886" y="97"/>
                  </a:cubicBezTo>
                  <a:cubicBezTo>
                    <a:pt x="1873" y="40"/>
                    <a:pt x="1821" y="0"/>
                    <a:pt x="1765"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51" name="Google Shape;614;p37"/>
            <p:cNvSpPr/>
            <p:nvPr/>
          </p:nvSpPr>
          <p:spPr>
            <a:xfrm>
              <a:off x="6917760" y="3467520"/>
              <a:ext cx="268920" cy="341280"/>
            </a:xfrm>
            <a:custGeom>
              <a:avLst/>
              <a:gdLst/>
              <a:ahLst/>
              <a:cxnLst/>
              <a:rect l="l" t="t" r="r" b="b"/>
              <a:pathLst>
                <a:path w="7474" h="9485">
                  <a:moveTo>
                    <a:pt x="7474" y="0"/>
                  </a:moveTo>
                  <a:lnTo>
                    <a:pt x="0" y="73"/>
                  </a:lnTo>
                  <a:lnTo>
                    <a:pt x="658" y="6979"/>
                  </a:lnTo>
                  <a:lnTo>
                    <a:pt x="658" y="7710"/>
                  </a:lnTo>
                  <a:cubicBezTo>
                    <a:pt x="658" y="8691"/>
                    <a:pt x="2049" y="9484"/>
                    <a:pt x="3765" y="9484"/>
                  </a:cubicBezTo>
                  <a:cubicBezTo>
                    <a:pt x="5484" y="9484"/>
                    <a:pt x="6875" y="8691"/>
                    <a:pt x="6875" y="7710"/>
                  </a:cubicBezTo>
                  <a:lnTo>
                    <a:pt x="6875" y="6979"/>
                  </a:lnTo>
                  <a:lnTo>
                    <a:pt x="7474"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452" name="Google Shape;615;p37"/>
            <p:cNvSpPr/>
            <p:nvPr/>
          </p:nvSpPr>
          <p:spPr>
            <a:xfrm>
              <a:off x="6913440" y="3462840"/>
              <a:ext cx="277920" cy="350280"/>
            </a:xfrm>
            <a:custGeom>
              <a:avLst/>
              <a:gdLst/>
              <a:ahLst/>
              <a:cxnLst/>
              <a:rect l="l" t="t" r="r" b="b"/>
              <a:pathLst>
                <a:path w="7724" h="9736">
                  <a:moveTo>
                    <a:pt x="7463" y="251"/>
                  </a:moveTo>
                  <a:lnTo>
                    <a:pt x="6878" y="7105"/>
                  </a:lnTo>
                  <a:lnTo>
                    <a:pt x="6878" y="7836"/>
                  </a:lnTo>
                  <a:cubicBezTo>
                    <a:pt x="6878" y="8748"/>
                    <a:pt x="5539" y="9488"/>
                    <a:pt x="3890" y="9488"/>
                  </a:cubicBezTo>
                  <a:cubicBezTo>
                    <a:pt x="2244" y="9488"/>
                    <a:pt x="904" y="8748"/>
                    <a:pt x="904" y="7836"/>
                  </a:cubicBezTo>
                  <a:lnTo>
                    <a:pt x="904" y="7091"/>
                  </a:lnTo>
                  <a:lnTo>
                    <a:pt x="261" y="321"/>
                  </a:lnTo>
                  <a:lnTo>
                    <a:pt x="7463" y="251"/>
                  </a:lnTo>
                  <a:close/>
                  <a:moveTo>
                    <a:pt x="7599" y="1"/>
                  </a:moveTo>
                  <a:lnTo>
                    <a:pt x="125" y="74"/>
                  </a:lnTo>
                  <a:cubicBezTo>
                    <a:pt x="90" y="74"/>
                    <a:pt x="56" y="88"/>
                    <a:pt x="35" y="115"/>
                  </a:cubicBezTo>
                  <a:cubicBezTo>
                    <a:pt x="10" y="139"/>
                    <a:pt x="0" y="175"/>
                    <a:pt x="3" y="210"/>
                  </a:cubicBezTo>
                  <a:lnTo>
                    <a:pt x="657" y="7105"/>
                  </a:lnTo>
                  <a:lnTo>
                    <a:pt x="657" y="7836"/>
                  </a:lnTo>
                  <a:cubicBezTo>
                    <a:pt x="657" y="8883"/>
                    <a:pt x="2108" y="9735"/>
                    <a:pt x="3890" y="9735"/>
                  </a:cubicBezTo>
                  <a:cubicBezTo>
                    <a:pt x="5675" y="9735"/>
                    <a:pt x="7125" y="8883"/>
                    <a:pt x="7125" y="7836"/>
                  </a:cubicBezTo>
                  <a:lnTo>
                    <a:pt x="7125" y="7116"/>
                  </a:lnTo>
                  <a:lnTo>
                    <a:pt x="7721" y="136"/>
                  </a:lnTo>
                  <a:cubicBezTo>
                    <a:pt x="7724" y="102"/>
                    <a:pt x="7713" y="67"/>
                    <a:pt x="7689" y="43"/>
                  </a:cubicBezTo>
                  <a:cubicBezTo>
                    <a:pt x="7665" y="18"/>
                    <a:pt x="7637" y="8"/>
                    <a:pt x="7599"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53" name="Google Shape;616;p37"/>
            <p:cNvSpPr/>
            <p:nvPr/>
          </p:nvSpPr>
          <p:spPr>
            <a:xfrm>
              <a:off x="6926040" y="3556440"/>
              <a:ext cx="252360" cy="180000"/>
            </a:xfrm>
            <a:custGeom>
              <a:avLst/>
              <a:gdLst/>
              <a:ahLst/>
              <a:cxnLst/>
              <a:rect l="l" t="t" r="r" b="b"/>
              <a:pathLst>
                <a:path w="7022" h="5007">
                  <a:moveTo>
                    <a:pt x="1" y="0"/>
                  </a:moveTo>
                  <a:lnTo>
                    <a:pt x="391" y="4123"/>
                  </a:lnTo>
                  <a:cubicBezTo>
                    <a:pt x="1024" y="4652"/>
                    <a:pt x="2196" y="5007"/>
                    <a:pt x="3543" y="5007"/>
                  </a:cubicBezTo>
                  <a:cubicBezTo>
                    <a:pt x="4879" y="5007"/>
                    <a:pt x="6044" y="4655"/>
                    <a:pt x="6678" y="4133"/>
                  </a:cubicBezTo>
                  <a:lnTo>
                    <a:pt x="7022" y="119"/>
                  </a:lnTo>
                  <a:lnTo>
                    <a:pt x="7022" y="119"/>
                  </a:lnTo>
                  <a:cubicBezTo>
                    <a:pt x="6559" y="838"/>
                    <a:pt x="5175" y="1364"/>
                    <a:pt x="3543" y="1364"/>
                  </a:cubicBezTo>
                  <a:cubicBezTo>
                    <a:pt x="1824" y="1364"/>
                    <a:pt x="383" y="783"/>
                    <a:pt x="1" y="0"/>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454" name="Google Shape;617;p37"/>
            <p:cNvSpPr/>
            <p:nvPr/>
          </p:nvSpPr>
          <p:spPr>
            <a:xfrm>
              <a:off x="6921360" y="3551760"/>
              <a:ext cx="261720" cy="189000"/>
            </a:xfrm>
            <a:custGeom>
              <a:avLst/>
              <a:gdLst/>
              <a:ahLst/>
              <a:cxnLst/>
              <a:rect l="l" t="t" r="r" b="b"/>
              <a:pathLst>
                <a:path w="7279" h="5256">
                  <a:moveTo>
                    <a:pt x="293" y="562"/>
                  </a:moveTo>
                  <a:cubicBezTo>
                    <a:pt x="916" y="1195"/>
                    <a:pt x="2210" y="1610"/>
                    <a:pt x="3671" y="1610"/>
                  </a:cubicBezTo>
                  <a:cubicBezTo>
                    <a:pt x="5086" y="1610"/>
                    <a:pt x="6350" y="1224"/>
                    <a:pt x="6994" y="618"/>
                  </a:cubicBezTo>
                  <a:lnTo>
                    <a:pt x="6994" y="618"/>
                  </a:lnTo>
                  <a:lnTo>
                    <a:pt x="6687" y="4195"/>
                  </a:lnTo>
                  <a:cubicBezTo>
                    <a:pt x="6043" y="4696"/>
                    <a:pt x="4895" y="5009"/>
                    <a:pt x="3671" y="5009"/>
                  </a:cubicBezTo>
                  <a:cubicBezTo>
                    <a:pt x="2432" y="5009"/>
                    <a:pt x="1277" y="4692"/>
                    <a:pt x="637" y="4185"/>
                  </a:cubicBezTo>
                  <a:lnTo>
                    <a:pt x="293" y="562"/>
                  </a:lnTo>
                  <a:close/>
                  <a:moveTo>
                    <a:pt x="128" y="1"/>
                  </a:moveTo>
                  <a:cubicBezTo>
                    <a:pt x="117" y="1"/>
                    <a:pt x="106" y="2"/>
                    <a:pt x="94" y="5"/>
                  </a:cubicBezTo>
                  <a:cubicBezTo>
                    <a:pt x="35" y="23"/>
                    <a:pt x="0" y="79"/>
                    <a:pt x="4" y="138"/>
                  </a:cubicBezTo>
                  <a:lnTo>
                    <a:pt x="397" y="4257"/>
                  </a:lnTo>
                  <a:cubicBezTo>
                    <a:pt x="400" y="4292"/>
                    <a:pt x="415" y="4320"/>
                    <a:pt x="439" y="4341"/>
                  </a:cubicBezTo>
                  <a:cubicBezTo>
                    <a:pt x="1124" y="4915"/>
                    <a:pt x="2331" y="5256"/>
                    <a:pt x="3671" y="5256"/>
                  </a:cubicBezTo>
                  <a:cubicBezTo>
                    <a:pt x="4996" y="5256"/>
                    <a:pt x="6200" y="4919"/>
                    <a:pt x="6886" y="4355"/>
                  </a:cubicBezTo>
                  <a:cubicBezTo>
                    <a:pt x="6910" y="4334"/>
                    <a:pt x="6928" y="4302"/>
                    <a:pt x="6931" y="4268"/>
                  </a:cubicBezTo>
                  <a:lnTo>
                    <a:pt x="7275" y="253"/>
                  </a:lnTo>
                  <a:cubicBezTo>
                    <a:pt x="7278" y="198"/>
                    <a:pt x="7244" y="145"/>
                    <a:pt x="7191" y="124"/>
                  </a:cubicBezTo>
                  <a:cubicBezTo>
                    <a:pt x="7178" y="120"/>
                    <a:pt x="7165" y="118"/>
                    <a:pt x="7152" y="118"/>
                  </a:cubicBezTo>
                  <a:cubicBezTo>
                    <a:pt x="7110" y="118"/>
                    <a:pt x="7070" y="139"/>
                    <a:pt x="7045" y="177"/>
                  </a:cubicBezTo>
                  <a:cubicBezTo>
                    <a:pt x="6597" y="876"/>
                    <a:pt x="5208" y="1362"/>
                    <a:pt x="3671" y="1362"/>
                  </a:cubicBezTo>
                  <a:cubicBezTo>
                    <a:pt x="2049" y="1362"/>
                    <a:pt x="609" y="820"/>
                    <a:pt x="240" y="72"/>
                  </a:cubicBezTo>
                  <a:cubicBezTo>
                    <a:pt x="218" y="27"/>
                    <a:pt x="175" y="1"/>
                    <a:pt x="128"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55" name="Google Shape;618;p37"/>
            <p:cNvSpPr/>
            <p:nvPr/>
          </p:nvSpPr>
          <p:spPr>
            <a:xfrm>
              <a:off x="6921360" y="3505320"/>
              <a:ext cx="720" cy="11520"/>
            </a:xfrm>
            <a:custGeom>
              <a:avLst/>
              <a:gdLst/>
              <a:ahLst/>
              <a:cxnLst/>
              <a:rect l="l" t="t" r="r" b="b"/>
              <a:pathLst>
                <a:path w="33" h="325">
                  <a:moveTo>
                    <a:pt x="1" y="1"/>
                  </a:moveTo>
                  <a:lnTo>
                    <a:pt x="33" y="325"/>
                  </a:lnTo>
                  <a:lnTo>
                    <a:pt x="33" y="275"/>
                  </a:lnTo>
                  <a:lnTo>
                    <a:pt x="1" y="1"/>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456" name="Google Shape;619;p37"/>
            <p:cNvSpPr/>
            <p:nvPr/>
          </p:nvSpPr>
          <p:spPr>
            <a:xfrm>
              <a:off x="6916680" y="3500640"/>
              <a:ext cx="9720" cy="20160"/>
            </a:xfrm>
            <a:custGeom>
              <a:avLst/>
              <a:gdLst/>
              <a:ahLst/>
              <a:cxnLst/>
              <a:rect l="l" t="t" r="r" b="b"/>
              <a:pathLst>
                <a:path w="283" h="572">
                  <a:moveTo>
                    <a:pt x="127" y="1"/>
                  </a:moveTo>
                  <a:cubicBezTo>
                    <a:pt x="123" y="1"/>
                    <a:pt x="119" y="1"/>
                    <a:pt x="116" y="1"/>
                  </a:cubicBezTo>
                  <a:cubicBezTo>
                    <a:pt x="50" y="8"/>
                    <a:pt x="0" y="67"/>
                    <a:pt x="4" y="137"/>
                  </a:cubicBezTo>
                  <a:lnTo>
                    <a:pt x="35" y="461"/>
                  </a:lnTo>
                  <a:cubicBezTo>
                    <a:pt x="42" y="523"/>
                    <a:pt x="95" y="572"/>
                    <a:pt x="161" y="572"/>
                  </a:cubicBezTo>
                  <a:lnTo>
                    <a:pt x="164" y="572"/>
                  </a:lnTo>
                  <a:cubicBezTo>
                    <a:pt x="230" y="568"/>
                    <a:pt x="283" y="516"/>
                    <a:pt x="283" y="451"/>
                  </a:cubicBezTo>
                  <a:lnTo>
                    <a:pt x="251" y="112"/>
                  </a:lnTo>
                  <a:cubicBezTo>
                    <a:pt x="245" y="47"/>
                    <a:pt x="186" y="1"/>
                    <a:pt x="12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457" name="Google Shape;620;p37"/>
            <p:cNvSpPr/>
            <p:nvPr/>
          </p:nvSpPr>
          <p:spPr>
            <a:xfrm>
              <a:off x="6902280" y="3382200"/>
              <a:ext cx="302400" cy="172440"/>
            </a:xfrm>
            <a:custGeom>
              <a:avLst/>
              <a:gdLst/>
              <a:ahLst/>
              <a:cxnLst/>
              <a:rect l="l" t="t" r="r" b="b"/>
              <a:pathLst>
                <a:path w="8403" h="4802">
                  <a:moveTo>
                    <a:pt x="4200" y="1"/>
                  </a:moveTo>
                  <a:cubicBezTo>
                    <a:pt x="2499" y="1"/>
                    <a:pt x="1034" y="582"/>
                    <a:pt x="376" y="1414"/>
                  </a:cubicBezTo>
                  <a:lnTo>
                    <a:pt x="0" y="1414"/>
                  </a:lnTo>
                  <a:lnTo>
                    <a:pt x="0" y="2401"/>
                  </a:lnTo>
                  <a:cubicBezTo>
                    <a:pt x="0" y="3727"/>
                    <a:pt x="1882" y="4802"/>
                    <a:pt x="4200" y="4802"/>
                  </a:cubicBezTo>
                  <a:cubicBezTo>
                    <a:pt x="6520" y="4802"/>
                    <a:pt x="8403" y="3727"/>
                    <a:pt x="8403" y="2401"/>
                  </a:cubicBezTo>
                  <a:lnTo>
                    <a:pt x="8403" y="1414"/>
                  </a:lnTo>
                  <a:lnTo>
                    <a:pt x="8027" y="1414"/>
                  </a:lnTo>
                  <a:cubicBezTo>
                    <a:pt x="7369" y="582"/>
                    <a:pt x="5905" y="1"/>
                    <a:pt x="4200"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458" name="Google Shape;621;p37"/>
            <p:cNvSpPr/>
            <p:nvPr/>
          </p:nvSpPr>
          <p:spPr>
            <a:xfrm>
              <a:off x="6897600" y="3377520"/>
              <a:ext cx="311400" cy="181440"/>
            </a:xfrm>
            <a:custGeom>
              <a:avLst/>
              <a:gdLst/>
              <a:ahLst/>
              <a:cxnLst/>
              <a:rect l="l" t="t" r="r" b="b"/>
              <a:pathLst>
                <a:path w="8654" h="5049">
                  <a:moveTo>
                    <a:pt x="4325" y="248"/>
                  </a:moveTo>
                  <a:cubicBezTo>
                    <a:pt x="5935" y="248"/>
                    <a:pt x="7401" y="787"/>
                    <a:pt x="8058" y="1615"/>
                  </a:cubicBezTo>
                  <a:cubicBezTo>
                    <a:pt x="8079" y="1646"/>
                    <a:pt x="8117" y="1664"/>
                    <a:pt x="8152" y="1664"/>
                  </a:cubicBezTo>
                  <a:lnTo>
                    <a:pt x="8403" y="1664"/>
                  </a:lnTo>
                  <a:lnTo>
                    <a:pt x="8403" y="2526"/>
                  </a:lnTo>
                  <a:cubicBezTo>
                    <a:pt x="8403" y="3783"/>
                    <a:pt x="6576" y="4802"/>
                    <a:pt x="4325" y="4802"/>
                  </a:cubicBezTo>
                  <a:cubicBezTo>
                    <a:pt x="2078" y="4802"/>
                    <a:pt x="247" y="3783"/>
                    <a:pt x="247" y="2526"/>
                  </a:cubicBezTo>
                  <a:lnTo>
                    <a:pt x="247" y="1664"/>
                  </a:lnTo>
                  <a:lnTo>
                    <a:pt x="501" y="1664"/>
                  </a:lnTo>
                  <a:cubicBezTo>
                    <a:pt x="536" y="1664"/>
                    <a:pt x="575" y="1646"/>
                    <a:pt x="599" y="1615"/>
                  </a:cubicBezTo>
                  <a:cubicBezTo>
                    <a:pt x="1253" y="787"/>
                    <a:pt x="2717" y="248"/>
                    <a:pt x="4325" y="248"/>
                  </a:cubicBezTo>
                  <a:close/>
                  <a:moveTo>
                    <a:pt x="4325" y="0"/>
                  </a:moveTo>
                  <a:cubicBezTo>
                    <a:pt x="2675" y="0"/>
                    <a:pt x="1159" y="554"/>
                    <a:pt x="442" y="1413"/>
                  </a:cubicBezTo>
                  <a:lnTo>
                    <a:pt x="125" y="1413"/>
                  </a:lnTo>
                  <a:cubicBezTo>
                    <a:pt x="56" y="1413"/>
                    <a:pt x="0" y="1469"/>
                    <a:pt x="0" y="1539"/>
                  </a:cubicBezTo>
                  <a:lnTo>
                    <a:pt x="0" y="2526"/>
                  </a:lnTo>
                  <a:cubicBezTo>
                    <a:pt x="0" y="3918"/>
                    <a:pt x="1941" y="5049"/>
                    <a:pt x="4325" y="5049"/>
                  </a:cubicBezTo>
                  <a:cubicBezTo>
                    <a:pt x="6712" y="5049"/>
                    <a:pt x="8653" y="3918"/>
                    <a:pt x="8653" y="2526"/>
                  </a:cubicBezTo>
                  <a:lnTo>
                    <a:pt x="8653" y="1539"/>
                  </a:lnTo>
                  <a:cubicBezTo>
                    <a:pt x="8653" y="1469"/>
                    <a:pt x="8597" y="1413"/>
                    <a:pt x="8528" y="1413"/>
                  </a:cubicBezTo>
                  <a:lnTo>
                    <a:pt x="8211" y="1413"/>
                  </a:lnTo>
                  <a:cubicBezTo>
                    <a:pt x="7494" y="554"/>
                    <a:pt x="5977" y="0"/>
                    <a:pt x="4325"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59" name="Google Shape;622;p37"/>
            <p:cNvSpPr/>
            <p:nvPr/>
          </p:nvSpPr>
          <p:spPr>
            <a:xfrm>
              <a:off x="6902280" y="3346560"/>
              <a:ext cx="302400" cy="172800"/>
            </a:xfrm>
            <a:custGeom>
              <a:avLst/>
              <a:gdLst/>
              <a:ahLst/>
              <a:cxnLst/>
              <a:rect l="l" t="t" r="r" b="b"/>
              <a:pathLst>
                <a:path w="8403" h="4803">
                  <a:moveTo>
                    <a:pt x="4200" y="1"/>
                  </a:moveTo>
                  <a:cubicBezTo>
                    <a:pt x="1882" y="1"/>
                    <a:pt x="0" y="1076"/>
                    <a:pt x="0" y="2402"/>
                  </a:cubicBezTo>
                  <a:cubicBezTo>
                    <a:pt x="0" y="3728"/>
                    <a:pt x="1882" y="4802"/>
                    <a:pt x="4200" y="4802"/>
                  </a:cubicBezTo>
                  <a:cubicBezTo>
                    <a:pt x="6520" y="4802"/>
                    <a:pt x="8403" y="3728"/>
                    <a:pt x="8403" y="2402"/>
                  </a:cubicBezTo>
                  <a:cubicBezTo>
                    <a:pt x="8403" y="1076"/>
                    <a:pt x="6520" y="1"/>
                    <a:pt x="4200"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460" name="Google Shape;623;p37"/>
            <p:cNvSpPr/>
            <p:nvPr/>
          </p:nvSpPr>
          <p:spPr>
            <a:xfrm>
              <a:off x="6897600" y="3341880"/>
              <a:ext cx="311400" cy="181800"/>
            </a:xfrm>
            <a:custGeom>
              <a:avLst/>
              <a:gdLst/>
              <a:ahLst/>
              <a:cxnLst/>
              <a:rect l="l" t="t" r="r" b="b"/>
              <a:pathLst>
                <a:path w="8654" h="5053">
                  <a:moveTo>
                    <a:pt x="4325" y="251"/>
                  </a:moveTo>
                  <a:cubicBezTo>
                    <a:pt x="6576" y="251"/>
                    <a:pt x="8403" y="1271"/>
                    <a:pt x="8403" y="2527"/>
                  </a:cubicBezTo>
                  <a:cubicBezTo>
                    <a:pt x="8403" y="3782"/>
                    <a:pt x="6576" y="4802"/>
                    <a:pt x="4325" y="4802"/>
                  </a:cubicBezTo>
                  <a:cubicBezTo>
                    <a:pt x="2078" y="4802"/>
                    <a:pt x="247" y="3782"/>
                    <a:pt x="247" y="2527"/>
                  </a:cubicBezTo>
                  <a:cubicBezTo>
                    <a:pt x="247" y="1271"/>
                    <a:pt x="2078" y="251"/>
                    <a:pt x="4325" y="251"/>
                  </a:cubicBezTo>
                  <a:close/>
                  <a:moveTo>
                    <a:pt x="4325" y="1"/>
                  </a:moveTo>
                  <a:cubicBezTo>
                    <a:pt x="1941" y="1"/>
                    <a:pt x="0" y="1135"/>
                    <a:pt x="0" y="2527"/>
                  </a:cubicBezTo>
                  <a:cubicBezTo>
                    <a:pt x="0" y="3918"/>
                    <a:pt x="1941" y="5052"/>
                    <a:pt x="4325" y="5052"/>
                  </a:cubicBezTo>
                  <a:cubicBezTo>
                    <a:pt x="6712" y="5052"/>
                    <a:pt x="8653" y="3918"/>
                    <a:pt x="8653" y="2527"/>
                  </a:cubicBezTo>
                  <a:cubicBezTo>
                    <a:pt x="8653" y="1135"/>
                    <a:pt x="6712" y="1"/>
                    <a:pt x="4325"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61" name="Google Shape;624;p37"/>
            <p:cNvSpPr/>
            <p:nvPr/>
          </p:nvSpPr>
          <p:spPr>
            <a:xfrm>
              <a:off x="6921360" y="3340440"/>
              <a:ext cx="263880" cy="150480"/>
            </a:xfrm>
            <a:custGeom>
              <a:avLst/>
              <a:gdLst/>
              <a:ahLst/>
              <a:cxnLst/>
              <a:rect l="l" t="t" r="r" b="b"/>
              <a:pathLst>
                <a:path w="7338" h="4193">
                  <a:moveTo>
                    <a:pt x="3667" y="0"/>
                  </a:moveTo>
                  <a:cubicBezTo>
                    <a:pt x="2181" y="0"/>
                    <a:pt x="901" y="505"/>
                    <a:pt x="327" y="1235"/>
                  </a:cubicBezTo>
                  <a:lnTo>
                    <a:pt x="0" y="1235"/>
                  </a:lnTo>
                  <a:lnTo>
                    <a:pt x="0" y="2094"/>
                  </a:lnTo>
                  <a:cubicBezTo>
                    <a:pt x="0" y="3253"/>
                    <a:pt x="1642" y="4193"/>
                    <a:pt x="3667" y="4193"/>
                  </a:cubicBezTo>
                  <a:cubicBezTo>
                    <a:pt x="5695" y="4193"/>
                    <a:pt x="7337" y="3253"/>
                    <a:pt x="7337" y="2094"/>
                  </a:cubicBezTo>
                  <a:lnTo>
                    <a:pt x="7337" y="1235"/>
                  </a:lnTo>
                  <a:lnTo>
                    <a:pt x="7010" y="1235"/>
                  </a:lnTo>
                  <a:cubicBezTo>
                    <a:pt x="6436" y="505"/>
                    <a:pt x="5156" y="0"/>
                    <a:pt x="3667"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462" name="Google Shape;625;p37"/>
            <p:cNvSpPr/>
            <p:nvPr/>
          </p:nvSpPr>
          <p:spPr>
            <a:xfrm>
              <a:off x="6917040" y="3335760"/>
              <a:ext cx="272880" cy="159840"/>
            </a:xfrm>
            <a:custGeom>
              <a:avLst/>
              <a:gdLst/>
              <a:ahLst/>
              <a:cxnLst/>
              <a:rect l="l" t="t" r="r" b="b"/>
              <a:pathLst>
                <a:path w="7589" h="4445">
                  <a:moveTo>
                    <a:pt x="3793" y="248"/>
                  </a:moveTo>
                  <a:cubicBezTo>
                    <a:pt x="5195" y="248"/>
                    <a:pt x="6468" y="714"/>
                    <a:pt x="7039" y="1438"/>
                  </a:cubicBezTo>
                  <a:cubicBezTo>
                    <a:pt x="7063" y="1466"/>
                    <a:pt x="7098" y="1483"/>
                    <a:pt x="7136" y="1483"/>
                  </a:cubicBezTo>
                  <a:lnTo>
                    <a:pt x="7338" y="1483"/>
                  </a:lnTo>
                  <a:lnTo>
                    <a:pt x="7338" y="2220"/>
                  </a:lnTo>
                  <a:cubicBezTo>
                    <a:pt x="7338" y="3309"/>
                    <a:pt x="5748" y="4194"/>
                    <a:pt x="3793" y="4194"/>
                  </a:cubicBezTo>
                  <a:cubicBezTo>
                    <a:pt x="1841" y="4194"/>
                    <a:pt x="247" y="3309"/>
                    <a:pt x="247" y="2220"/>
                  </a:cubicBezTo>
                  <a:lnTo>
                    <a:pt x="247" y="1483"/>
                  </a:lnTo>
                  <a:lnTo>
                    <a:pt x="453" y="1483"/>
                  </a:lnTo>
                  <a:cubicBezTo>
                    <a:pt x="491" y="1483"/>
                    <a:pt x="526" y="1466"/>
                    <a:pt x="550" y="1438"/>
                  </a:cubicBezTo>
                  <a:cubicBezTo>
                    <a:pt x="1121" y="714"/>
                    <a:pt x="2394" y="248"/>
                    <a:pt x="3793" y="248"/>
                  </a:cubicBezTo>
                  <a:close/>
                  <a:moveTo>
                    <a:pt x="3793" y="1"/>
                  </a:moveTo>
                  <a:cubicBezTo>
                    <a:pt x="2352" y="1"/>
                    <a:pt x="1027" y="484"/>
                    <a:pt x="393" y="1236"/>
                  </a:cubicBezTo>
                  <a:lnTo>
                    <a:pt x="126" y="1236"/>
                  </a:lnTo>
                  <a:cubicBezTo>
                    <a:pt x="56" y="1236"/>
                    <a:pt x="1" y="1292"/>
                    <a:pt x="1" y="1361"/>
                  </a:cubicBezTo>
                  <a:lnTo>
                    <a:pt x="1" y="2220"/>
                  </a:lnTo>
                  <a:cubicBezTo>
                    <a:pt x="1" y="3445"/>
                    <a:pt x="1702" y="4444"/>
                    <a:pt x="3793" y="4444"/>
                  </a:cubicBezTo>
                  <a:cubicBezTo>
                    <a:pt x="5888" y="4444"/>
                    <a:pt x="7588" y="3445"/>
                    <a:pt x="7588" y="2220"/>
                  </a:cubicBezTo>
                  <a:lnTo>
                    <a:pt x="7588" y="1361"/>
                  </a:lnTo>
                  <a:cubicBezTo>
                    <a:pt x="7588" y="1292"/>
                    <a:pt x="7533" y="1236"/>
                    <a:pt x="7463" y="1236"/>
                  </a:cubicBezTo>
                  <a:lnTo>
                    <a:pt x="7195" y="1236"/>
                  </a:lnTo>
                  <a:cubicBezTo>
                    <a:pt x="6562" y="484"/>
                    <a:pt x="5236" y="1"/>
                    <a:pt x="3793"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63" name="Google Shape;626;p37"/>
            <p:cNvSpPr/>
            <p:nvPr/>
          </p:nvSpPr>
          <p:spPr>
            <a:xfrm>
              <a:off x="6921360" y="3309120"/>
              <a:ext cx="263880" cy="150840"/>
            </a:xfrm>
            <a:custGeom>
              <a:avLst/>
              <a:gdLst/>
              <a:ahLst/>
              <a:cxnLst/>
              <a:rect l="l" t="t" r="r" b="b"/>
              <a:pathLst>
                <a:path w="7338" h="4194">
                  <a:moveTo>
                    <a:pt x="3667" y="1"/>
                  </a:moveTo>
                  <a:cubicBezTo>
                    <a:pt x="1642" y="1"/>
                    <a:pt x="0" y="940"/>
                    <a:pt x="0" y="2099"/>
                  </a:cubicBezTo>
                  <a:cubicBezTo>
                    <a:pt x="0" y="3254"/>
                    <a:pt x="1642" y="4193"/>
                    <a:pt x="3667" y="4193"/>
                  </a:cubicBezTo>
                  <a:cubicBezTo>
                    <a:pt x="5695" y="4193"/>
                    <a:pt x="7337" y="3254"/>
                    <a:pt x="7337" y="2099"/>
                  </a:cubicBezTo>
                  <a:cubicBezTo>
                    <a:pt x="7337" y="940"/>
                    <a:pt x="5695" y="1"/>
                    <a:pt x="3667"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464" name="Google Shape;627;p37"/>
            <p:cNvSpPr/>
            <p:nvPr/>
          </p:nvSpPr>
          <p:spPr>
            <a:xfrm>
              <a:off x="6917040" y="3304800"/>
              <a:ext cx="272880" cy="159840"/>
            </a:xfrm>
            <a:custGeom>
              <a:avLst/>
              <a:gdLst/>
              <a:ahLst/>
              <a:cxnLst/>
              <a:rect l="l" t="t" r="r" b="b"/>
              <a:pathLst>
                <a:path w="7589" h="4444">
                  <a:moveTo>
                    <a:pt x="3793" y="251"/>
                  </a:moveTo>
                  <a:cubicBezTo>
                    <a:pt x="5748" y="251"/>
                    <a:pt x="7338" y="1135"/>
                    <a:pt x="7338" y="2224"/>
                  </a:cubicBezTo>
                  <a:cubicBezTo>
                    <a:pt x="7338" y="3310"/>
                    <a:pt x="5748" y="4196"/>
                    <a:pt x="3793" y="4196"/>
                  </a:cubicBezTo>
                  <a:cubicBezTo>
                    <a:pt x="1841" y="4196"/>
                    <a:pt x="247" y="3310"/>
                    <a:pt x="247" y="2224"/>
                  </a:cubicBezTo>
                  <a:cubicBezTo>
                    <a:pt x="247" y="1135"/>
                    <a:pt x="1841" y="251"/>
                    <a:pt x="3793" y="251"/>
                  </a:cubicBezTo>
                  <a:close/>
                  <a:moveTo>
                    <a:pt x="3793" y="1"/>
                  </a:moveTo>
                  <a:cubicBezTo>
                    <a:pt x="1702" y="1"/>
                    <a:pt x="1" y="999"/>
                    <a:pt x="1" y="2224"/>
                  </a:cubicBezTo>
                  <a:cubicBezTo>
                    <a:pt x="1" y="3449"/>
                    <a:pt x="1702" y="4444"/>
                    <a:pt x="3793" y="4444"/>
                  </a:cubicBezTo>
                  <a:cubicBezTo>
                    <a:pt x="5888" y="4444"/>
                    <a:pt x="7588" y="3449"/>
                    <a:pt x="7588" y="2224"/>
                  </a:cubicBezTo>
                  <a:cubicBezTo>
                    <a:pt x="7588" y="999"/>
                    <a:pt x="5888" y="1"/>
                    <a:pt x="3793"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65" name="Google Shape;628;p37"/>
            <p:cNvSpPr/>
            <p:nvPr/>
          </p:nvSpPr>
          <p:spPr>
            <a:xfrm>
              <a:off x="7513560" y="3425760"/>
              <a:ext cx="5400" cy="30600"/>
            </a:xfrm>
            <a:custGeom>
              <a:avLst/>
              <a:gdLst/>
              <a:ahLst/>
              <a:cxnLst/>
              <a:rect l="l" t="t" r="r" b="b"/>
              <a:pathLst>
                <a:path w="161" h="858">
                  <a:moveTo>
                    <a:pt x="71" y="0"/>
                  </a:moveTo>
                  <a:cubicBezTo>
                    <a:pt x="67" y="0"/>
                    <a:pt x="63" y="0"/>
                    <a:pt x="59" y="1"/>
                  </a:cubicBezTo>
                  <a:cubicBezTo>
                    <a:pt x="24" y="4"/>
                    <a:pt x="0" y="36"/>
                    <a:pt x="3" y="67"/>
                  </a:cubicBezTo>
                  <a:cubicBezTo>
                    <a:pt x="3" y="71"/>
                    <a:pt x="35" y="325"/>
                    <a:pt x="18" y="794"/>
                  </a:cubicBezTo>
                  <a:cubicBezTo>
                    <a:pt x="18" y="829"/>
                    <a:pt x="45" y="857"/>
                    <a:pt x="80" y="857"/>
                  </a:cubicBezTo>
                  <a:cubicBezTo>
                    <a:pt x="115" y="857"/>
                    <a:pt x="143" y="833"/>
                    <a:pt x="143" y="798"/>
                  </a:cubicBezTo>
                  <a:cubicBezTo>
                    <a:pt x="160" y="318"/>
                    <a:pt x="129" y="64"/>
                    <a:pt x="129" y="54"/>
                  </a:cubicBezTo>
                  <a:cubicBezTo>
                    <a:pt x="123" y="23"/>
                    <a:pt x="100" y="0"/>
                    <a:pt x="71"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466" name="Google Shape;629;p37"/>
            <p:cNvSpPr/>
            <p:nvPr/>
          </p:nvSpPr>
          <p:spPr>
            <a:xfrm>
              <a:off x="6343920" y="3655800"/>
              <a:ext cx="299520" cy="201960"/>
            </a:xfrm>
            <a:custGeom>
              <a:avLst/>
              <a:gdLst/>
              <a:ahLst/>
              <a:cxnLst/>
              <a:rect l="l" t="t" r="r" b="b"/>
              <a:pathLst>
                <a:path w="8330" h="5616">
                  <a:moveTo>
                    <a:pt x="2710" y="0"/>
                  </a:moveTo>
                  <a:lnTo>
                    <a:pt x="0" y="4453"/>
                  </a:lnTo>
                  <a:lnTo>
                    <a:pt x="6005" y="5616"/>
                  </a:lnTo>
                  <a:lnTo>
                    <a:pt x="8329" y="1162"/>
                  </a:lnTo>
                  <a:lnTo>
                    <a:pt x="2710"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467" name="Google Shape;630;p37"/>
            <p:cNvSpPr/>
            <p:nvPr/>
          </p:nvSpPr>
          <p:spPr>
            <a:xfrm>
              <a:off x="6339240" y="3651480"/>
              <a:ext cx="308880" cy="210960"/>
            </a:xfrm>
            <a:custGeom>
              <a:avLst/>
              <a:gdLst/>
              <a:ahLst/>
              <a:cxnLst/>
              <a:rect l="l" t="t" r="r" b="b"/>
              <a:pathLst>
                <a:path w="8588" h="5868">
                  <a:moveTo>
                    <a:pt x="2902" y="265"/>
                  </a:moveTo>
                  <a:lnTo>
                    <a:pt x="8271" y="1375"/>
                  </a:lnTo>
                  <a:lnTo>
                    <a:pt x="6065" y="5602"/>
                  </a:lnTo>
                  <a:lnTo>
                    <a:pt x="328" y="4493"/>
                  </a:lnTo>
                  <a:lnTo>
                    <a:pt x="2902" y="265"/>
                  </a:lnTo>
                  <a:close/>
                  <a:moveTo>
                    <a:pt x="2838" y="0"/>
                  </a:moveTo>
                  <a:cubicBezTo>
                    <a:pt x="2796" y="0"/>
                    <a:pt x="2758" y="23"/>
                    <a:pt x="2735" y="60"/>
                  </a:cubicBezTo>
                  <a:lnTo>
                    <a:pt x="26" y="4514"/>
                  </a:lnTo>
                  <a:cubicBezTo>
                    <a:pt x="1" y="4548"/>
                    <a:pt x="1" y="4594"/>
                    <a:pt x="15" y="4628"/>
                  </a:cubicBezTo>
                  <a:cubicBezTo>
                    <a:pt x="32" y="4666"/>
                    <a:pt x="67" y="4694"/>
                    <a:pt x="105" y="4701"/>
                  </a:cubicBezTo>
                  <a:lnTo>
                    <a:pt x="6110" y="5863"/>
                  </a:lnTo>
                  <a:cubicBezTo>
                    <a:pt x="6117" y="5863"/>
                    <a:pt x="6125" y="5867"/>
                    <a:pt x="6135" y="5867"/>
                  </a:cubicBezTo>
                  <a:cubicBezTo>
                    <a:pt x="6180" y="5867"/>
                    <a:pt x="6221" y="5839"/>
                    <a:pt x="6242" y="5797"/>
                  </a:cubicBezTo>
                  <a:lnTo>
                    <a:pt x="8567" y="1344"/>
                  </a:lnTo>
                  <a:cubicBezTo>
                    <a:pt x="8584" y="1309"/>
                    <a:pt x="8588" y="1267"/>
                    <a:pt x="8570" y="1233"/>
                  </a:cubicBezTo>
                  <a:cubicBezTo>
                    <a:pt x="8553" y="1198"/>
                    <a:pt x="8522" y="1174"/>
                    <a:pt x="8483" y="1166"/>
                  </a:cubicBezTo>
                  <a:lnTo>
                    <a:pt x="2868" y="5"/>
                  </a:lnTo>
                  <a:cubicBezTo>
                    <a:pt x="2858" y="2"/>
                    <a:pt x="2848" y="0"/>
                    <a:pt x="2838"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68" name="Google Shape;631;p37"/>
            <p:cNvSpPr/>
            <p:nvPr/>
          </p:nvSpPr>
          <p:spPr>
            <a:xfrm>
              <a:off x="6511320" y="3474360"/>
              <a:ext cx="285480" cy="208800"/>
            </a:xfrm>
            <a:custGeom>
              <a:avLst/>
              <a:gdLst/>
              <a:ahLst/>
              <a:cxnLst/>
              <a:rect l="l" t="t" r="r" b="b"/>
              <a:pathLst>
                <a:path w="7941" h="5811">
                  <a:moveTo>
                    <a:pt x="2711" y="0"/>
                  </a:moveTo>
                  <a:lnTo>
                    <a:pt x="1" y="4067"/>
                  </a:lnTo>
                  <a:lnTo>
                    <a:pt x="5616" y="5811"/>
                  </a:lnTo>
                  <a:lnTo>
                    <a:pt x="7941" y="1743"/>
                  </a:lnTo>
                  <a:lnTo>
                    <a:pt x="2711" y="0"/>
                  </a:ln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469" name="Google Shape;632;p37"/>
            <p:cNvSpPr/>
            <p:nvPr/>
          </p:nvSpPr>
          <p:spPr>
            <a:xfrm>
              <a:off x="6506640" y="3470040"/>
              <a:ext cx="294840" cy="217800"/>
            </a:xfrm>
            <a:custGeom>
              <a:avLst/>
              <a:gdLst/>
              <a:ahLst/>
              <a:cxnLst/>
              <a:rect l="l" t="t" r="r" b="b"/>
              <a:pathLst>
                <a:path w="8201" h="6060">
                  <a:moveTo>
                    <a:pt x="2892" y="272"/>
                  </a:moveTo>
                  <a:lnTo>
                    <a:pt x="7887" y="1936"/>
                  </a:lnTo>
                  <a:lnTo>
                    <a:pt x="5689" y="5788"/>
                  </a:lnTo>
                  <a:lnTo>
                    <a:pt x="324" y="4121"/>
                  </a:lnTo>
                  <a:lnTo>
                    <a:pt x="2892" y="272"/>
                  </a:lnTo>
                  <a:close/>
                  <a:moveTo>
                    <a:pt x="2845" y="0"/>
                  </a:moveTo>
                  <a:cubicBezTo>
                    <a:pt x="2804" y="0"/>
                    <a:pt x="2763" y="19"/>
                    <a:pt x="2738" y="54"/>
                  </a:cubicBezTo>
                  <a:lnTo>
                    <a:pt x="24" y="4124"/>
                  </a:lnTo>
                  <a:cubicBezTo>
                    <a:pt x="3" y="4155"/>
                    <a:pt x="0" y="4197"/>
                    <a:pt x="11" y="4232"/>
                  </a:cubicBezTo>
                  <a:cubicBezTo>
                    <a:pt x="24" y="4270"/>
                    <a:pt x="56" y="4298"/>
                    <a:pt x="90" y="4309"/>
                  </a:cubicBezTo>
                  <a:lnTo>
                    <a:pt x="5710" y="6052"/>
                  </a:lnTo>
                  <a:cubicBezTo>
                    <a:pt x="5720" y="6055"/>
                    <a:pt x="5734" y="6059"/>
                    <a:pt x="5744" y="6059"/>
                  </a:cubicBezTo>
                  <a:cubicBezTo>
                    <a:pt x="5789" y="6059"/>
                    <a:pt x="5831" y="6034"/>
                    <a:pt x="5852" y="5996"/>
                  </a:cubicBezTo>
                  <a:lnTo>
                    <a:pt x="8176" y="1929"/>
                  </a:lnTo>
                  <a:cubicBezTo>
                    <a:pt x="8197" y="1897"/>
                    <a:pt x="8201" y="1856"/>
                    <a:pt x="8186" y="1821"/>
                  </a:cubicBezTo>
                  <a:cubicBezTo>
                    <a:pt x="8173" y="1790"/>
                    <a:pt x="8145" y="1762"/>
                    <a:pt x="8110" y="1748"/>
                  </a:cubicBezTo>
                  <a:lnTo>
                    <a:pt x="2881" y="5"/>
                  </a:lnTo>
                  <a:cubicBezTo>
                    <a:pt x="2869" y="2"/>
                    <a:pt x="2857" y="0"/>
                    <a:pt x="2845"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70" name="Google Shape;633;p37"/>
            <p:cNvSpPr/>
            <p:nvPr/>
          </p:nvSpPr>
          <p:spPr>
            <a:xfrm>
              <a:off x="6651000" y="3753360"/>
              <a:ext cx="271800" cy="160200"/>
            </a:xfrm>
            <a:custGeom>
              <a:avLst/>
              <a:gdLst/>
              <a:ahLst/>
              <a:cxnLst/>
              <a:rect l="l" t="t" r="r" b="b"/>
              <a:pathLst>
                <a:path w="7558" h="4455">
                  <a:moveTo>
                    <a:pt x="4843" y="1"/>
                  </a:moveTo>
                  <a:lnTo>
                    <a:pt x="0" y="1358"/>
                  </a:lnTo>
                  <a:lnTo>
                    <a:pt x="1938" y="4455"/>
                  </a:lnTo>
                  <a:lnTo>
                    <a:pt x="7557" y="3101"/>
                  </a:lnTo>
                  <a:lnTo>
                    <a:pt x="4843" y="1"/>
                  </a:ln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471" name="Google Shape;634;p37"/>
            <p:cNvSpPr/>
            <p:nvPr/>
          </p:nvSpPr>
          <p:spPr>
            <a:xfrm>
              <a:off x="6646320" y="3749040"/>
              <a:ext cx="281160" cy="169200"/>
            </a:xfrm>
            <a:custGeom>
              <a:avLst/>
              <a:gdLst/>
              <a:ahLst/>
              <a:cxnLst/>
              <a:rect l="l" t="t" r="r" b="b"/>
              <a:pathLst>
                <a:path w="7815" h="4704">
                  <a:moveTo>
                    <a:pt x="4931" y="263"/>
                  </a:moveTo>
                  <a:lnTo>
                    <a:pt x="7457" y="3151"/>
                  </a:lnTo>
                  <a:lnTo>
                    <a:pt x="2126" y="4438"/>
                  </a:lnTo>
                  <a:lnTo>
                    <a:pt x="324" y="1554"/>
                  </a:lnTo>
                  <a:lnTo>
                    <a:pt x="4931" y="263"/>
                  </a:lnTo>
                  <a:close/>
                  <a:moveTo>
                    <a:pt x="4976" y="1"/>
                  </a:moveTo>
                  <a:cubicBezTo>
                    <a:pt x="4964" y="1"/>
                    <a:pt x="4952" y="3"/>
                    <a:pt x="4941" y="6"/>
                  </a:cubicBezTo>
                  <a:lnTo>
                    <a:pt x="98" y="1360"/>
                  </a:lnTo>
                  <a:cubicBezTo>
                    <a:pt x="59" y="1370"/>
                    <a:pt x="28" y="1397"/>
                    <a:pt x="14" y="1436"/>
                  </a:cubicBezTo>
                  <a:cubicBezTo>
                    <a:pt x="1" y="1471"/>
                    <a:pt x="4" y="1513"/>
                    <a:pt x="25" y="1543"/>
                  </a:cubicBezTo>
                  <a:lnTo>
                    <a:pt x="1963" y="4644"/>
                  </a:lnTo>
                  <a:cubicBezTo>
                    <a:pt x="1987" y="4682"/>
                    <a:pt x="2026" y="4703"/>
                    <a:pt x="2067" y="4703"/>
                  </a:cubicBezTo>
                  <a:cubicBezTo>
                    <a:pt x="2077" y="4703"/>
                    <a:pt x="2088" y="4703"/>
                    <a:pt x="2095" y="4700"/>
                  </a:cubicBezTo>
                  <a:lnTo>
                    <a:pt x="7714" y="3343"/>
                  </a:lnTo>
                  <a:cubicBezTo>
                    <a:pt x="7755" y="3332"/>
                    <a:pt x="7791" y="3301"/>
                    <a:pt x="7801" y="3259"/>
                  </a:cubicBezTo>
                  <a:cubicBezTo>
                    <a:pt x="7815" y="3221"/>
                    <a:pt x="7804" y="3176"/>
                    <a:pt x="7776" y="3141"/>
                  </a:cubicBezTo>
                  <a:lnTo>
                    <a:pt x="5066" y="45"/>
                  </a:lnTo>
                  <a:cubicBezTo>
                    <a:pt x="5043" y="16"/>
                    <a:pt x="5010" y="1"/>
                    <a:pt x="4976"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72" name="Google Shape;635;p37"/>
            <p:cNvSpPr/>
            <p:nvPr/>
          </p:nvSpPr>
          <p:spPr>
            <a:xfrm>
              <a:off x="7355160" y="1746000"/>
              <a:ext cx="714240" cy="1478880"/>
            </a:xfrm>
            <a:custGeom>
              <a:avLst/>
              <a:gdLst/>
              <a:ahLst/>
              <a:cxnLst/>
              <a:rect l="l" t="t" r="r" b="b"/>
              <a:pathLst>
                <a:path w="19839" h="41069">
                  <a:moveTo>
                    <a:pt x="5626" y="1"/>
                  </a:moveTo>
                  <a:lnTo>
                    <a:pt x="2877" y="2043"/>
                  </a:lnTo>
                  <a:cubicBezTo>
                    <a:pt x="2877" y="2043"/>
                    <a:pt x="4218" y="4726"/>
                    <a:pt x="3261" y="7311"/>
                  </a:cubicBezTo>
                  <a:cubicBezTo>
                    <a:pt x="2301" y="9900"/>
                    <a:pt x="1" y="10665"/>
                    <a:pt x="1" y="13253"/>
                  </a:cubicBezTo>
                  <a:cubicBezTo>
                    <a:pt x="1" y="15838"/>
                    <a:pt x="2109" y="16990"/>
                    <a:pt x="3738" y="18809"/>
                  </a:cubicBezTo>
                  <a:cubicBezTo>
                    <a:pt x="5369" y="20629"/>
                    <a:pt x="4409" y="23409"/>
                    <a:pt x="2686" y="27719"/>
                  </a:cubicBezTo>
                  <a:cubicBezTo>
                    <a:pt x="1257" y="31289"/>
                    <a:pt x="2217" y="35906"/>
                    <a:pt x="5007" y="38561"/>
                  </a:cubicBezTo>
                  <a:cubicBezTo>
                    <a:pt x="6539" y="40016"/>
                    <a:pt x="8742" y="41069"/>
                    <a:pt x="10868" y="41069"/>
                  </a:cubicBezTo>
                  <a:cubicBezTo>
                    <a:pt x="12189" y="41069"/>
                    <a:pt x="13481" y="40663"/>
                    <a:pt x="14564" y="39695"/>
                  </a:cubicBezTo>
                  <a:cubicBezTo>
                    <a:pt x="17247" y="37301"/>
                    <a:pt x="15139" y="34041"/>
                    <a:pt x="14662" y="31742"/>
                  </a:cubicBezTo>
                  <a:cubicBezTo>
                    <a:pt x="14178" y="29431"/>
                    <a:pt x="17745" y="28569"/>
                    <a:pt x="18548" y="26648"/>
                  </a:cubicBezTo>
                  <a:cubicBezTo>
                    <a:pt x="19839" y="23559"/>
                    <a:pt x="18559" y="20723"/>
                    <a:pt x="16088" y="18712"/>
                  </a:cubicBezTo>
                  <a:cubicBezTo>
                    <a:pt x="14982" y="17815"/>
                    <a:pt x="13190" y="16437"/>
                    <a:pt x="13799" y="14784"/>
                  </a:cubicBezTo>
                  <a:cubicBezTo>
                    <a:pt x="14471" y="12964"/>
                    <a:pt x="15908" y="7694"/>
                    <a:pt x="13893" y="4343"/>
                  </a:cubicBezTo>
                  <a:cubicBezTo>
                    <a:pt x="11882" y="989"/>
                    <a:pt x="5626" y="1"/>
                    <a:pt x="5626"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73" name="Google Shape;636;p37"/>
            <p:cNvSpPr/>
            <p:nvPr/>
          </p:nvSpPr>
          <p:spPr>
            <a:xfrm>
              <a:off x="7350840" y="1741680"/>
              <a:ext cx="719280" cy="1487880"/>
            </a:xfrm>
            <a:custGeom>
              <a:avLst/>
              <a:gdLst/>
              <a:ahLst/>
              <a:cxnLst/>
              <a:rect l="l" t="t" r="r" b="b"/>
              <a:pathLst>
                <a:path w="19981" h="41321">
                  <a:moveTo>
                    <a:pt x="5779" y="256"/>
                  </a:moveTo>
                  <a:cubicBezTo>
                    <a:pt x="6377" y="358"/>
                    <a:pt x="12045" y="1422"/>
                    <a:pt x="13909" y="4528"/>
                  </a:cubicBezTo>
                  <a:cubicBezTo>
                    <a:pt x="16140" y="8244"/>
                    <a:pt x="14049" y="14198"/>
                    <a:pt x="13805" y="14866"/>
                  </a:cubicBezTo>
                  <a:cubicBezTo>
                    <a:pt x="13185" y="16546"/>
                    <a:pt x="14891" y="17927"/>
                    <a:pt x="16018" y="18842"/>
                  </a:cubicBezTo>
                  <a:lnTo>
                    <a:pt x="16129" y="18932"/>
                  </a:lnTo>
                  <a:cubicBezTo>
                    <a:pt x="18822" y="21121"/>
                    <a:pt x="19709" y="23960"/>
                    <a:pt x="18555" y="26723"/>
                  </a:cubicBezTo>
                  <a:cubicBezTo>
                    <a:pt x="18237" y="27481"/>
                    <a:pt x="17444" y="28090"/>
                    <a:pt x="16676" y="28677"/>
                  </a:cubicBezTo>
                  <a:cubicBezTo>
                    <a:pt x="15538" y="29551"/>
                    <a:pt x="14362" y="30452"/>
                    <a:pt x="14661" y="31892"/>
                  </a:cubicBezTo>
                  <a:cubicBezTo>
                    <a:pt x="14769" y="32417"/>
                    <a:pt x="14960" y="32981"/>
                    <a:pt x="15162" y="33583"/>
                  </a:cubicBezTo>
                  <a:cubicBezTo>
                    <a:pt x="15847" y="35619"/>
                    <a:pt x="16623" y="37925"/>
                    <a:pt x="14605" y="39728"/>
                  </a:cubicBezTo>
                  <a:cubicBezTo>
                    <a:pt x="13545" y="40672"/>
                    <a:pt x="12278" y="41073"/>
                    <a:pt x="10978" y="41073"/>
                  </a:cubicBezTo>
                  <a:cubicBezTo>
                    <a:pt x="8907" y="41073"/>
                    <a:pt x="6752" y="40055"/>
                    <a:pt x="5215" y="38593"/>
                  </a:cubicBezTo>
                  <a:cubicBezTo>
                    <a:pt x="2497" y="36012"/>
                    <a:pt x="1513" y="31409"/>
                    <a:pt x="2923" y="27887"/>
                  </a:cubicBezTo>
                  <a:cubicBezTo>
                    <a:pt x="4673" y="23508"/>
                    <a:pt x="5619" y="20711"/>
                    <a:pt x="3952" y="18849"/>
                  </a:cubicBezTo>
                  <a:cubicBezTo>
                    <a:pt x="3545" y="18397"/>
                    <a:pt x="3110" y="17983"/>
                    <a:pt x="2690" y="17586"/>
                  </a:cubicBezTo>
                  <a:cubicBezTo>
                    <a:pt x="1433" y="16396"/>
                    <a:pt x="247" y="15269"/>
                    <a:pt x="247" y="13376"/>
                  </a:cubicBezTo>
                  <a:cubicBezTo>
                    <a:pt x="247" y="11943"/>
                    <a:pt x="960" y="11101"/>
                    <a:pt x="1788" y="10127"/>
                  </a:cubicBezTo>
                  <a:cubicBezTo>
                    <a:pt x="2425" y="9379"/>
                    <a:pt x="3079" y="8606"/>
                    <a:pt x="3496" y="7479"/>
                  </a:cubicBezTo>
                  <a:cubicBezTo>
                    <a:pt x="4373" y="5113"/>
                    <a:pt x="3385" y="2712"/>
                    <a:pt x="3152" y="2205"/>
                  </a:cubicBezTo>
                  <a:lnTo>
                    <a:pt x="5779" y="256"/>
                  </a:lnTo>
                  <a:close/>
                  <a:moveTo>
                    <a:pt x="5744" y="0"/>
                  </a:moveTo>
                  <a:cubicBezTo>
                    <a:pt x="5719" y="0"/>
                    <a:pt x="5694" y="10"/>
                    <a:pt x="5675" y="24"/>
                  </a:cubicBezTo>
                  <a:lnTo>
                    <a:pt x="2923" y="2065"/>
                  </a:lnTo>
                  <a:cubicBezTo>
                    <a:pt x="2873" y="2100"/>
                    <a:pt x="2860" y="2166"/>
                    <a:pt x="2887" y="2222"/>
                  </a:cubicBezTo>
                  <a:cubicBezTo>
                    <a:pt x="2902" y="2246"/>
                    <a:pt x="4193" y="4883"/>
                    <a:pt x="3263" y="7392"/>
                  </a:cubicBezTo>
                  <a:cubicBezTo>
                    <a:pt x="2860" y="8481"/>
                    <a:pt x="2219" y="9236"/>
                    <a:pt x="1600" y="9967"/>
                  </a:cubicBezTo>
                  <a:cubicBezTo>
                    <a:pt x="776" y="10937"/>
                    <a:pt x="0" y="11852"/>
                    <a:pt x="0" y="13376"/>
                  </a:cubicBezTo>
                  <a:cubicBezTo>
                    <a:pt x="0" y="15377"/>
                    <a:pt x="1224" y="16539"/>
                    <a:pt x="2523" y="17767"/>
                  </a:cubicBezTo>
                  <a:cubicBezTo>
                    <a:pt x="2936" y="18160"/>
                    <a:pt x="3368" y="18571"/>
                    <a:pt x="3768" y="19016"/>
                  </a:cubicBezTo>
                  <a:cubicBezTo>
                    <a:pt x="5336" y="20769"/>
                    <a:pt x="4408" y="23504"/>
                    <a:pt x="2693" y="27797"/>
                  </a:cubicBezTo>
                  <a:cubicBezTo>
                    <a:pt x="1224" y="31465"/>
                    <a:pt x="2213" y="36081"/>
                    <a:pt x="5044" y="38774"/>
                  </a:cubicBezTo>
                  <a:cubicBezTo>
                    <a:pt x="6624" y="40274"/>
                    <a:pt x="8843" y="41321"/>
                    <a:pt x="10980" y="41321"/>
                  </a:cubicBezTo>
                  <a:cubicBezTo>
                    <a:pt x="12337" y="41321"/>
                    <a:pt x="13659" y="40900"/>
                    <a:pt x="14769" y="39911"/>
                  </a:cubicBezTo>
                  <a:cubicBezTo>
                    <a:pt x="16909" y="37998"/>
                    <a:pt x="16070" y="35507"/>
                    <a:pt x="15395" y="33503"/>
                  </a:cubicBezTo>
                  <a:cubicBezTo>
                    <a:pt x="15197" y="32912"/>
                    <a:pt x="15009" y="32351"/>
                    <a:pt x="14905" y="31840"/>
                  </a:cubicBezTo>
                  <a:cubicBezTo>
                    <a:pt x="14637" y="30556"/>
                    <a:pt x="15701" y="29739"/>
                    <a:pt x="16829" y="28876"/>
                  </a:cubicBezTo>
                  <a:cubicBezTo>
                    <a:pt x="17622" y="28267"/>
                    <a:pt x="18439" y="27637"/>
                    <a:pt x="18784" y="26820"/>
                  </a:cubicBezTo>
                  <a:cubicBezTo>
                    <a:pt x="19981" y="23950"/>
                    <a:pt x="19072" y="21003"/>
                    <a:pt x="16286" y="18738"/>
                  </a:cubicBezTo>
                  <a:lnTo>
                    <a:pt x="16175" y="18647"/>
                  </a:lnTo>
                  <a:cubicBezTo>
                    <a:pt x="15099" y="17777"/>
                    <a:pt x="13478" y="16462"/>
                    <a:pt x="14035" y="14952"/>
                  </a:cubicBezTo>
                  <a:cubicBezTo>
                    <a:pt x="14285" y="14274"/>
                    <a:pt x="16411" y="8217"/>
                    <a:pt x="14122" y="4400"/>
                  </a:cubicBezTo>
                  <a:cubicBezTo>
                    <a:pt x="12104" y="1036"/>
                    <a:pt x="6025" y="44"/>
                    <a:pt x="5765" y="3"/>
                  </a:cubicBezTo>
                  <a:cubicBezTo>
                    <a:pt x="5758" y="1"/>
                    <a:pt x="5751" y="0"/>
                    <a:pt x="5744"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74" name="Google Shape;637;p37"/>
            <p:cNvSpPr/>
            <p:nvPr/>
          </p:nvSpPr>
          <p:spPr>
            <a:xfrm>
              <a:off x="7707960" y="1903680"/>
              <a:ext cx="219960" cy="896040"/>
            </a:xfrm>
            <a:custGeom>
              <a:avLst/>
              <a:gdLst/>
              <a:ahLst/>
              <a:cxnLst/>
              <a:rect l="l" t="t" r="r" b="b"/>
              <a:pathLst>
                <a:path w="6121" h="24891">
                  <a:moveTo>
                    <a:pt x="1772" y="0"/>
                  </a:moveTo>
                  <a:lnTo>
                    <a:pt x="1623" y="195"/>
                  </a:lnTo>
                  <a:cubicBezTo>
                    <a:pt x="3181" y="1375"/>
                    <a:pt x="3810" y="3003"/>
                    <a:pt x="3501" y="5038"/>
                  </a:cubicBezTo>
                  <a:cubicBezTo>
                    <a:pt x="3171" y="7209"/>
                    <a:pt x="2294" y="8493"/>
                    <a:pt x="1587" y="9529"/>
                  </a:cubicBezTo>
                  <a:cubicBezTo>
                    <a:pt x="666" y="10876"/>
                    <a:pt x="1" y="11851"/>
                    <a:pt x="1430" y="13736"/>
                  </a:cubicBezTo>
                  <a:cubicBezTo>
                    <a:pt x="2398" y="15010"/>
                    <a:pt x="3327" y="15559"/>
                    <a:pt x="4075" y="16001"/>
                  </a:cubicBezTo>
                  <a:cubicBezTo>
                    <a:pt x="5185" y="16655"/>
                    <a:pt x="5856" y="17052"/>
                    <a:pt x="5599" y="19382"/>
                  </a:cubicBezTo>
                  <a:cubicBezTo>
                    <a:pt x="5167" y="23255"/>
                    <a:pt x="3773" y="24699"/>
                    <a:pt x="3758" y="24716"/>
                  </a:cubicBezTo>
                  <a:lnTo>
                    <a:pt x="3932" y="24890"/>
                  </a:lnTo>
                  <a:cubicBezTo>
                    <a:pt x="3991" y="24831"/>
                    <a:pt x="5404" y="23380"/>
                    <a:pt x="5843" y="19411"/>
                  </a:cubicBezTo>
                  <a:cubicBezTo>
                    <a:pt x="6121" y="16919"/>
                    <a:pt x="5355" y="16467"/>
                    <a:pt x="4200" y="15785"/>
                  </a:cubicBezTo>
                  <a:cubicBezTo>
                    <a:pt x="3473" y="15358"/>
                    <a:pt x="2565" y="14822"/>
                    <a:pt x="1626" y="13587"/>
                  </a:cubicBezTo>
                  <a:cubicBezTo>
                    <a:pt x="307" y="11843"/>
                    <a:pt x="864" y="11026"/>
                    <a:pt x="1790" y="9669"/>
                  </a:cubicBezTo>
                  <a:cubicBezTo>
                    <a:pt x="2509" y="8615"/>
                    <a:pt x="3407" y="7300"/>
                    <a:pt x="3748" y="5073"/>
                  </a:cubicBezTo>
                  <a:cubicBezTo>
                    <a:pt x="4152" y="2419"/>
                    <a:pt x="2896" y="850"/>
                    <a:pt x="1772"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475" name="Google Shape;638;p37"/>
            <p:cNvSpPr/>
            <p:nvPr/>
          </p:nvSpPr>
          <p:spPr>
            <a:xfrm>
              <a:off x="7674840" y="1859040"/>
              <a:ext cx="52920" cy="25920"/>
            </a:xfrm>
            <a:custGeom>
              <a:avLst/>
              <a:gdLst/>
              <a:ahLst/>
              <a:cxnLst/>
              <a:rect l="l" t="t" r="r" b="b"/>
              <a:pathLst>
                <a:path w="1479" h="732">
                  <a:moveTo>
                    <a:pt x="53" y="1"/>
                  </a:moveTo>
                  <a:lnTo>
                    <a:pt x="1" y="241"/>
                  </a:lnTo>
                  <a:cubicBezTo>
                    <a:pt x="7" y="245"/>
                    <a:pt x="616" y="373"/>
                    <a:pt x="1374" y="732"/>
                  </a:cubicBezTo>
                  <a:lnTo>
                    <a:pt x="1479" y="509"/>
                  </a:lnTo>
                  <a:cubicBezTo>
                    <a:pt x="693" y="137"/>
                    <a:pt x="77" y="5"/>
                    <a:pt x="53"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476" name="Google Shape;639;p37"/>
            <p:cNvSpPr/>
            <p:nvPr/>
          </p:nvSpPr>
          <p:spPr>
            <a:xfrm>
              <a:off x="7630560" y="1910520"/>
              <a:ext cx="179280" cy="366120"/>
            </a:xfrm>
            <a:custGeom>
              <a:avLst/>
              <a:gdLst/>
              <a:ahLst/>
              <a:cxnLst/>
              <a:rect l="l" t="t" r="r" b="b"/>
              <a:pathLst>
                <a:path w="4986" h="10178">
                  <a:moveTo>
                    <a:pt x="66" y="1"/>
                  </a:moveTo>
                  <a:lnTo>
                    <a:pt x="0" y="241"/>
                  </a:lnTo>
                  <a:cubicBezTo>
                    <a:pt x="32" y="248"/>
                    <a:pt x="3152" y="1139"/>
                    <a:pt x="4109" y="3696"/>
                  </a:cubicBezTo>
                  <a:cubicBezTo>
                    <a:pt x="4700" y="5268"/>
                    <a:pt x="3438" y="6702"/>
                    <a:pt x="2324" y="7965"/>
                  </a:cubicBezTo>
                  <a:cubicBezTo>
                    <a:pt x="1611" y="8779"/>
                    <a:pt x="992" y="9478"/>
                    <a:pt x="904" y="10143"/>
                  </a:cubicBezTo>
                  <a:lnTo>
                    <a:pt x="1148" y="10178"/>
                  </a:lnTo>
                  <a:cubicBezTo>
                    <a:pt x="1228" y="9586"/>
                    <a:pt x="1851" y="8879"/>
                    <a:pt x="2512" y="8128"/>
                  </a:cubicBezTo>
                  <a:cubicBezTo>
                    <a:pt x="3671" y="6813"/>
                    <a:pt x="4986" y="5320"/>
                    <a:pt x="4342" y="3609"/>
                  </a:cubicBezTo>
                  <a:cubicBezTo>
                    <a:pt x="3337" y="933"/>
                    <a:pt x="199" y="39"/>
                    <a:pt x="66"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477" name="Google Shape;640;p37"/>
            <p:cNvSpPr/>
            <p:nvPr/>
          </p:nvSpPr>
          <p:spPr>
            <a:xfrm>
              <a:off x="7217280" y="2651400"/>
              <a:ext cx="621000" cy="818640"/>
            </a:xfrm>
            <a:custGeom>
              <a:avLst/>
              <a:gdLst/>
              <a:ahLst/>
              <a:cxnLst/>
              <a:rect l="l" t="t" r="r" b="b"/>
              <a:pathLst>
                <a:path w="17251" h="22738">
                  <a:moveTo>
                    <a:pt x="6326" y="1"/>
                  </a:moveTo>
                  <a:cubicBezTo>
                    <a:pt x="1472" y="3191"/>
                    <a:pt x="290" y="12467"/>
                    <a:pt x="1" y="16795"/>
                  </a:cubicBezTo>
                  <a:lnTo>
                    <a:pt x="11377" y="22737"/>
                  </a:lnTo>
                  <a:cubicBezTo>
                    <a:pt x="11332" y="21221"/>
                    <a:pt x="11312" y="19196"/>
                    <a:pt x="11405" y="17056"/>
                  </a:cubicBezTo>
                  <a:cubicBezTo>
                    <a:pt x="11596" y="12648"/>
                    <a:pt x="16868" y="6806"/>
                    <a:pt x="17059" y="5752"/>
                  </a:cubicBezTo>
                  <a:cubicBezTo>
                    <a:pt x="17250" y="4698"/>
                    <a:pt x="16770" y="4507"/>
                    <a:pt x="16770" y="4507"/>
                  </a:cubicBezTo>
                  <a:lnTo>
                    <a:pt x="6326"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478" name="Google Shape;641;p37"/>
            <p:cNvSpPr/>
            <p:nvPr/>
          </p:nvSpPr>
          <p:spPr>
            <a:xfrm>
              <a:off x="7212600" y="2646720"/>
              <a:ext cx="630360" cy="827280"/>
            </a:xfrm>
            <a:custGeom>
              <a:avLst/>
              <a:gdLst/>
              <a:ahLst/>
              <a:cxnLst/>
              <a:rect l="l" t="t" r="r" b="b"/>
              <a:pathLst>
                <a:path w="17512" h="22985">
                  <a:moveTo>
                    <a:pt x="6465" y="266"/>
                  </a:moveTo>
                  <a:lnTo>
                    <a:pt x="16846" y="4740"/>
                  </a:lnTo>
                  <a:cubicBezTo>
                    <a:pt x="16850" y="4744"/>
                    <a:pt x="17229" y="4927"/>
                    <a:pt x="17062" y="5850"/>
                  </a:cubicBezTo>
                  <a:cubicBezTo>
                    <a:pt x="17007" y="6142"/>
                    <a:pt x="16471" y="6918"/>
                    <a:pt x="15796" y="7899"/>
                  </a:cubicBezTo>
                  <a:cubicBezTo>
                    <a:pt x="14205" y="10206"/>
                    <a:pt x="11541" y="14064"/>
                    <a:pt x="11405" y="17174"/>
                  </a:cubicBezTo>
                  <a:cubicBezTo>
                    <a:pt x="11332" y="18897"/>
                    <a:pt x="11321" y="20737"/>
                    <a:pt x="11374" y="22650"/>
                  </a:cubicBezTo>
                  <a:lnTo>
                    <a:pt x="254" y="16844"/>
                  </a:lnTo>
                  <a:cubicBezTo>
                    <a:pt x="526" y="12857"/>
                    <a:pt x="1674" y="3477"/>
                    <a:pt x="6465" y="266"/>
                  </a:cubicBezTo>
                  <a:close/>
                  <a:moveTo>
                    <a:pt x="6452" y="1"/>
                  </a:moveTo>
                  <a:cubicBezTo>
                    <a:pt x="6428" y="1"/>
                    <a:pt x="6405" y="8"/>
                    <a:pt x="6385" y="22"/>
                  </a:cubicBezTo>
                  <a:cubicBezTo>
                    <a:pt x="1420" y="3278"/>
                    <a:pt x="268" y="12916"/>
                    <a:pt x="4" y="16906"/>
                  </a:cubicBezTo>
                  <a:cubicBezTo>
                    <a:pt x="0" y="16956"/>
                    <a:pt x="25" y="17004"/>
                    <a:pt x="70" y="17025"/>
                  </a:cubicBezTo>
                  <a:lnTo>
                    <a:pt x="11443" y="22971"/>
                  </a:lnTo>
                  <a:cubicBezTo>
                    <a:pt x="11464" y="22978"/>
                    <a:pt x="11482" y="22984"/>
                    <a:pt x="11502" y="22984"/>
                  </a:cubicBezTo>
                  <a:cubicBezTo>
                    <a:pt x="11523" y="22984"/>
                    <a:pt x="11548" y="22978"/>
                    <a:pt x="11568" y="22963"/>
                  </a:cubicBezTo>
                  <a:cubicBezTo>
                    <a:pt x="11604" y="22943"/>
                    <a:pt x="11628" y="22901"/>
                    <a:pt x="11624" y="22856"/>
                  </a:cubicBezTo>
                  <a:cubicBezTo>
                    <a:pt x="11568" y="20873"/>
                    <a:pt x="11575" y="18963"/>
                    <a:pt x="11655" y="17185"/>
                  </a:cubicBezTo>
                  <a:cubicBezTo>
                    <a:pt x="11784" y="14144"/>
                    <a:pt x="14422" y="10324"/>
                    <a:pt x="15997" y="8042"/>
                  </a:cubicBezTo>
                  <a:cubicBezTo>
                    <a:pt x="16749" y="6957"/>
                    <a:pt x="17243" y="6239"/>
                    <a:pt x="17306" y="5895"/>
                  </a:cubicBezTo>
                  <a:cubicBezTo>
                    <a:pt x="17511" y="4754"/>
                    <a:pt x="16965" y="4521"/>
                    <a:pt x="16944" y="4514"/>
                  </a:cubicBezTo>
                  <a:lnTo>
                    <a:pt x="6502" y="12"/>
                  </a:lnTo>
                  <a:cubicBezTo>
                    <a:pt x="6487" y="4"/>
                    <a:pt x="6469" y="1"/>
                    <a:pt x="6452"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79" name="Google Shape;642;p37"/>
            <p:cNvSpPr/>
            <p:nvPr/>
          </p:nvSpPr>
          <p:spPr>
            <a:xfrm>
              <a:off x="7623720" y="2821680"/>
              <a:ext cx="173520" cy="300240"/>
            </a:xfrm>
            <a:custGeom>
              <a:avLst/>
              <a:gdLst/>
              <a:ahLst/>
              <a:cxnLst/>
              <a:rect l="l" t="t" r="r" b="b"/>
              <a:pathLst>
                <a:path w="4824" h="8342">
                  <a:moveTo>
                    <a:pt x="4344" y="0"/>
                  </a:moveTo>
                  <a:cubicBezTo>
                    <a:pt x="4323" y="0"/>
                    <a:pt x="4304" y="10"/>
                    <a:pt x="4290" y="30"/>
                  </a:cubicBezTo>
                  <a:cubicBezTo>
                    <a:pt x="4274" y="59"/>
                    <a:pt x="4284" y="96"/>
                    <a:pt x="4311" y="114"/>
                  </a:cubicBezTo>
                  <a:cubicBezTo>
                    <a:pt x="4315" y="117"/>
                    <a:pt x="4629" y="316"/>
                    <a:pt x="4666" y="657"/>
                  </a:cubicBezTo>
                  <a:cubicBezTo>
                    <a:pt x="4698" y="907"/>
                    <a:pt x="4573" y="1172"/>
                    <a:pt x="4301" y="1443"/>
                  </a:cubicBezTo>
                  <a:cubicBezTo>
                    <a:pt x="3404" y="2341"/>
                    <a:pt x="992" y="6081"/>
                    <a:pt x="15" y="8255"/>
                  </a:cubicBezTo>
                  <a:cubicBezTo>
                    <a:pt x="1" y="8287"/>
                    <a:pt x="15" y="8325"/>
                    <a:pt x="46" y="8339"/>
                  </a:cubicBezTo>
                  <a:cubicBezTo>
                    <a:pt x="53" y="8342"/>
                    <a:pt x="60" y="8342"/>
                    <a:pt x="70" y="8342"/>
                  </a:cubicBezTo>
                  <a:cubicBezTo>
                    <a:pt x="94" y="8342"/>
                    <a:pt x="115" y="8329"/>
                    <a:pt x="126" y="8308"/>
                  </a:cubicBezTo>
                  <a:cubicBezTo>
                    <a:pt x="1101" y="6143"/>
                    <a:pt x="3497" y="2421"/>
                    <a:pt x="4388" y="1530"/>
                  </a:cubicBezTo>
                  <a:cubicBezTo>
                    <a:pt x="4687" y="1231"/>
                    <a:pt x="4823" y="931"/>
                    <a:pt x="4791" y="643"/>
                  </a:cubicBezTo>
                  <a:cubicBezTo>
                    <a:pt x="4746" y="242"/>
                    <a:pt x="4391" y="20"/>
                    <a:pt x="4378" y="10"/>
                  </a:cubicBezTo>
                  <a:cubicBezTo>
                    <a:pt x="4367" y="3"/>
                    <a:pt x="4355" y="0"/>
                    <a:pt x="4344"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80" name="Google Shape;643;p37"/>
            <p:cNvSpPr/>
            <p:nvPr/>
          </p:nvSpPr>
          <p:spPr>
            <a:xfrm>
              <a:off x="7580880" y="3156840"/>
              <a:ext cx="32040" cy="252720"/>
            </a:xfrm>
            <a:custGeom>
              <a:avLst/>
              <a:gdLst/>
              <a:ahLst/>
              <a:cxnLst/>
              <a:rect l="l" t="t" r="r" b="b"/>
              <a:pathLst>
                <a:path w="899" h="7031">
                  <a:moveTo>
                    <a:pt x="828" y="1"/>
                  </a:moveTo>
                  <a:cubicBezTo>
                    <a:pt x="804" y="1"/>
                    <a:pt x="783" y="14"/>
                    <a:pt x="773" y="37"/>
                  </a:cubicBezTo>
                  <a:cubicBezTo>
                    <a:pt x="762" y="55"/>
                    <a:pt x="0" y="1825"/>
                    <a:pt x="108" y="3572"/>
                  </a:cubicBezTo>
                  <a:cubicBezTo>
                    <a:pt x="216" y="5305"/>
                    <a:pt x="219" y="6950"/>
                    <a:pt x="219" y="6968"/>
                  </a:cubicBezTo>
                  <a:cubicBezTo>
                    <a:pt x="219" y="7002"/>
                    <a:pt x="247" y="7031"/>
                    <a:pt x="278" y="7031"/>
                  </a:cubicBezTo>
                  <a:cubicBezTo>
                    <a:pt x="314" y="7031"/>
                    <a:pt x="341" y="7002"/>
                    <a:pt x="341" y="6968"/>
                  </a:cubicBezTo>
                  <a:cubicBezTo>
                    <a:pt x="341" y="6950"/>
                    <a:pt x="341" y="5301"/>
                    <a:pt x="233" y="3565"/>
                  </a:cubicBezTo>
                  <a:cubicBezTo>
                    <a:pt x="126" y="1850"/>
                    <a:pt x="877" y="107"/>
                    <a:pt x="884" y="89"/>
                  </a:cubicBezTo>
                  <a:cubicBezTo>
                    <a:pt x="898" y="58"/>
                    <a:pt x="884" y="20"/>
                    <a:pt x="852" y="6"/>
                  </a:cubicBezTo>
                  <a:cubicBezTo>
                    <a:pt x="844" y="2"/>
                    <a:pt x="836" y="1"/>
                    <a:pt x="828"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81" name="Google Shape;644;p37"/>
            <p:cNvSpPr/>
            <p:nvPr/>
          </p:nvSpPr>
          <p:spPr>
            <a:xfrm>
              <a:off x="6845760" y="1955160"/>
              <a:ext cx="700200" cy="1371600"/>
            </a:xfrm>
            <a:custGeom>
              <a:avLst/>
              <a:gdLst/>
              <a:ahLst/>
              <a:cxnLst/>
              <a:rect l="l" t="t" r="r" b="b"/>
              <a:pathLst>
                <a:path w="19453" h="38092">
                  <a:moveTo>
                    <a:pt x="14386" y="1"/>
                  </a:moveTo>
                  <a:lnTo>
                    <a:pt x="9505" y="2949"/>
                  </a:lnTo>
                  <a:cubicBezTo>
                    <a:pt x="9505" y="2949"/>
                    <a:pt x="8952" y="5621"/>
                    <a:pt x="8398" y="6263"/>
                  </a:cubicBezTo>
                  <a:cubicBezTo>
                    <a:pt x="7846" y="6911"/>
                    <a:pt x="3333" y="7829"/>
                    <a:pt x="2042" y="9489"/>
                  </a:cubicBezTo>
                  <a:cubicBezTo>
                    <a:pt x="755" y="11148"/>
                    <a:pt x="1214" y="16214"/>
                    <a:pt x="1214" y="16489"/>
                  </a:cubicBezTo>
                  <a:cubicBezTo>
                    <a:pt x="1214" y="16768"/>
                    <a:pt x="292" y="20542"/>
                    <a:pt x="755" y="21739"/>
                  </a:cubicBezTo>
                  <a:cubicBezTo>
                    <a:pt x="1214" y="22939"/>
                    <a:pt x="1767" y="25518"/>
                    <a:pt x="1399" y="26989"/>
                  </a:cubicBezTo>
                  <a:cubicBezTo>
                    <a:pt x="1207" y="27755"/>
                    <a:pt x="570" y="29362"/>
                    <a:pt x="0" y="30733"/>
                  </a:cubicBezTo>
                  <a:lnTo>
                    <a:pt x="14083" y="38091"/>
                  </a:lnTo>
                  <a:cubicBezTo>
                    <a:pt x="14070" y="35159"/>
                    <a:pt x="14108" y="30531"/>
                    <a:pt x="14480" y="29661"/>
                  </a:cubicBezTo>
                  <a:cubicBezTo>
                    <a:pt x="15030" y="28374"/>
                    <a:pt x="19452" y="16214"/>
                    <a:pt x="19177" y="13449"/>
                  </a:cubicBezTo>
                  <a:cubicBezTo>
                    <a:pt x="18899" y="10686"/>
                    <a:pt x="13558" y="6727"/>
                    <a:pt x="13558" y="6727"/>
                  </a:cubicBezTo>
                  <a:lnTo>
                    <a:pt x="14386" y="1"/>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482" name="Google Shape;645;p37"/>
            <p:cNvSpPr/>
            <p:nvPr/>
          </p:nvSpPr>
          <p:spPr>
            <a:xfrm>
              <a:off x="6840720" y="1950840"/>
              <a:ext cx="709920" cy="1380240"/>
            </a:xfrm>
            <a:custGeom>
              <a:avLst/>
              <a:gdLst/>
              <a:ahLst/>
              <a:cxnLst/>
              <a:rect l="l" t="t" r="r" b="b"/>
              <a:pathLst>
                <a:path w="19721" h="38337">
                  <a:moveTo>
                    <a:pt x="14373" y="361"/>
                  </a:moveTo>
                  <a:lnTo>
                    <a:pt x="13576" y="6832"/>
                  </a:lnTo>
                  <a:cubicBezTo>
                    <a:pt x="13569" y="6877"/>
                    <a:pt x="13587" y="6923"/>
                    <a:pt x="13625" y="6947"/>
                  </a:cubicBezTo>
                  <a:cubicBezTo>
                    <a:pt x="13677" y="6989"/>
                    <a:pt x="18924" y="10910"/>
                    <a:pt x="19191" y="13585"/>
                  </a:cubicBezTo>
                  <a:cubicBezTo>
                    <a:pt x="19470" y="16344"/>
                    <a:pt x="15051" y="28462"/>
                    <a:pt x="14505" y="29736"/>
                  </a:cubicBezTo>
                  <a:cubicBezTo>
                    <a:pt x="14147" y="30574"/>
                    <a:pt x="14085" y="34648"/>
                    <a:pt x="14098" y="38009"/>
                  </a:cubicBezTo>
                  <a:lnTo>
                    <a:pt x="300" y="30797"/>
                  </a:lnTo>
                  <a:cubicBezTo>
                    <a:pt x="1044" y="28994"/>
                    <a:pt x="1504" y="27767"/>
                    <a:pt x="1661" y="27144"/>
                  </a:cubicBezTo>
                  <a:cubicBezTo>
                    <a:pt x="2019" y="25707"/>
                    <a:pt x="1514" y="23128"/>
                    <a:pt x="1009" y="21821"/>
                  </a:cubicBezTo>
                  <a:cubicBezTo>
                    <a:pt x="662" y="20915"/>
                    <a:pt x="1155" y="18348"/>
                    <a:pt x="1368" y="17249"/>
                  </a:cubicBezTo>
                  <a:cubicBezTo>
                    <a:pt x="1444" y="16859"/>
                    <a:pt x="1479" y="16682"/>
                    <a:pt x="1479" y="16612"/>
                  </a:cubicBezTo>
                  <a:cubicBezTo>
                    <a:pt x="1479" y="16584"/>
                    <a:pt x="1473" y="16508"/>
                    <a:pt x="1465" y="16390"/>
                  </a:cubicBezTo>
                  <a:cubicBezTo>
                    <a:pt x="1205" y="12054"/>
                    <a:pt x="1765" y="10353"/>
                    <a:pt x="2279" y="9689"/>
                  </a:cubicBezTo>
                  <a:cubicBezTo>
                    <a:pt x="3059" y="8687"/>
                    <a:pt x="5126" y="7931"/>
                    <a:pt x="6635" y="7382"/>
                  </a:cubicBezTo>
                  <a:cubicBezTo>
                    <a:pt x="7662" y="7009"/>
                    <a:pt x="8403" y="6738"/>
                    <a:pt x="8633" y="6467"/>
                  </a:cubicBezTo>
                  <a:cubicBezTo>
                    <a:pt x="9161" y="5851"/>
                    <a:pt x="9669" y="3541"/>
                    <a:pt x="9753" y="3151"/>
                  </a:cubicBezTo>
                  <a:lnTo>
                    <a:pt x="14373" y="361"/>
                  </a:lnTo>
                  <a:close/>
                  <a:moveTo>
                    <a:pt x="14526" y="0"/>
                  </a:moveTo>
                  <a:cubicBezTo>
                    <a:pt x="14504" y="0"/>
                    <a:pt x="14482" y="6"/>
                    <a:pt x="14464" y="20"/>
                  </a:cubicBezTo>
                  <a:lnTo>
                    <a:pt x="9579" y="2967"/>
                  </a:lnTo>
                  <a:cubicBezTo>
                    <a:pt x="9551" y="2984"/>
                    <a:pt x="9530" y="3012"/>
                    <a:pt x="9523" y="3046"/>
                  </a:cubicBezTo>
                  <a:cubicBezTo>
                    <a:pt x="9516" y="3075"/>
                    <a:pt x="8970" y="5694"/>
                    <a:pt x="8445" y="6307"/>
                  </a:cubicBezTo>
                  <a:cubicBezTo>
                    <a:pt x="8257" y="6526"/>
                    <a:pt x="7429" y="6829"/>
                    <a:pt x="6552" y="7149"/>
                  </a:cubicBezTo>
                  <a:cubicBezTo>
                    <a:pt x="4927" y="7740"/>
                    <a:pt x="2909" y="8478"/>
                    <a:pt x="2085" y="9535"/>
                  </a:cubicBezTo>
                  <a:cubicBezTo>
                    <a:pt x="1542" y="10235"/>
                    <a:pt x="951" y="11992"/>
                    <a:pt x="1218" y="16406"/>
                  </a:cubicBezTo>
                  <a:cubicBezTo>
                    <a:pt x="1226" y="16515"/>
                    <a:pt x="1229" y="16588"/>
                    <a:pt x="1229" y="16612"/>
                  </a:cubicBezTo>
                  <a:cubicBezTo>
                    <a:pt x="1229" y="16661"/>
                    <a:pt x="1180" y="16925"/>
                    <a:pt x="1124" y="17204"/>
                  </a:cubicBezTo>
                  <a:cubicBezTo>
                    <a:pt x="892" y="18415"/>
                    <a:pt x="404" y="20936"/>
                    <a:pt x="776" y="21907"/>
                  </a:cubicBezTo>
                  <a:cubicBezTo>
                    <a:pt x="1271" y="23184"/>
                    <a:pt x="1765" y="25696"/>
                    <a:pt x="1417" y="27084"/>
                  </a:cubicBezTo>
                  <a:cubicBezTo>
                    <a:pt x="1264" y="27697"/>
                    <a:pt x="784" y="28984"/>
                    <a:pt x="25" y="30807"/>
                  </a:cubicBezTo>
                  <a:cubicBezTo>
                    <a:pt x="1" y="30866"/>
                    <a:pt x="25" y="30935"/>
                    <a:pt x="84" y="30964"/>
                  </a:cubicBezTo>
                  <a:lnTo>
                    <a:pt x="14165" y="38322"/>
                  </a:lnTo>
                  <a:cubicBezTo>
                    <a:pt x="14186" y="38333"/>
                    <a:pt x="14202" y="38336"/>
                    <a:pt x="14223" y="38336"/>
                  </a:cubicBezTo>
                  <a:cubicBezTo>
                    <a:pt x="14244" y="38336"/>
                    <a:pt x="14269" y="38329"/>
                    <a:pt x="14286" y="38319"/>
                  </a:cubicBezTo>
                  <a:cubicBezTo>
                    <a:pt x="14324" y="38294"/>
                    <a:pt x="14348" y="38256"/>
                    <a:pt x="14348" y="38211"/>
                  </a:cubicBezTo>
                  <a:cubicBezTo>
                    <a:pt x="14324" y="33445"/>
                    <a:pt x="14460" y="30470"/>
                    <a:pt x="14732" y="29833"/>
                  </a:cubicBezTo>
                  <a:cubicBezTo>
                    <a:pt x="15281" y="28552"/>
                    <a:pt x="19721" y="16358"/>
                    <a:pt x="19439" y="13561"/>
                  </a:cubicBezTo>
                  <a:cubicBezTo>
                    <a:pt x="19175" y="10900"/>
                    <a:pt x="14443" y="7253"/>
                    <a:pt x="13831" y="6794"/>
                  </a:cubicBezTo>
                  <a:lnTo>
                    <a:pt x="14648" y="138"/>
                  </a:lnTo>
                  <a:cubicBezTo>
                    <a:pt x="14655" y="93"/>
                    <a:pt x="14634" y="48"/>
                    <a:pt x="14596" y="20"/>
                  </a:cubicBezTo>
                  <a:cubicBezTo>
                    <a:pt x="14574" y="7"/>
                    <a:pt x="14550" y="0"/>
                    <a:pt x="14526"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83" name="Google Shape;646;p37"/>
            <p:cNvSpPr/>
            <p:nvPr/>
          </p:nvSpPr>
          <p:spPr>
            <a:xfrm>
              <a:off x="7178400" y="2002680"/>
              <a:ext cx="210600" cy="278640"/>
            </a:xfrm>
            <a:custGeom>
              <a:avLst/>
              <a:gdLst/>
              <a:ahLst/>
              <a:cxnLst/>
              <a:rect l="l" t="t" r="r" b="b"/>
              <a:pathLst>
                <a:path w="5862" h="7742">
                  <a:moveTo>
                    <a:pt x="4853" y="1"/>
                  </a:moveTo>
                  <a:lnTo>
                    <a:pt x="4853" y="1"/>
                  </a:lnTo>
                  <a:cubicBezTo>
                    <a:pt x="3440" y="964"/>
                    <a:pt x="1659" y="1966"/>
                    <a:pt x="212" y="2394"/>
                  </a:cubicBezTo>
                  <a:cubicBezTo>
                    <a:pt x="153" y="2634"/>
                    <a:pt x="80" y="2912"/>
                    <a:pt x="0" y="3198"/>
                  </a:cubicBezTo>
                  <a:cubicBezTo>
                    <a:pt x="278" y="3170"/>
                    <a:pt x="588" y="3129"/>
                    <a:pt x="929" y="3069"/>
                  </a:cubicBezTo>
                  <a:cubicBezTo>
                    <a:pt x="2790" y="2742"/>
                    <a:pt x="3778" y="2085"/>
                    <a:pt x="3779" y="2085"/>
                  </a:cubicBezTo>
                  <a:lnTo>
                    <a:pt x="3779" y="2085"/>
                  </a:lnTo>
                  <a:lnTo>
                    <a:pt x="2790" y="6249"/>
                  </a:lnTo>
                  <a:cubicBezTo>
                    <a:pt x="2790" y="6249"/>
                    <a:pt x="3747" y="6809"/>
                    <a:pt x="4933" y="7742"/>
                  </a:cubicBezTo>
                  <a:cubicBezTo>
                    <a:pt x="5295" y="7411"/>
                    <a:pt x="5608" y="7098"/>
                    <a:pt x="5862" y="6830"/>
                  </a:cubicBezTo>
                  <a:cubicBezTo>
                    <a:pt x="4961" y="6040"/>
                    <a:pt x="4259" y="5515"/>
                    <a:pt x="4241" y="5501"/>
                  </a:cubicBezTo>
                  <a:cubicBezTo>
                    <a:pt x="4203" y="5477"/>
                    <a:pt x="4185" y="5431"/>
                    <a:pt x="4192" y="5386"/>
                  </a:cubicBezTo>
                  <a:lnTo>
                    <a:pt x="4853"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484" name="Google Shape;647;p37"/>
            <p:cNvSpPr/>
            <p:nvPr/>
          </p:nvSpPr>
          <p:spPr>
            <a:xfrm>
              <a:off x="6845760" y="2217240"/>
              <a:ext cx="700200" cy="1109520"/>
            </a:xfrm>
            <a:custGeom>
              <a:avLst/>
              <a:gdLst/>
              <a:ahLst/>
              <a:cxnLst/>
              <a:rect l="l" t="t" r="r" b="b"/>
              <a:pathLst>
                <a:path w="19453" h="30816">
                  <a:moveTo>
                    <a:pt x="6088" y="0"/>
                  </a:moveTo>
                  <a:cubicBezTo>
                    <a:pt x="4585" y="553"/>
                    <a:pt x="2783" y="1263"/>
                    <a:pt x="2042" y="2213"/>
                  </a:cubicBezTo>
                  <a:cubicBezTo>
                    <a:pt x="755" y="3872"/>
                    <a:pt x="1214" y="8938"/>
                    <a:pt x="1214" y="9213"/>
                  </a:cubicBezTo>
                  <a:cubicBezTo>
                    <a:pt x="1214" y="9492"/>
                    <a:pt x="292" y="13266"/>
                    <a:pt x="755" y="14463"/>
                  </a:cubicBezTo>
                  <a:cubicBezTo>
                    <a:pt x="1214" y="15663"/>
                    <a:pt x="1767" y="18242"/>
                    <a:pt x="1399" y="19713"/>
                  </a:cubicBezTo>
                  <a:cubicBezTo>
                    <a:pt x="1207" y="20479"/>
                    <a:pt x="570" y="22086"/>
                    <a:pt x="0" y="23457"/>
                  </a:cubicBezTo>
                  <a:lnTo>
                    <a:pt x="14083" y="30815"/>
                  </a:lnTo>
                  <a:cubicBezTo>
                    <a:pt x="14070" y="27883"/>
                    <a:pt x="14108" y="23255"/>
                    <a:pt x="14480" y="22385"/>
                  </a:cubicBezTo>
                  <a:cubicBezTo>
                    <a:pt x="15030" y="21098"/>
                    <a:pt x="19452" y="8938"/>
                    <a:pt x="19177" y="6173"/>
                  </a:cubicBezTo>
                  <a:cubicBezTo>
                    <a:pt x="19003" y="4453"/>
                    <a:pt x="16874" y="2272"/>
                    <a:pt x="15284" y="870"/>
                  </a:cubicBezTo>
                  <a:cubicBezTo>
                    <a:pt x="13994" y="2235"/>
                    <a:pt x="11450" y="4582"/>
                    <a:pt x="9209" y="4582"/>
                  </a:cubicBezTo>
                  <a:cubicBezTo>
                    <a:pt x="8736" y="4582"/>
                    <a:pt x="8277" y="4478"/>
                    <a:pt x="7846" y="4238"/>
                  </a:cubicBezTo>
                  <a:cubicBezTo>
                    <a:pt x="5629" y="3006"/>
                    <a:pt x="5758" y="1117"/>
                    <a:pt x="6088"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85" name="Google Shape;648;p37"/>
            <p:cNvSpPr/>
            <p:nvPr/>
          </p:nvSpPr>
          <p:spPr>
            <a:xfrm>
              <a:off x="6840720" y="2212920"/>
              <a:ext cx="709920" cy="1118160"/>
            </a:xfrm>
            <a:custGeom>
              <a:avLst/>
              <a:gdLst/>
              <a:ahLst/>
              <a:cxnLst/>
              <a:rect l="l" t="t" r="r" b="b"/>
              <a:pathLst>
                <a:path w="19721" h="31061">
                  <a:moveTo>
                    <a:pt x="6048" y="321"/>
                  </a:moveTo>
                  <a:lnTo>
                    <a:pt x="6048" y="321"/>
                  </a:lnTo>
                  <a:cubicBezTo>
                    <a:pt x="5776" y="1442"/>
                    <a:pt x="5762" y="3269"/>
                    <a:pt x="7926" y="4472"/>
                  </a:cubicBezTo>
                  <a:cubicBezTo>
                    <a:pt x="8381" y="4724"/>
                    <a:pt x="8863" y="4834"/>
                    <a:pt x="9357" y="4834"/>
                  </a:cubicBezTo>
                  <a:cubicBezTo>
                    <a:pt x="11543" y="4834"/>
                    <a:pt x="13981" y="2684"/>
                    <a:pt x="15434" y="1164"/>
                  </a:cubicBezTo>
                  <a:cubicBezTo>
                    <a:pt x="17080" y="2632"/>
                    <a:pt x="19032" y="4692"/>
                    <a:pt x="19191" y="6309"/>
                  </a:cubicBezTo>
                  <a:cubicBezTo>
                    <a:pt x="19470" y="9068"/>
                    <a:pt x="15051" y="21186"/>
                    <a:pt x="14505" y="22460"/>
                  </a:cubicBezTo>
                  <a:cubicBezTo>
                    <a:pt x="14147" y="23298"/>
                    <a:pt x="14085" y="27372"/>
                    <a:pt x="14098" y="30733"/>
                  </a:cubicBezTo>
                  <a:lnTo>
                    <a:pt x="300" y="23521"/>
                  </a:lnTo>
                  <a:cubicBezTo>
                    <a:pt x="1044" y="21718"/>
                    <a:pt x="1504" y="20491"/>
                    <a:pt x="1661" y="19868"/>
                  </a:cubicBezTo>
                  <a:cubicBezTo>
                    <a:pt x="2019" y="18431"/>
                    <a:pt x="1514" y="15852"/>
                    <a:pt x="1009" y="14545"/>
                  </a:cubicBezTo>
                  <a:cubicBezTo>
                    <a:pt x="662" y="13639"/>
                    <a:pt x="1155" y="11072"/>
                    <a:pt x="1368" y="9973"/>
                  </a:cubicBezTo>
                  <a:cubicBezTo>
                    <a:pt x="1444" y="9583"/>
                    <a:pt x="1479" y="9406"/>
                    <a:pt x="1479" y="9336"/>
                  </a:cubicBezTo>
                  <a:cubicBezTo>
                    <a:pt x="1479" y="9308"/>
                    <a:pt x="1473" y="9232"/>
                    <a:pt x="1465" y="9114"/>
                  </a:cubicBezTo>
                  <a:cubicBezTo>
                    <a:pt x="1205" y="4778"/>
                    <a:pt x="1765" y="3077"/>
                    <a:pt x="2279" y="2413"/>
                  </a:cubicBezTo>
                  <a:cubicBezTo>
                    <a:pt x="2958" y="1543"/>
                    <a:pt x="4551" y="878"/>
                    <a:pt x="6048" y="321"/>
                  </a:cubicBezTo>
                  <a:close/>
                  <a:moveTo>
                    <a:pt x="6231" y="0"/>
                  </a:moveTo>
                  <a:cubicBezTo>
                    <a:pt x="6216" y="0"/>
                    <a:pt x="6201" y="3"/>
                    <a:pt x="6186" y="8"/>
                  </a:cubicBezTo>
                  <a:cubicBezTo>
                    <a:pt x="4596" y="593"/>
                    <a:pt x="2836" y="1296"/>
                    <a:pt x="2085" y="2259"/>
                  </a:cubicBezTo>
                  <a:cubicBezTo>
                    <a:pt x="1542" y="2959"/>
                    <a:pt x="951" y="4716"/>
                    <a:pt x="1218" y="9130"/>
                  </a:cubicBezTo>
                  <a:cubicBezTo>
                    <a:pt x="1226" y="9239"/>
                    <a:pt x="1229" y="9312"/>
                    <a:pt x="1229" y="9336"/>
                  </a:cubicBezTo>
                  <a:cubicBezTo>
                    <a:pt x="1229" y="9385"/>
                    <a:pt x="1180" y="9649"/>
                    <a:pt x="1124" y="9928"/>
                  </a:cubicBezTo>
                  <a:cubicBezTo>
                    <a:pt x="892" y="11139"/>
                    <a:pt x="404" y="13660"/>
                    <a:pt x="776" y="14631"/>
                  </a:cubicBezTo>
                  <a:cubicBezTo>
                    <a:pt x="1271" y="15908"/>
                    <a:pt x="1765" y="18420"/>
                    <a:pt x="1417" y="19808"/>
                  </a:cubicBezTo>
                  <a:cubicBezTo>
                    <a:pt x="1264" y="20421"/>
                    <a:pt x="784" y="21708"/>
                    <a:pt x="25" y="23531"/>
                  </a:cubicBezTo>
                  <a:cubicBezTo>
                    <a:pt x="1" y="23590"/>
                    <a:pt x="25" y="23659"/>
                    <a:pt x="84" y="23688"/>
                  </a:cubicBezTo>
                  <a:lnTo>
                    <a:pt x="14165" y="31046"/>
                  </a:lnTo>
                  <a:cubicBezTo>
                    <a:pt x="14186" y="31057"/>
                    <a:pt x="14202" y="31060"/>
                    <a:pt x="14223" y="31060"/>
                  </a:cubicBezTo>
                  <a:cubicBezTo>
                    <a:pt x="14244" y="31060"/>
                    <a:pt x="14269" y="31053"/>
                    <a:pt x="14286" y="31043"/>
                  </a:cubicBezTo>
                  <a:cubicBezTo>
                    <a:pt x="14324" y="31018"/>
                    <a:pt x="14348" y="30980"/>
                    <a:pt x="14348" y="30935"/>
                  </a:cubicBezTo>
                  <a:cubicBezTo>
                    <a:pt x="14324" y="26169"/>
                    <a:pt x="14460" y="23194"/>
                    <a:pt x="14732" y="22557"/>
                  </a:cubicBezTo>
                  <a:cubicBezTo>
                    <a:pt x="15281" y="21276"/>
                    <a:pt x="19721" y="9082"/>
                    <a:pt x="19439" y="6285"/>
                  </a:cubicBezTo>
                  <a:cubicBezTo>
                    <a:pt x="19268" y="4556"/>
                    <a:pt x="17205" y="2402"/>
                    <a:pt x="15507" y="899"/>
                  </a:cubicBezTo>
                  <a:cubicBezTo>
                    <a:pt x="15484" y="878"/>
                    <a:pt x="15455" y="867"/>
                    <a:pt x="15426" y="867"/>
                  </a:cubicBezTo>
                  <a:cubicBezTo>
                    <a:pt x="15393" y="867"/>
                    <a:pt x="15361" y="880"/>
                    <a:pt x="15337" y="906"/>
                  </a:cubicBezTo>
                  <a:cubicBezTo>
                    <a:pt x="14186" y="2121"/>
                    <a:pt x="11585" y="4578"/>
                    <a:pt x="9339" y="4578"/>
                  </a:cubicBezTo>
                  <a:cubicBezTo>
                    <a:pt x="8890" y="4578"/>
                    <a:pt x="8455" y="4479"/>
                    <a:pt x="8048" y="4253"/>
                  </a:cubicBezTo>
                  <a:cubicBezTo>
                    <a:pt x="5982" y="3108"/>
                    <a:pt x="5985" y="1393"/>
                    <a:pt x="6347" y="158"/>
                  </a:cubicBezTo>
                  <a:cubicBezTo>
                    <a:pt x="6361" y="112"/>
                    <a:pt x="6347" y="64"/>
                    <a:pt x="6316" y="33"/>
                  </a:cubicBezTo>
                  <a:cubicBezTo>
                    <a:pt x="6292" y="12"/>
                    <a:pt x="6262" y="0"/>
                    <a:pt x="6231"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86" name="Google Shape;649;p37"/>
            <p:cNvSpPr/>
            <p:nvPr/>
          </p:nvSpPr>
          <p:spPr>
            <a:xfrm>
              <a:off x="6923880" y="2516760"/>
              <a:ext cx="313560" cy="296280"/>
            </a:xfrm>
            <a:custGeom>
              <a:avLst/>
              <a:gdLst/>
              <a:ahLst/>
              <a:cxnLst/>
              <a:rect l="l" t="t" r="r" b="b"/>
              <a:pathLst>
                <a:path w="8720" h="8239">
                  <a:moveTo>
                    <a:pt x="2398" y="0"/>
                  </a:moveTo>
                  <a:cubicBezTo>
                    <a:pt x="1918" y="0"/>
                    <a:pt x="1629" y="2015"/>
                    <a:pt x="1629" y="2015"/>
                  </a:cubicBezTo>
                  <a:cubicBezTo>
                    <a:pt x="1629" y="2015"/>
                    <a:pt x="0" y="3546"/>
                    <a:pt x="574" y="5080"/>
                  </a:cubicBezTo>
                  <a:cubicBezTo>
                    <a:pt x="1065" y="6381"/>
                    <a:pt x="2662" y="8238"/>
                    <a:pt x="4718" y="8238"/>
                  </a:cubicBezTo>
                  <a:cubicBezTo>
                    <a:pt x="5081" y="8238"/>
                    <a:pt x="5458" y="8180"/>
                    <a:pt x="5845" y="8051"/>
                  </a:cubicBezTo>
                  <a:cubicBezTo>
                    <a:pt x="8434" y="7189"/>
                    <a:pt x="7665" y="4506"/>
                    <a:pt x="7665" y="4506"/>
                  </a:cubicBezTo>
                  <a:cubicBezTo>
                    <a:pt x="7665" y="4506"/>
                    <a:pt x="8719" y="2683"/>
                    <a:pt x="8719" y="2300"/>
                  </a:cubicBezTo>
                  <a:cubicBezTo>
                    <a:pt x="8719" y="2236"/>
                    <a:pt x="8667" y="2210"/>
                    <a:pt x="8578" y="2210"/>
                  </a:cubicBezTo>
                  <a:cubicBezTo>
                    <a:pt x="8136" y="2210"/>
                    <a:pt x="6802" y="2878"/>
                    <a:pt x="6802" y="2878"/>
                  </a:cubicBezTo>
                  <a:lnTo>
                    <a:pt x="3737" y="1437"/>
                  </a:lnTo>
                  <a:cubicBezTo>
                    <a:pt x="3737" y="1437"/>
                    <a:pt x="2874" y="0"/>
                    <a:pt x="2398"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487" name="Google Shape;650;p37"/>
            <p:cNvSpPr/>
            <p:nvPr/>
          </p:nvSpPr>
          <p:spPr>
            <a:xfrm>
              <a:off x="6920280" y="2512440"/>
              <a:ext cx="321840" cy="305280"/>
            </a:xfrm>
            <a:custGeom>
              <a:avLst/>
              <a:gdLst/>
              <a:ahLst/>
              <a:cxnLst/>
              <a:rect l="l" t="t" r="r" b="b"/>
              <a:pathLst>
                <a:path w="8943" h="8484">
                  <a:moveTo>
                    <a:pt x="2496" y="248"/>
                  </a:moveTo>
                  <a:cubicBezTo>
                    <a:pt x="2777" y="248"/>
                    <a:pt x="3386" y="1052"/>
                    <a:pt x="3731" y="1625"/>
                  </a:cubicBezTo>
                  <a:cubicBezTo>
                    <a:pt x="3741" y="1646"/>
                    <a:pt x="3762" y="1664"/>
                    <a:pt x="3782" y="1675"/>
                  </a:cubicBezTo>
                  <a:lnTo>
                    <a:pt x="6848" y="3111"/>
                  </a:lnTo>
                  <a:cubicBezTo>
                    <a:pt x="6864" y="3117"/>
                    <a:pt x="6882" y="3121"/>
                    <a:pt x="6900" y="3121"/>
                  </a:cubicBezTo>
                  <a:cubicBezTo>
                    <a:pt x="6920" y="3121"/>
                    <a:pt x="6939" y="3117"/>
                    <a:pt x="6955" y="3107"/>
                  </a:cubicBezTo>
                  <a:cubicBezTo>
                    <a:pt x="7631" y="2774"/>
                    <a:pt x="8433" y="2453"/>
                    <a:pt x="8672" y="2453"/>
                  </a:cubicBezTo>
                  <a:cubicBezTo>
                    <a:pt x="8679" y="2453"/>
                    <a:pt x="8686" y="2453"/>
                    <a:pt x="8692" y="2454"/>
                  </a:cubicBezTo>
                  <a:cubicBezTo>
                    <a:pt x="8646" y="2763"/>
                    <a:pt x="8045" y="3897"/>
                    <a:pt x="7655" y="4565"/>
                  </a:cubicBezTo>
                  <a:cubicBezTo>
                    <a:pt x="7641" y="4593"/>
                    <a:pt x="7634" y="4628"/>
                    <a:pt x="7644" y="4660"/>
                  </a:cubicBezTo>
                  <a:cubicBezTo>
                    <a:pt x="7676" y="4767"/>
                    <a:pt x="8351" y="7237"/>
                    <a:pt x="5905" y="8055"/>
                  </a:cubicBezTo>
                  <a:cubicBezTo>
                    <a:pt x="5532" y="8179"/>
                    <a:pt x="5170" y="8235"/>
                    <a:pt x="4821" y="8235"/>
                  </a:cubicBezTo>
                  <a:cubicBezTo>
                    <a:pt x="2804" y="8235"/>
                    <a:pt x="1245" y="6373"/>
                    <a:pt x="791" y="5156"/>
                  </a:cubicBezTo>
                  <a:cubicBezTo>
                    <a:pt x="251" y="3720"/>
                    <a:pt x="1796" y="2241"/>
                    <a:pt x="1813" y="2227"/>
                  </a:cubicBezTo>
                  <a:cubicBezTo>
                    <a:pt x="1834" y="2206"/>
                    <a:pt x="1845" y="2182"/>
                    <a:pt x="1852" y="2155"/>
                  </a:cubicBezTo>
                  <a:cubicBezTo>
                    <a:pt x="1980" y="1253"/>
                    <a:pt x="2276" y="248"/>
                    <a:pt x="2496" y="248"/>
                  </a:cubicBezTo>
                  <a:close/>
                  <a:moveTo>
                    <a:pt x="2496" y="0"/>
                  </a:moveTo>
                  <a:cubicBezTo>
                    <a:pt x="1963" y="0"/>
                    <a:pt x="1692" y="1535"/>
                    <a:pt x="1611" y="2078"/>
                  </a:cubicBezTo>
                  <a:cubicBezTo>
                    <a:pt x="1375" y="2311"/>
                    <a:pt x="1" y="3755"/>
                    <a:pt x="558" y="5244"/>
                  </a:cubicBezTo>
                  <a:cubicBezTo>
                    <a:pt x="1038" y="6524"/>
                    <a:pt x="2684" y="8483"/>
                    <a:pt x="4819" y="8483"/>
                  </a:cubicBezTo>
                  <a:cubicBezTo>
                    <a:pt x="5195" y="8483"/>
                    <a:pt x="5582" y="8424"/>
                    <a:pt x="5982" y="8288"/>
                  </a:cubicBezTo>
                  <a:cubicBezTo>
                    <a:pt x="8448" y="7467"/>
                    <a:pt x="7986" y="5035"/>
                    <a:pt x="7895" y="4645"/>
                  </a:cubicBezTo>
                  <a:cubicBezTo>
                    <a:pt x="8121" y="4256"/>
                    <a:pt x="8943" y="2805"/>
                    <a:pt x="8943" y="2422"/>
                  </a:cubicBezTo>
                  <a:cubicBezTo>
                    <a:pt x="8943" y="2349"/>
                    <a:pt x="8908" y="2287"/>
                    <a:pt x="8845" y="2248"/>
                  </a:cubicBezTo>
                  <a:cubicBezTo>
                    <a:pt x="8806" y="2224"/>
                    <a:pt x="8751" y="2213"/>
                    <a:pt x="8684" y="2213"/>
                  </a:cubicBezTo>
                  <a:cubicBezTo>
                    <a:pt x="8262" y="2213"/>
                    <a:pt x="7359" y="2633"/>
                    <a:pt x="6900" y="2860"/>
                  </a:cubicBezTo>
                  <a:lnTo>
                    <a:pt x="3922" y="1466"/>
                  </a:lnTo>
                  <a:cubicBezTo>
                    <a:pt x="3734" y="1156"/>
                    <a:pt x="2997" y="0"/>
                    <a:pt x="2496" y="0"/>
                  </a:cubicBezTo>
                  <a:close/>
                </a:path>
              </a:pathLst>
            </a:custGeom>
            <a:noFill/>
            <a:ln w="0">
              <a:noFill/>
            </a:ln>
          </p:spPr>
          <p:style>
            <a:lnRef idx="0">
              <a:scrgbClr r="0" g="0" b="0"/>
            </a:lnRef>
            <a:fillRef idx="0">
              <a:scrgbClr r="0" g="0" b="0"/>
            </a:fillRef>
            <a:effectRef idx="0">
              <a:scrgbClr r="0" g="0" b="0"/>
            </a:effectRef>
            <a:fontRef idx="minor"/>
          </p:style>
        </p:sp>
        <p:sp>
          <p:nvSpPr>
            <p:cNvPr id="1488" name="Google Shape;651;p37"/>
            <p:cNvSpPr/>
            <p:nvPr/>
          </p:nvSpPr>
          <p:spPr>
            <a:xfrm>
              <a:off x="6915960" y="1365840"/>
              <a:ext cx="563760" cy="725760"/>
            </a:xfrm>
            <a:custGeom>
              <a:avLst/>
              <a:gdLst/>
              <a:ahLst/>
              <a:cxnLst/>
              <a:rect l="l" t="t" r="r" b="b"/>
              <a:pathLst>
                <a:path w="15660" h="20166">
                  <a:moveTo>
                    <a:pt x="7180" y="0"/>
                  </a:moveTo>
                  <a:cubicBezTo>
                    <a:pt x="4303" y="0"/>
                    <a:pt x="1253" y="1502"/>
                    <a:pt x="460" y="5124"/>
                  </a:cubicBezTo>
                  <a:cubicBezTo>
                    <a:pt x="460" y="5124"/>
                    <a:pt x="1107" y="8439"/>
                    <a:pt x="1013" y="10742"/>
                  </a:cubicBezTo>
                  <a:cubicBezTo>
                    <a:pt x="922" y="13046"/>
                    <a:pt x="0" y="13968"/>
                    <a:pt x="275" y="14980"/>
                  </a:cubicBezTo>
                  <a:cubicBezTo>
                    <a:pt x="554" y="15993"/>
                    <a:pt x="3870" y="19771"/>
                    <a:pt x="5895" y="20136"/>
                  </a:cubicBezTo>
                  <a:cubicBezTo>
                    <a:pt x="6006" y="20156"/>
                    <a:pt x="6126" y="20166"/>
                    <a:pt x="6253" y="20166"/>
                  </a:cubicBezTo>
                  <a:cubicBezTo>
                    <a:pt x="8439" y="20166"/>
                    <a:pt x="12789" y="17298"/>
                    <a:pt x="14094" y="15993"/>
                  </a:cubicBezTo>
                  <a:cubicBezTo>
                    <a:pt x="15476" y="14612"/>
                    <a:pt x="15660" y="12583"/>
                    <a:pt x="15476" y="11755"/>
                  </a:cubicBezTo>
                  <a:cubicBezTo>
                    <a:pt x="15292" y="10927"/>
                    <a:pt x="14554" y="4295"/>
                    <a:pt x="11791" y="1623"/>
                  </a:cubicBezTo>
                  <a:cubicBezTo>
                    <a:pt x="10725" y="592"/>
                    <a:pt x="8987" y="0"/>
                    <a:pt x="7180"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489" name="Google Shape;652;p37"/>
            <p:cNvSpPr/>
            <p:nvPr/>
          </p:nvSpPr>
          <p:spPr>
            <a:xfrm>
              <a:off x="6916320" y="1361520"/>
              <a:ext cx="567360" cy="734760"/>
            </a:xfrm>
            <a:custGeom>
              <a:avLst/>
              <a:gdLst/>
              <a:ahLst/>
              <a:cxnLst/>
              <a:rect l="l" t="t" r="r" b="b"/>
              <a:pathLst>
                <a:path w="15761" h="20414">
                  <a:moveTo>
                    <a:pt x="7172" y="246"/>
                  </a:moveTo>
                  <a:cubicBezTo>
                    <a:pt x="8930" y="246"/>
                    <a:pt x="10640" y="812"/>
                    <a:pt x="11694" y="1832"/>
                  </a:cubicBezTo>
                  <a:cubicBezTo>
                    <a:pt x="14077" y="4135"/>
                    <a:pt x="14953" y="9541"/>
                    <a:pt x="15242" y="11316"/>
                  </a:cubicBezTo>
                  <a:cubicBezTo>
                    <a:pt x="15287" y="11594"/>
                    <a:pt x="15319" y="11796"/>
                    <a:pt x="15343" y="11904"/>
                  </a:cubicBezTo>
                  <a:cubicBezTo>
                    <a:pt x="15503" y="12613"/>
                    <a:pt x="15382" y="14638"/>
                    <a:pt x="13997" y="16027"/>
                  </a:cubicBezTo>
                  <a:cubicBezTo>
                    <a:pt x="12663" y="17360"/>
                    <a:pt x="8351" y="20167"/>
                    <a:pt x="6244" y="20167"/>
                  </a:cubicBezTo>
                  <a:cubicBezTo>
                    <a:pt x="6125" y="20167"/>
                    <a:pt x="6012" y="20158"/>
                    <a:pt x="5908" y="20139"/>
                  </a:cubicBezTo>
                  <a:cubicBezTo>
                    <a:pt x="3970" y="19784"/>
                    <a:pt x="654" y="16054"/>
                    <a:pt x="386" y="15067"/>
                  </a:cubicBezTo>
                  <a:cubicBezTo>
                    <a:pt x="257" y="14607"/>
                    <a:pt x="404" y="14158"/>
                    <a:pt x="602" y="13539"/>
                  </a:cubicBezTo>
                  <a:cubicBezTo>
                    <a:pt x="814" y="12878"/>
                    <a:pt x="1078" y="12056"/>
                    <a:pt x="1128" y="10867"/>
                  </a:cubicBezTo>
                  <a:cubicBezTo>
                    <a:pt x="1214" y="8682"/>
                    <a:pt x="637" y="5561"/>
                    <a:pt x="577" y="5245"/>
                  </a:cubicBezTo>
                  <a:cubicBezTo>
                    <a:pt x="1092" y="2921"/>
                    <a:pt x="2631" y="1261"/>
                    <a:pt x="4913" y="572"/>
                  </a:cubicBezTo>
                  <a:cubicBezTo>
                    <a:pt x="5642" y="351"/>
                    <a:pt x="6412" y="246"/>
                    <a:pt x="7172" y="246"/>
                  </a:cubicBezTo>
                  <a:close/>
                  <a:moveTo>
                    <a:pt x="7165" y="0"/>
                  </a:moveTo>
                  <a:cubicBezTo>
                    <a:pt x="6382" y="0"/>
                    <a:pt x="5590" y="109"/>
                    <a:pt x="4840" y="336"/>
                  </a:cubicBezTo>
                  <a:cubicBezTo>
                    <a:pt x="2464" y="1055"/>
                    <a:pt x="859" y="2788"/>
                    <a:pt x="327" y="5217"/>
                  </a:cubicBezTo>
                  <a:cubicBezTo>
                    <a:pt x="323" y="5235"/>
                    <a:pt x="323" y="5251"/>
                    <a:pt x="327" y="5269"/>
                  </a:cubicBezTo>
                  <a:cubicBezTo>
                    <a:pt x="334" y="5300"/>
                    <a:pt x="971" y="8595"/>
                    <a:pt x="880" y="10860"/>
                  </a:cubicBezTo>
                  <a:cubicBezTo>
                    <a:pt x="832" y="12015"/>
                    <a:pt x="574" y="12819"/>
                    <a:pt x="365" y="13463"/>
                  </a:cubicBezTo>
                  <a:cubicBezTo>
                    <a:pt x="164" y="14099"/>
                    <a:pt x="0" y="14600"/>
                    <a:pt x="146" y="15133"/>
                  </a:cubicBezTo>
                  <a:cubicBezTo>
                    <a:pt x="431" y="16183"/>
                    <a:pt x="3803" y="20007"/>
                    <a:pt x="5863" y="20382"/>
                  </a:cubicBezTo>
                  <a:cubicBezTo>
                    <a:pt x="5981" y="20403"/>
                    <a:pt x="6106" y="20414"/>
                    <a:pt x="6242" y="20414"/>
                  </a:cubicBezTo>
                  <a:cubicBezTo>
                    <a:pt x="8493" y="20414"/>
                    <a:pt x="12859" y="17512"/>
                    <a:pt x="14171" y="16201"/>
                  </a:cubicBezTo>
                  <a:cubicBezTo>
                    <a:pt x="15642" y="14728"/>
                    <a:pt x="15761" y="12634"/>
                    <a:pt x="15586" y="11848"/>
                  </a:cubicBezTo>
                  <a:cubicBezTo>
                    <a:pt x="15562" y="11748"/>
                    <a:pt x="15531" y="11549"/>
                    <a:pt x="15486" y="11277"/>
                  </a:cubicBezTo>
                  <a:cubicBezTo>
                    <a:pt x="15162" y="9291"/>
                    <a:pt x="14306" y="4013"/>
                    <a:pt x="11867" y="1654"/>
                  </a:cubicBezTo>
                  <a:cubicBezTo>
                    <a:pt x="10767" y="590"/>
                    <a:pt x="8989" y="0"/>
                    <a:pt x="7165"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90" name="Google Shape;653;p37"/>
            <p:cNvSpPr/>
            <p:nvPr/>
          </p:nvSpPr>
          <p:spPr>
            <a:xfrm>
              <a:off x="7147440" y="1370520"/>
              <a:ext cx="326880" cy="716760"/>
            </a:xfrm>
            <a:custGeom>
              <a:avLst/>
              <a:gdLst/>
              <a:ahLst/>
              <a:cxnLst/>
              <a:rect l="l" t="t" r="r" b="b"/>
              <a:pathLst>
                <a:path w="9085" h="19913">
                  <a:moveTo>
                    <a:pt x="916" y="1"/>
                  </a:moveTo>
                  <a:lnTo>
                    <a:pt x="805" y="3309"/>
                  </a:lnTo>
                  <a:cubicBezTo>
                    <a:pt x="805" y="3309"/>
                    <a:pt x="259" y="6708"/>
                    <a:pt x="2231" y="9446"/>
                  </a:cubicBezTo>
                  <a:cubicBezTo>
                    <a:pt x="4204" y="12188"/>
                    <a:pt x="5958" y="12953"/>
                    <a:pt x="6177" y="14050"/>
                  </a:cubicBezTo>
                  <a:cubicBezTo>
                    <a:pt x="6396" y="15145"/>
                    <a:pt x="5408" y="16241"/>
                    <a:pt x="2889" y="18106"/>
                  </a:cubicBezTo>
                  <a:cubicBezTo>
                    <a:pt x="1678" y="19000"/>
                    <a:pt x="697" y="19564"/>
                    <a:pt x="1" y="19912"/>
                  </a:cubicBezTo>
                  <a:cubicBezTo>
                    <a:pt x="2165" y="19766"/>
                    <a:pt x="6281" y="17076"/>
                    <a:pt x="7579" y="15779"/>
                  </a:cubicBezTo>
                  <a:cubicBezTo>
                    <a:pt x="8964" y="14390"/>
                    <a:pt x="9085" y="12365"/>
                    <a:pt x="8925" y="11656"/>
                  </a:cubicBezTo>
                  <a:cubicBezTo>
                    <a:pt x="8901" y="11548"/>
                    <a:pt x="8869" y="11346"/>
                    <a:pt x="8824" y="11068"/>
                  </a:cubicBezTo>
                  <a:cubicBezTo>
                    <a:pt x="8535" y="9293"/>
                    <a:pt x="7659" y="3887"/>
                    <a:pt x="5276" y="1584"/>
                  </a:cubicBezTo>
                  <a:cubicBezTo>
                    <a:pt x="4253" y="595"/>
                    <a:pt x="2618" y="35"/>
                    <a:pt x="916"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491" name="Google Shape;654;p37"/>
            <p:cNvSpPr/>
            <p:nvPr/>
          </p:nvSpPr>
          <p:spPr>
            <a:xfrm>
              <a:off x="7138080" y="1366200"/>
              <a:ext cx="341280" cy="725760"/>
            </a:xfrm>
            <a:custGeom>
              <a:avLst/>
              <a:gdLst/>
              <a:ahLst/>
              <a:cxnLst/>
              <a:rect l="l" t="t" r="r" b="b"/>
              <a:pathLst>
                <a:path w="9491" h="20163">
                  <a:moveTo>
                    <a:pt x="1179" y="0"/>
                  </a:moveTo>
                  <a:lnTo>
                    <a:pt x="1176" y="126"/>
                  </a:lnTo>
                  <a:cubicBezTo>
                    <a:pt x="2878" y="160"/>
                    <a:pt x="4513" y="720"/>
                    <a:pt x="5536" y="1709"/>
                  </a:cubicBezTo>
                  <a:cubicBezTo>
                    <a:pt x="7919" y="4012"/>
                    <a:pt x="8795" y="9418"/>
                    <a:pt x="9084" y="11193"/>
                  </a:cubicBezTo>
                  <a:cubicBezTo>
                    <a:pt x="9129" y="11471"/>
                    <a:pt x="9161" y="11673"/>
                    <a:pt x="9185" y="11781"/>
                  </a:cubicBezTo>
                  <a:cubicBezTo>
                    <a:pt x="9345" y="12490"/>
                    <a:pt x="9224" y="14515"/>
                    <a:pt x="7839" y="15904"/>
                  </a:cubicBezTo>
                  <a:cubicBezTo>
                    <a:pt x="6541" y="17201"/>
                    <a:pt x="2425" y="19891"/>
                    <a:pt x="261" y="20037"/>
                  </a:cubicBezTo>
                  <a:cubicBezTo>
                    <a:pt x="171" y="20082"/>
                    <a:pt x="84" y="20124"/>
                    <a:pt x="0" y="20162"/>
                  </a:cubicBezTo>
                  <a:lnTo>
                    <a:pt x="87" y="20162"/>
                  </a:lnTo>
                  <a:cubicBezTo>
                    <a:pt x="2268" y="20162"/>
                    <a:pt x="6618" y="17295"/>
                    <a:pt x="7925" y="15991"/>
                  </a:cubicBezTo>
                  <a:cubicBezTo>
                    <a:pt x="9307" y="14610"/>
                    <a:pt x="9491" y="12581"/>
                    <a:pt x="9307" y="11753"/>
                  </a:cubicBezTo>
                  <a:cubicBezTo>
                    <a:pt x="9123" y="10925"/>
                    <a:pt x="8385" y="4293"/>
                    <a:pt x="5622" y="1621"/>
                  </a:cubicBezTo>
                  <a:cubicBezTo>
                    <a:pt x="4590" y="623"/>
                    <a:pt x="2926" y="35"/>
                    <a:pt x="1179" y="0"/>
                  </a:cubicBezTo>
                  <a:close/>
                </a:path>
              </a:pathLst>
            </a:custGeom>
            <a:solidFill>
              <a:srgbClr val="2A2B0A"/>
            </a:solidFill>
            <a:ln w="0">
              <a:noFill/>
            </a:ln>
          </p:spPr>
          <p:style>
            <a:lnRef idx="0">
              <a:scrgbClr r="0" g="0" b="0"/>
            </a:lnRef>
            <a:fillRef idx="0">
              <a:scrgbClr r="0" g="0" b="0"/>
            </a:fillRef>
            <a:effectRef idx="0">
              <a:scrgbClr r="0" g="0" b="0"/>
            </a:effectRef>
            <a:fontRef idx="minor"/>
          </p:style>
        </p:sp>
        <p:sp>
          <p:nvSpPr>
            <p:cNvPr id="1492" name="Google Shape;655;p37"/>
            <p:cNvSpPr/>
            <p:nvPr/>
          </p:nvSpPr>
          <p:spPr>
            <a:xfrm>
              <a:off x="7026840" y="1791360"/>
              <a:ext cx="55800" cy="111240"/>
            </a:xfrm>
            <a:custGeom>
              <a:avLst/>
              <a:gdLst/>
              <a:ahLst/>
              <a:cxnLst/>
              <a:rect l="l" t="t" r="r" b="b"/>
              <a:pathLst>
                <a:path w="1560" h="3102">
                  <a:moveTo>
                    <a:pt x="875" y="0"/>
                  </a:moveTo>
                  <a:cubicBezTo>
                    <a:pt x="816" y="0"/>
                    <a:pt x="762" y="43"/>
                    <a:pt x="752" y="106"/>
                  </a:cubicBezTo>
                  <a:cubicBezTo>
                    <a:pt x="749" y="119"/>
                    <a:pt x="477" y="1828"/>
                    <a:pt x="42" y="2346"/>
                  </a:cubicBezTo>
                  <a:cubicBezTo>
                    <a:pt x="1" y="2395"/>
                    <a:pt x="4" y="2468"/>
                    <a:pt x="49" y="2513"/>
                  </a:cubicBezTo>
                  <a:cubicBezTo>
                    <a:pt x="70" y="2534"/>
                    <a:pt x="550" y="3008"/>
                    <a:pt x="1413" y="3101"/>
                  </a:cubicBezTo>
                  <a:lnTo>
                    <a:pt x="1427" y="3101"/>
                  </a:lnTo>
                  <a:cubicBezTo>
                    <a:pt x="1489" y="3101"/>
                    <a:pt x="1545" y="3056"/>
                    <a:pt x="1552" y="2994"/>
                  </a:cubicBezTo>
                  <a:cubicBezTo>
                    <a:pt x="1560" y="2924"/>
                    <a:pt x="1510" y="2865"/>
                    <a:pt x="1441" y="2854"/>
                  </a:cubicBezTo>
                  <a:cubicBezTo>
                    <a:pt x="860" y="2791"/>
                    <a:pt x="467" y="2534"/>
                    <a:pt x="307" y="2406"/>
                  </a:cubicBezTo>
                  <a:cubicBezTo>
                    <a:pt x="738" y="1759"/>
                    <a:pt x="985" y="214"/>
                    <a:pt x="996" y="145"/>
                  </a:cubicBezTo>
                  <a:cubicBezTo>
                    <a:pt x="1009" y="74"/>
                    <a:pt x="961" y="12"/>
                    <a:pt x="895" y="2"/>
                  </a:cubicBezTo>
                  <a:cubicBezTo>
                    <a:pt x="888" y="1"/>
                    <a:pt x="882" y="0"/>
                    <a:pt x="875"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93" name="Google Shape;656;p37"/>
            <p:cNvSpPr/>
            <p:nvPr/>
          </p:nvSpPr>
          <p:spPr>
            <a:xfrm>
              <a:off x="7059960" y="1944000"/>
              <a:ext cx="145800" cy="28440"/>
            </a:xfrm>
            <a:custGeom>
              <a:avLst/>
              <a:gdLst/>
              <a:ahLst/>
              <a:cxnLst/>
              <a:rect l="l" t="t" r="r" b="b"/>
              <a:pathLst>
                <a:path w="4057" h="796">
                  <a:moveTo>
                    <a:pt x="3917" y="0"/>
                  </a:moveTo>
                  <a:cubicBezTo>
                    <a:pt x="3897" y="0"/>
                    <a:pt x="3877" y="5"/>
                    <a:pt x="3859" y="16"/>
                  </a:cubicBezTo>
                  <a:cubicBezTo>
                    <a:pt x="3124" y="416"/>
                    <a:pt x="2424" y="541"/>
                    <a:pt x="1836" y="541"/>
                  </a:cubicBezTo>
                  <a:cubicBezTo>
                    <a:pt x="871" y="541"/>
                    <a:pt x="209" y="204"/>
                    <a:pt x="199" y="197"/>
                  </a:cubicBezTo>
                  <a:cubicBezTo>
                    <a:pt x="180" y="188"/>
                    <a:pt x="161" y="183"/>
                    <a:pt x="142" y="183"/>
                  </a:cubicBezTo>
                  <a:cubicBezTo>
                    <a:pt x="96" y="183"/>
                    <a:pt x="54" y="208"/>
                    <a:pt x="32" y="250"/>
                  </a:cubicBezTo>
                  <a:cubicBezTo>
                    <a:pt x="0" y="312"/>
                    <a:pt x="21" y="385"/>
                    <a:pt x="84" y="417"/>
                  </a:cubicBezTo>
                  <a:cubicBezTo>
                    <a:pt x="129" y="441"/>
                    <a:pt x="818" y="796"/>
                    <a:pt x="1827" y="796"/>
                  </a:cubicBezTo>
                  <a:cubicBezTo>
                    <a:pt x="2449" y="796"/>
                    <a:pt x="3191" y="660"/>
                    <a:pt x="3977" y="232"/>
                  </a:cubicBezTo>
                  <a:cubicBezTo>
                    <a:pt x="4036" y="200"/>
                    <a:pt x="4056" y="124"/>
                    <a:pt x="4026" y="65"/>
                  </a:cubicBezTo>
                  <a:cubicBezTo>
                    <a:pt x="4004" y="24"/>
                    <a:pt x="3961" y="0"/>
                    <a:pt x="3917"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94" name="Google Shape;657;p37"/>
            <p:cNvSpPr/>
            <p:nvPr/>
          </p:nvSpPr>
          <p:spPr>
            <a:xfrm>
              <a:off x="7161480" y="1742760"/>
              <a:ext cx="23040" cy="39240"/>
            </a:xfrm>
            <a:custGeom>
              <a:avLst/>
              <a:gdLst/>
              <a:ahLst/>
              <a:cxnLst/>
              <a:rect l="l" t="t" r="r" b="b"/>
              <a:pathLst>
                <a:path w="645" h="1104">
                  <a:moveTo>
                    <a:pt x="324" y="1"/>
                  </a:moveTo>
                  <a:cubicBezTo>
                    <a:pt x="147" y="1"/>
                    <a:pt x="1" y="248"/>
                    <a:pt x="1" y="550"/>
                  </a:cubicBezTo>
                  <a:cubicBezTo>
                    <a:pt x="1" y="856"/>
                    <a:pt x="147" y="1104"/>
                    <a:pt x="324" y="1104"/>
                  </a:cubicBezTo>
                  <a:cubicBezTo>
                    <a:pt x="502" y="1104"/>
                    <a:pt x="644" y="856"/>
                    <a:pt x="644" y="550"/>
                  </a:cubicBezTo>
                  <a:cubicBezTo>
                    <a:pt x="644" y="248"/>
                    <a:pt x="502" y="1"/>
                    <a:pt x="324"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95" name="Google Shape;658;p37"/>
            <p:cNvSpPr/>
            <p:nvPr/>
          </p:nvSpPr>
          <p:spPr>
            <a:xfrm>
              <a:off x="6996960" y="1716480"/>
              <a:ext cx="23040" cy="39240"/>
            </a:xfrm>
            <a:custGeom>
              <a:avLst/>
              <a:gdLst/>
              <a:ahLst/>
              <a:cxnLst/>
              <a:rect l="l" t="t" r="r" b="b"/>
              <a:pathLst>
                <a:path w="649" h="1104">
                  <a:moveTo>
                    <a:pt x="325" y="0"/>
                  </a:moveTo>
                  <a:cubicBezTo>
                    <a:pt x="147" y="0"/>
                    <a:pt x="1" y="247"/>
                    <a:pt x="1" y="553"/>
                  </a:cubicBezTo>
                  <a:cubicBezTo>
                    <a:pt x="1" y="856"/>
                    <a:pt x="147" y="1103"/>
                    <a:pt x="325" y="1103"/>
                  </a:cubicBezTo>
                  <a:cubicBezTo>
                    <a:pt x="502" y="1103"/>
                    <a:pt x="648" y="856"/>
                    <a:pt x="648" y="553"/>
                  </a:cubicBezTo>
                  <a:cubicBezTo>
                    <a:pt x="648" y="247"/>
                    <a:pt x="502" y="0"/>
                    <a:pt x="325"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96" name="Google Shape;659;p37"/>
            <p:cNvSpPr/>
            <p:nvPr/>
          </p:nvSpPr>
          <p:spPr>
            <a:xfrm>
              <a:off x="6970680" y="1632600"/>
              <a:ext cx="72720" cy="21240"/>
            </a:xfrm>
            <a:custGeom>
              <a:avLst/>
              <a:gdLst/>
              <a:ahLst/>
              <a:cxnLst/>
              <a:rect l="l" t="t" r="r" b="b"/>
              <a:pathLst>
                <a:path w="2029" h="603">
                  <a:moveTo>
                    <a:pt x="1351" y="1"/>
                  </a:moveTo>
                  <a:cubicBezTo>
                    <a:pt x="644" y="1"/>
                    <a:pt x="101" y="358"/>
                    <a:pt x="73" y="378"/>
                  </a:cubicBezTo>
                  <a:cubicBezTo>
                    <a:pt x="15" y="412"/>
                    <a:pt x="1" y="492"/>
                    <a:pt x="39" y="548"/>
                  </a:cubicBezTo>
                  <a:cubicBezTo>
                    <a:pt x="63" y="582"/>
                    <a:pt x="102" y="603"/>
                    <a:pt x="140" y="603"/>
                  </a:cubicBezTo>
                  <a:cubicBezTo>
                    <a:pt x="164" y="603"/>
                    <a:pt x="188" y="596"/>
                    <a:pt x="209" y="582"/>
                  </a:cubicBezTo>
                  <a:cubicBezTo>
                    <a:pt x="215" y="577"/>
                    <a:pt x="718" y="249"/>
                    <a:pt x="1355" y="249"/>
                  </a:cubicBezTo>
                  <a:cubicBezTo>
                    <a:pt x="1515" y="249"/>
                    <a:pt x="1684" y="270"/>
                    <a:pt x="1855" y="322"/>
                  </a:cubicBezTo>
                  <a:cubicBezTo>
                    <a:pt x="1867" y="325"/>
                    <a:pt x="1878" y="326"/>
                    <a:pt x="1889" y="326"/>
                  </a:cubicBezTo>
                  <a:cubicBezTo>
                    <a:pt x="1944" y="326"/>
                    <a:pt x="1993" y="293"/>
                    <a:pt x="2008" y="238"/>
                  </a:cubicBezTo>
                  <a:cubicBezTo>
                    <a:pt x="2029" y="172"/>
                    <a:pt x="1990" y="102"/>
                    <a:pt x="1928" y="85"/>
                  </a:cubicBezTo>
                  <a:cubicBezTo>
                    <a:pt x="1728" y="25"/>
                    <a:pt x="1534" y="1"/>
                    <a:pt x="1351"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97" name="Google Shape;660;p37"/>
            <p:cNvSpPr/>
            <p:nvPr/>
          </p:nvSpPr>
          <p:spPr>
            <a:xfrm>
              <a:off x="7126560" y="1647000"/>
              <a:ext cx="72720" cy="27000"/>
            </a:xfrm>
            <a:custGeom>
              <a:avLst/>
              <a:gdLst/>
              <a:ahLst/>
              <a:cxnLst/>
              <a:rect l="l" t="t" r="r" b="b"/>
              <a:pathLst>
                <a:path w="2030" h="760">
                  <a:moveTo>
                    <a:pt x="451" y="0"/>
                  </a:moveTo>
                  <a:cubicBezTo>
                    <a:pt x="216" y="0"/>
                    <a:pt x="95" y="58"/>
                    <a:pt x="84" y="64"/>
                  </a:cubicBezTo>
                  <a:cubicBezTo>
                    <a:pt x="22" y="92"/>
                    <a:pt x="1" y="164"/>
                    <a:pt x="29" y="227"/>
                  </a:cubicBezTo>
                  <a:cubicBezTo>
                    <a:pt x="49" y="270"/>
                    <a:pt x="96" y="297"/>
                    <a:pt x="143" y="297"/>
                  </a:cubicBezTo>
                  <a:cubicBezTo>
                    <a:pt x="160" y="297"/>
                    <a:pt x="177" y="294"/>
                    <a:pt x="193" y="286"/>
                  </a:cubicBezTo>
                  <a:cubicBezTo>
                    <a:pt x="195" y="285"/>
                    <a:pt x="281" y="248"/>
                    <a:pt x="453" y="248"/>
                  </a:cubicBezTo>
                  <a:cubicBezTo>
                    <a:pt x="711" y="248"/>
                    <a:pt x="1162" y="330"/>
                    <a:pt x="1824" y="739"/>
                  </a:cubicBezTo>
                  <a:cubicBezTo>
                    <a:pt x="1845" y="753"/>
                    <a:pt x="1866" y="760"/>
                    <a:pt x="1890" y="760"/>
                  </a:cubicBezTo>
                  <a:cubicBezTo>
                    <a:pt x="1932" y="760"/>
                    <a:pt x="1971" y="739"/>
                    <a:pt x="1995" y="700"/>
                  </a:cubicBezTo>
                  <a:cubicBezTo>
                    <a:pt x="2030" y="641"/>
                    <a:pt x="2012" y="565"/>
                    <a:pt x="1953" y="530"/>
                  </a:cubicBezTo>
                  <a:cubicBezTo>
                    <a:pt x="1253" y="97"/>
                    <a:pt x="756" y="0"/>
                    <a:pt x="451"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98" name="Google Shape;661;p37"/>
            <p:cNvSpPr/>
            <p:nvPr/>
          </p:nvSpPr>
          <p:spPr>
            <a:xfrm>
              <a:off x="6756480" y="1247040"/>
              <a:ext cx="815760" cy="607320"/>
            </a:xfrm>
            <a:custGeom>
              <a:avLst/>
              <a:gdLst/>
              <a:ahLst/>
              <a:cxnLst/>
              <a:rect l="l" t="t" r="r" b="b"/>
              <a:pathLst>
                <a:path w="22661" h="16877">
                  <a:moveTo>
                    <a:pt x="10831" y="1"/>
                  </a:moveTo>
                  <a:cubicBezTo>
                    <a:pt x="7465" y="1"/>
                    <a:pt x="4416" y="1214"/>
                    <a:pt x="2579" y="3639"/>
                  </a:cubicBezTo>
                  <a:cubicBezTo>
                    <a:pt x="0" y="7048"/>
                    <a:pt x="1382" y="9905"/>
                    <a:pt x="3316" y="10732"/>
                  </a:cubicBezTo>
                  <a:cubicBezTo>
                    <a:pt x="3827" y="10951"/>
                    <a:pt x="4242" y="11048"/>
                    <a:pt x="4599" y="11048"/>
                  </a:cubicBezTo>
                  <a:cubicBezTo>
                    <a:pt x="5594" y="11048"/>
                    <a:pt x="6145" y="10299"/>
                    <a:pt x="7094" y="9351"/>
                  </a:cubicBezTo>
                  <a:cubicBezTo>
                    <a:pt x="8382" y="8060"/>
                    <a:pt x="10964" y="5942"/>
                    <a:pt x="10964" y="5942"/>
                  </a:cubicBezTo>
                  <a:cubicBezTo>
                    <a:pt x="10964" y="5942"/>
                    <a:pt x="11791" y="8430"/>
                    <a:pt x="13172" y="11008"/>
                  </a:cubicBezTo>
                  <a:cubicBezTo>
                    <a:pt x="14409" y="13317"/>
                    <a:pt x="17635" y="16877"/>
                    <a:pt x="19554" y="16877"/>
                  </a:cubicBezTo>
                  <a:cubicBezTo>
                    <a:pt x="19780" y="16877"/>
                    <a:pt x="19988" y="16827"/>
                    <a:pt x="20173" y="16720"/>
                  </a:cubicBezTo>
                  <a:cubicBezTo>
                    <a:pt x="21923" y="15708"/>
                    <a:pt x="22660" y="11930"/>
                    <a:pt x="22291" y="8520"/>
                  </a:cubicBezTo>
                  <a:cubicBezTo>
                    <a:pt x="21923" y="5114"/>
                    <a:pt x="19898" y="1982"/>
                    <a:pt x="15017" y="598"/>
                  </a:cubicBezTo>
                  <a:cubicBezTo>
                    <a:pt x="13609" y="200"/>
                    <a:pt x="12194" y="1"/>
                    <a:pt x="10831"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499" name="Google Shape;662;p37"/>
            <p:cNvSpPr/>
            <p:nvPr/>
          </p:nvSpPr>
          <p:spPr>
            <a:xfrm>
              <a:off x="6789240" y="1242360"/>
              <a:ext cx="786960" cy="616320"/>
            </a:xfrm>
            <a:custGeom>
              <a:avLst/>
              <a:gdLst/>
              <a:ahLst/>
              <a:cxnLst/>
              <a:rect l="l" t="t" r="r" b="b"/>
              <a:pathLst>
                <a:path w="21860" h="17123">
                  <a:moveTo>
                    <a:pt x="9926" y="247"/>
                  </a:moveTo>
                  <a:cubicBezTo>
                    <a:pt x="11262" y="247"/>
                    <a:pt x="12662" y="442"/>
                    <a:pt x="14077" y="843"/>
                  </a:cubicBezTo>
                  <a:cubicBezTo>
                    <a:pt x="19483" y="2374"/>
                    <a:pt x="20969" y="5936"/>
                    <a:pt x="21264" y="8657"/>
                  </a:cubicBezTo>
                  <a:cubicBezTo>
                    <a:pt x="21603" y="11799"/>
                    <a:pt x="20997" y="15698"/>
                    <a:pt x="19205" y="16736"/>
                  </a:cubicBezTo>
                  <a:cubicBezTo>
                    <a:pt x="19047" y="16829"/>
                    <a:pt x="18861" y="16876"/>
                    <a:pt x="18651" y="16876"/>
                  </a:cubicBezTo>
                  <a:cubicBezTo>
                    <a:pt x="18492" y="16876"/>
                    <a:pt x="18319" y="16849"/>
                    <a:pt x="18133" y="16795"/>
                  </a:cubicBezTo>
                  <a:cubicBezTo>
                    <a:pt x="16196" y="16245"/>
                    <a:pt x="13430" y="13037"/>
                    <a:pt x="12376" y="11072"/>
                  </a:cubicBezTo>
                  <a:cubicBezTo>
                    <a:pt x="11015" y="8532"/>
                    <a:pt x="10184" y="6051"/>
                    <a:pt x="10173" y="6027"/>
                  </a:cubicBezTo>
                  <a:cubicBezTo>
                    <a:pt x="10163" y="5988"/>
                    <a:pt x="10131" y="5957"/>
                    <a:pt x="10093" y="5946"/>
                  </a:cubicBezTo>
                  <a:cubicBezTo>
                    <a:pt x="10080" y="5943"/>
                    <a:pt x="10069" y="5940"/>
                    <a:pt x="10059" y="5940"/>
                  </a:cubicBezTo>
                  <a:cubicBezTo>
                    <a:pt x="10030" y="5940"/>
                    <a:pt x="10003" y="5950"/>
                    <a:pt x="9979" y="5971"/>
                  </a:cubicBezTo>
                  <a:cubicBezTo>
                    <a:pt x="9954" y="5992"/>
                    <a:pt x="7379" y="8107"/>
                    <a:pt x="6099" y="9384"/>
                  </a:cubicBezTo>
                  <a:cubicBezTo>
                    <a:pt x="5960" y="9527"/>
                    <a:pt x="5825" y="9666"/>
                    <a:pt x="5699" y="9798"/>
                  </a:cubicBezTo>
                  <a:cubicBezTo>
                    <a:pt x="4980" y="10539"/>
                    <a:pt x="4486" y="11048"/>
                    <a:pt x="3695" y="11048"/>
                  </a:cubicBezTo>
                  <a:cubicBezTo>
                    <a:pt x="3353" y="11048"/>
                    <a:pt x="2956" y="10953"/>
                    <a:pt x="2460" y="10741"/>
                  </a:cubicBezTo>
                  <a:cubicBezTo>
                    <a:pt x="1517" y="10338"/>
                    <a:pt x="790" y="9474"/>
                    <a:pt x="515" y="8431"/>
                  </a:cubicBezTo>
                  <a:cubicBezTo>
                    <a:pt x="251" y="7439"/>
                    <a:pt x="258" y="5839"/>
                    <a:pt x="1775" y="3838"/>
                  </a:cubicBezTo>
                  <a:cubicBezTo>
                    <a:pt x="3536" y="1510"/>
                    <a:pt x="6523" y="247"/>
                    <a:pt x="9926" y="247"/>
                  </a:cubicBezTo>
                  <a:close/>
                  <a:moveTo>
                    <a:pt x="9932" y="0"/>
                  </a:moveTo>
                  <a:cubicBezTo>
                    <a:pt x="6449" y="0"/>
                    <a:pt x="3387" y="1297"/>
                    <a:pt x="1576" y="3689"/>
                  </a:cubicBezTo>
                  <a:cubicBezTo>
                    <a:pt x="0" y="5769"/>
                    <a:pt x="0" y="7449"/>
                    <a:pt x="275" y="8493"/>
                  </a:cubicBezTo>
                  <a:cubicBezTo>
                    <a:pt x="571" y="9610"/>
                    <a:pt x="1350" y="10536"/>
                    <a:pt x="2363" y="10967"/>
                  </a:cubicBezTo>
                  <a:cubicBezTo>
                    <a:pt x="2893" y="11195"/>
                    <a:pt x="3326" y="11294"/>
                    <a:pt x="3700" y="11294"/>
                  </a:cubicBezTo>
                  <a:cubicBezTo>
                    <a:pt x="4595" y="11294"/>
                    <a:pt x="5147" y="10722"/>
                    <a:pt x="5876" y="9969"/>
                  </a:cubicBezTo>
                  <a:cubicBezTo>
                    <a:pt x="6002" y="9840"/>
                    <a:pt x="6134" y="9701"/>
                    <a:pt x="6276" y="9561"/>
                  </a:cubicBezTo>
                  <a:cubicBezTo>
                    <a:pt x="7376" y="8459"/>
                    <a:pt x="9446" y="6730"/>
                    <a:pt x="10000" y="6274"/>
                  </a:cubicBezTo>
                  <a:cubicBezTo>
                    <a:pt x="10212" y="6879"/>
                    <a:pt x="10994" y="9015"/>
                    <a:pt x="12160" y="11189"/>
                  </a:cubicBezTo>
                  <a:cubicBezTo>
                    <a:pt x="13259" y="13243"/>
                    <a:pt x="16036" y="16457"/>
                    <a:pt x="18064" y="17034"/>
                  </a:cubicBezTo>
                  <a:cubicBezTo>
                    <a:pt x="18273" y="17094"/>
                    <a:pt x="18467" y="17122"/>
                    <a:pt x="18648" y="17122"/>
                  </a:cubicBezTo>
                  <a:cubicBezTo>
                    <a:pt x="18902" y="17122"/>
                    <a:pt x="19132" y="17066"/>
                    <a:pt x="19331" y="16951"/>
                  </a:cubicBezTo>
                  <a:cubicBezTo>
                    <a:pt x="21213" y="15859"/>
                    <a:pt x="21860" y="11851"/>
                    <a:pt x="21512" y="8633"/>
                  </a:cubicBezTo>
                  <a:cubicBezTo>
                    <a:pt x="21209" y="5835"/>
                    <a:pt x="19686" y="2171"/>
                    <a:pt x="14143" y="602"/>
                  </a:cubicBezTo>
                  <a:cubicBezTo>
                    <a:pt x="12708" y="197"/>
                    <a:pt x="11288" y="0"/>
                    <a:pt x="9932"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00" name="Google Shape;663;p37"/>
            <p:cNvSpPr/>
            <p:nvPr/>
          </p:nvSpPr>
          <p:spPr>
            <a:xfrm>
              <a:off x="6881400" y="1456560"/>
              <a:ext cx="270360" cy="142920"/>
            </a:xfrm>
            <a:custGeom>
              <a:avLst/>
              <a:gdLst/>
              <a:ahLst/>
              <a:cxnLst/>
              <a:rect l="l" t="t" r="r" b="b"/>
              <a:pathLst>
                <a:path w="7516" h="3978">
                  <a:moveTo>
                    <a:pt x="7478" y="0"/>
                  </a:moveTo>
                  <a:cubicBezTo>
                    <a:pt x="6757" y="105"/>
                    <a:pt x="429" y="1082"/>
                    <a:pt x="92" y="2665"/>
                  </a:cubicBezTo>
                  <a:cubicBezTo>
                    <a:pt x="1" y="3086"/>
                    <a:pt x="71" y="3414"/>
                    <a:pt x="297" y="3643"/>
                  </a:cubicBezTo>
                  <a:cubicBezTo>
                    <a:pt x="564" y="3910"/>
                    <a:pt x="999" y="3977"/>
                    <a:pt x="1365" y="3977"/>
                  </a:cubicBezTo>
                  <a:cubicBezTo>
                    <a:pt x="1702" y="3977"/>
                    <a:pt x="1977" y="3921"/>
                    <a:pt x="2001" y="3915"/>
                  </a:cubicBezTo>
                  <a:lnTo>
                    <a:pt x="1949" y="3674"/>
                  </a:lnTo>
                  <a:cubicBezTo>
                    <a:pt x="1828" y="3699"/>
                    <a:pt x="1612" y="3728"/>
                    <a:pt x="1377" y="3728"/>
                  </a:cubicBezTo>
                  <a:cubicBezTo>
                    <a:pt x="1046" y="3728"/>
                    <a:pt x="676" y="3671"/>
                    <a:pt x="471" y="3465"/>
                  </a:cubicBezTo>
                  <a:cubicBezTo>
                    <a:pt x="307" y="3302"/>
                    <a:pt x="262" y="3051"/>
                    <a:pt x="331" y="2717"/>
                  </a:cubicBezTo>
                  <a:cubicBezTo>
                    <a:pt x="589" y="1517"/>
                    <a:pt x="5606" y="525"/>
                    <a:pt x="7516" y="244"/>
                  </a:cubicBezTo>
                  <a:lnTo>
                    <a:pt x="7478"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501" name="Google Shape;664;p37"/>
            <p:cNvSpPr/>
            <p:nvPr/>
          </p:nvSpPr>
          <p:spPr>
            <a:xfrm>
              <a:off x="6834960" y="1495440"/>
              <a:ext cx="25560" cy="63720"/>
            </a:xfrm>
            <a:custGeom>
              <a:avLst/>
              <a:gdLst/>
              <a:ahLst/>
              <a:cxnLst/>
              <a:rect l="l" t="t" r="r" b="b"/>
              <a:pathLst>
                <a:path w="717" h="1779">
                  <a:moveTo>
                    <a:pt x="491" y="1"/>
                  </a:moveTo>
                  <a:cubicBezTo>
                    <a:pt x="0" y="1055"/>
                    <a:pt x="383" y="1747"/>
                    <a:pt x="400" y="1778"/>
                  </a:cubicBezTo>
                  <a:lnTo>
                    <a:pt x="616" y="1656"/>
                  </a:lnTo>
                  <a:cubicBezTo>
                    <a:pt x="602" y="1629"/>
                    <a:pt x="282" y="1038"/>
                    <a:pt x="717" y="108"/>
                  </a:cubicBezTo>
                  <a:lnTo>
                    <a:pt x="491" y="1"/>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502" name="Google Shape;665;p37"/>
            <p:cNvSpPr/>
            <p:nvPr/>
          </p:nvSpPr>
          <p:spPr>
            <a:xfrm>
              <a:off x="6874200" y="1330920"/>
              <a:ext cx="527760" cy="137520"/>
            </a:xfrm>
            <a:custGeom>
              <a:avLst/>
              <a:gdLst/>
              <a:ahLst/>
              <a:cxnLst/>
              <a:rect l="l" t="t" r="r" b="b"/>
              <a:pathLst>
                <a:path w="14659" h="3829">
                  <a:moveTo>
                    <a:pt x="12022" y="1"/>
                  </a:moveTo>
                  <a:cubicBezTo>
                    <a:pt x="10701" y="1"/>
                    <a:pt x="9215" y="180"/>
                    <a:pt x="8402" y="870"/>
                  </a:cubicBezTo>
                  <a:cubicBezTo>
                    <a:pt x="8037" y="1180"/>
                    <a:pt x="7832" y="1569"/>
                    <a:pt x="7794" y="2033"/>
                  </a:cubicBezTo>
                  <a:cubicBezTo>
                    <a:pt x="7370" y="1902"/>
                    <a:pt x="6168" y="1571"/>
                    <a:pt x="4774" y="1571"/>
                  </a:cubicBezTo>
                  <a:cubicBezTo>
                    <a:pt x="3570" y="1571"/>
                    <a:pt x="2221" y="1818"/>
                    <a:pt x="1107" y="2655"/>
                  </a:cubicBezTo>
                  <a:cubicBezTo>
                    <a:pt x="665" y="2985"/>
                    <a:pt x="296" y="3323"/>
                    <a:pt x="1" y="3664"/>
                  </a:cubicBezTo>
                  <a:lnTo>
                    <a:pt x="188" y="3828"/>
                  </a:lnTo>
                  <a:cubicBezTo>
                    <a:pt x="470" y="3501"/>
                    <a:pt x="829" y="3173"/>
                    <a:pt x="1256" y="2854"/>
                  </a:cubicBezTo>
                  <a:cubicBezTo>
                    <a:pt x="2310" y="2063"/>
                    <a:pt x="3608" y="1829"/>
                    <a:pt x="4773" y="1829"/>
                  </a:cubicBezTo>
                  <a:cubicBezTo>
                    <a:pt x="6445" y="1829"/>
                    <a:pt x="7846" y="2310"/>
                    <a:pt x="7870" y="2317"/>
                  </a:cubicBezTo>
                  <a:lnTo>
                    <a:pt x="8034" y="2377"/>
                  </a:lnTo>
                  <a:lnTo>
                    <a:pt x="8034" y="2203"/>
                  </a:lnTo>
                  <a:cubicBezTo>
                    <a:pt x="8034" y="1733"/>
                    <a:pt x="8208" y="1361"/>
                    <a:pt x="8563" y="1058"/>
                  </a:cubicBezTo>
                  <a:cubicBezTo>
                    <a:pt x="9315" y="420"/>
                    <a:pt x="10738" y="253"/>
                    <a:pt x="12016" y="253"/>
                  </a:cubicBezTo>
                  <a:cubicBezTo>
                    <a:pt x="13390" y="253"/>
                    <a:pt x="14596" y="446"/>
                    <a:pt x="14620" y="450"/>
                  </a:cubicBezTo>
                  <a:lnTo>
                    <a:pt x="14658" y="206"/>
                  </a:lnTo>
                  <a:cubicBezTo>
                    <a:pt x="14565" y="190"/>
                    <a:pt x="13381" y="1"/>
                    <a:pt x="12022"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503" name="Google Shape;666;p37"/>
            <p:cNvSpPr/>
            <p:nvPr/>
          </p:nvSpPr>
          <p:spPr>
            <a:xfrm>
              <a:off x="7166880" y="1432800"/>
              <a:ext cx="196200" cy="255240"/>
            </a:xfrm>
            <a:custGeom>
              <a:avLst/>
              <a:gdLst/>
              <a:ahLst/>
              <a:cxnLst/>
              <a:rect l="l" t="t" r="r" b="b"/>
              <a:pathLst>
                <a:path w="5460" h="7102">
                  <a:moveTo>
                    <a:pt x="237" y="0"/>
                  </a:moveTo>
                  <a:lnTo>
                    <a:pt x="0" y="73"/>
                  </a:lnTo>
                  <a:cubicBezTo>
                    <a:pt x="70" y="299"/>
                    <a:pt x="1775" y="5682"/>
                    <a:pt x="5365" y="7101"/>
                  </a:cubicBezTo>
                  <a:lnTo>
                    <a:pt x="5460" y="6872"/>
                  </a:lnTo>
                  <a:cubicBezTo>
                    <a:pt x="1977" y="5494"/>
                    <a:pt x="254" y="52"/>
                    <a:pt x="237"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504" name="Google Shape;667;p37"/>
            <p:cNvSpPr/>
            <p:nvPr/>
          </p:nvSpPr>
          <p:spPr>
            <a:xfrm>
              <a:off x="7297200" y="1484280"/>
              <a:ext cx="207720" cy="85320"/>
            </a:xfrm>
            <a:custGeom>
              <a:avLst/>
              <a:gdLst/>
              <a:ahLst/>
              <a:cxnLst/>
              <a:rect l="l" t="t" r="r" b="b"/>
              <a:pathLst>
                <a:path w="5776" h="2381">
                  <a:moveTo>
                    <a:pt x="157" y="1"/>
                  </a:moveTo>
                  <a:lnTo>
                    <a:pt x="0" y="192"/>
                  </a:lnTo>
                  <a:cubicBezTo>
                    <a:pt x="1225" y="1205"/>
                    <a:pt x="3145" y="2380"/>
                    <a:pt x="5452" y="2380"/>
                  </a:cubicBezTo>
                  <a:cubicBezTo>
                    <a:pt x="5560" y="2380"/>
                    <a:pt x="5668" y="2377"/>
                    <a:pt x="5776" y="2374"/>
                  </a:cubicBezTo>
                  <a:lnTo>
                    <a:pt x="5762" y="2126"/>
                  </a:lnTo>
                  <a:cubicBezTo>
                    <a:pt x="5659" y="2131"/>
                    <a:pt x="5557" y="2134"/>
                    <a:pt x="5456" y="2134"/>
                  </a:cubicBezTo>
                  <a:cubicBezTo>
                    <a:pt x="3222" y="2134"/>
                    <a:pt x="1352" y="989"/>
                    <a:pt x="157"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505" name="Google Shape;668;p37"/>
            <p:cNvSpPr/>
            <p:nvPr/>
          </p:nvSpPr>
          <p:spPr>
            <a:xfrm>
              <a:off x="7219080" y="1404000"/>
              <a:ext cx="44640" cy="50400"/>
            </a:xfrm>
            <a:custGeom>
              <a:avLst/>
              <a:gdLst/>
              <a:ahLst/>
              <a:cxnLst/>
              <a:rect l="l" t="t" r="r" b="b"/>
              <a:pathLst>
                <a:path w="1249" h="1414">
                  <a:moveTo>
                    <a:pt x="202" y="1"/>
                  </a:moveTo>
                  <a:lnTo>
                    <a:pt x="1" y="140"/>
                  </a:lnTo>
                  <a:cubicBezTo>
                    <a:pt x="14" y="165"/>
                    <a:pt x="390" y="704"/>
                    <a:pt x="1072" y="1414"/>
                  </a:cubicBezTo>
                  <a:lnTo>
                    <a:pt x="1249" y="1239"/>
                  </a:lnTo>
                  <a:cubicBezTo>
                    <a:pt x="585" y="547"/>
                    <a:pt x="205" y="4"/>
                    <a:pt x="202"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506" name="Google Shape;669;p37"/>
            <p:cNvSpPr/>
            <p:nvPr/>
          </p:nvSpPr>
          <p:spPr>
            <a:xfrm>
              <a:off x="6881400" y="1662120"/>
              <a:ext cx="419760" cy="194400"/>
            </a:xfrm>
            <a:custGeom>
              <a:avLst/>
              <a:gdLst/>
              <a:ahLst/>
              <a:cxnLst/>
              <a:rect l="l" t="t" r="r" b="b"/>
              <a:pathLst>
                <a:path w="11670" h="5410">
                  <a:moveTo>
                    <a:pt x="752" y="249"/>
                  </a:moveTo>
                  <a:lnTo>
                    <a:pt x="11423" y="2073"/>
                  </a:lnTo>
                  <a:cubicBezTo>
                    <a:pt x="11412" y="2441"/>
                    <a:pt x="11352" y="3704"/>
                    <a:pt x="10977" y="4376"/>
                  </a:cubicBezTo>
                  <a:cubicBezTo>
                    <a:pt x="10563" y="5124"/>
                    <a:pt x="10114" y="5162"/>
                    <a:pt x="8876" y="5162"/>
                  </a:cubicBezTo>
                  <a:cubicBezTo>
                    <a:pt x="7686" y="5162"/>
                    <a:pt x="6130" y="4432"/>
                    <a:pt x="6047" y="4236"/>
                  </a:cubicBezTo>
                  <a:cubicBezTo>
                    <a:pt x="5862" y="3610"/>
                    <a:pt x="5988" y="1488"/>
                    <a:pt x="5988" y="1467"/>
                  </a:cubicBezTo>
                  <a:cubicBezTo>
                    <a:pt x="5995" y="1405"/>
                    <a:pt x="5950" y="1349"/>
                    <a:pt x="5887" y="1339"/>
                  </a:cubicBezTo>
                  <a:lnTo>
                    <a:pt x="5024" y="1203"/>
                  </a:lnTo>
                  <a:cubicBezTo>
                    <a:pt x="5021" y="1199"/>
                    <a:pt x="5014" y="1199"/>
                    <a:pt x="5007" y="1199"/>
                  </a:cubicBezTo>
                  <a:cubicBezTo>
                    <a:pt x="4976" y="1199"/>
                    <a:pt x="4948" y="1209"/>
                    <a:pt x="4923" y="1230"/>
                  </a:cubicBezTo>
                  <a:cubicBezTo>
                    <a:pt x="4895" y="1255"/>
                    <a:pt x="4881" y="1293"/>
                    <a:pt x="4881" y="1328"/>
                  </a:cubicBezTo>
                  <a:cubicBezTo>
                    <a:pt x="4927" y="2341"/>
                    <a:pt x="4868" y="3844"/>
                    <a:pt x="4593" y="4007"/>
                  </a:cubicBezTo>
                  <a:cubicBezTo>
                    <a:pt x="4525" y="4047"/>
                    <a:pt x="4388" y="4066"/>
                    <a:pt x="4204" y="4066"/>
                  </a:cubicBezTo>
                  <a:cubicBezTo>
                    <a:pt x="3268" y="4066"/>
                    <a:pt x="1119" y="3581"/>
                    <a:pt x="703" y="3026"/>
                  </a:cubicBezTo>
                  <a:cubicBezTo>
                    <a:pt x="359" y="2571"/>
                    <a:pt x="401" y="1397"/>
                    <a:pt x="557" y="726"/>
                  </a:cubicBezTo>
                  <a:cubicBezTo>
                    <a:pt x="637" y="392"/>
                    <a:pt x="720" y="274"/>
                    <a:pt x="752" y="249"/>
                  </a:cubicBezTo>
                  <a:close/>
                  <a:moveTo>
                    <a:pt x="746" y="1"/>
                  </a:moveTo>
                  <a:cubicBezTo>
                    <a:pt x="682" y="1"/>
                    <a:pt x="593" y="30"/>
                    <a:pt x="512" y="156"/>
                  </a:cubicBezTo>
                  <a:cubicBezTo>
                    <a:pt x="192" y="636"/>
                    <a:pt x="1" y="2500"/>
                    <a:pt x="505" y="3176"/>
                  </a:cubicBezTo>
                  <a:cubicBezTo>
                    <a:pt x="984" y="3815"/>
                    <a:pt x="3119" y="4304"/>
                    <a:pt x="4185" y="4304"/>
                  </a:cubicBezTo>
                  <a:cubicBezTo>
                    <a:pt x="4434" y="4304"/>
                    <a:pt x="4625" y="4278"/>
                    <a:pt x="4722" y="4220"/>
                  </a:cubicBezTo>
                  <a:cubicBezTo>
                    <a:pt x="5174" y="3948"/>
                    <a:pt x="5157" y="2118"/>
                    <a:pt x="5136" y="1471"/>
                  </a:cubicBezTo>
                  <a:lnTo>
                    <a:pt x="5136" y="1471"/>
                  </a:lnTo>
                  <a:lnTo>
                    <a:pt x="5737" y="1564"/>
                  </a:lnTo>
                  <a:cubicBezTo>
                    <a:pt x="5713" y="2024"/>
                    <a:pt x="5637" y="3719"/>
                    <a:pt x="5807" y="4306"/>
                  </a:cubicBezTo>
                  <a:cubicBezTo>
                    <a:pt x="5925" y="4706"/>
                    <a:pt x="7717" y="5410"/>
                    <a:pt x="8876" y="5410"/>
                  </a:cubicBezTo>
                  <a:cubicBezTo>
                    <a:pt x="10045" y="5410"/>
                    <a:pt x="10689" y="5410"/>
                    <a:pt x="11193" y="4498"/>
                  </a:cubicBezTo>
                  <a:cubicBezTo>
                    <a:pt x="11666" y="3648"/>
                    <a:pt x="11670" y="2038"/>
                    <a:pt x="11670" y="1968"/>
                  </a:cubicBezTo>
                  <a:cubicBezTo>
                    <a:pt x="11670" y="1909"/>
                    <a:pt x="11628" y="1857"/>
                    <a:pt x="11569" y="1847"/>
                  </a:cubicBezTo>
                  <a:lnTo>
                    <a:pt x="794" y="6"/>
                  </a:lnTo>
                  <a:cubicBezTo>
                    <a:pt x="780" y="3"/>
                    <a:pt x="764" y="1"/>
                    <a:pt x="746"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07" name="Google Shape;670;p37"/>
            <p:cNvSpPr/>
            <p:nvPr/>
          </p:nvSpPr>
          <p:spPr>
            <a:xfrm>
              <a:off x="7297560" y="1703160"/>
              <a:ext cx="172080" cy="65880"/>
            </a:xfrm>
            <a:custGeom>
              <a:avLst/>
              <a:gdLst/>
              <a:ahLst/>
              <a:cxnLst/>
              <a:rect l="l" t="t" r="r" b="b"/>
              <a:pathLst>
                <a:path w="4788" h="1841">
                  <a:moveTo>
                    <a:pt x="4788" y="0"/>
                  </a:moveTo>
                  <a:lnTo>
                    <a:pt x="1" y="828"/>
                  </a:lnTo>
                  <a:lnTo>
                    <a:pt x="1" y="1840"/>
                  </a:lnTo>
                  <a:lnTo>
                    <a:pt x="4788" y="644"/>
                  </a:lnTo>
                  <a:lnTo>
                    <a:pt x="4788" y="0"/>
                  </a:ln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508" name="Google Shape;671;p37"/>
            <p:cNvSpPr/>
            <p:nvPr/>
          </p:nvSpPr>
          <p:spPr>
            <a:xfrm>
              <a:off x="7292880" y="1698480"/>
              <a:ext cx="181080" cy="74880"/>
            </a:xfrm>
            <a:custGeom>
              <a:avLst/>
              <a:gdLst/>
              <a:ahLst/>
              <a:cxnLst/>
              <a:rect l="l" t="t" r="r" b="b"/>
              <a:pathLst>
                <a:path w="5039" h="2090">
                  <a:moveTo>
                    <a:pt x="4791" y="270"/>
                  </a:moveTo>
                  <a:lnTo>
                    <a:pt x="4791" y="670"/>
                  </a:lnTo>
                  <a:lnTo>
                    <a:pt x="248" y="1808"/>
                  </a:lnTo>
                  <a:lnTo>
                    <a:pt x="248" y="1057"/>
                  </a:lnTo>
                  <a:lnTo>
                    <a:pt x="4791" y="270"/>
                  </a:lnTo>
                  <a:close/>
                  <a:moveTo>
                    <a:pt x="4915" y="0"/>
                  </a:moveTo>
                  <a:cubicBezTo>
                    <a:pt x="4907" y="0"/>
                    <a:pt x="4900" y="1"/>
                    <a:pt x="4892" y="2"/>
                  </a:cubicBezTo>
                  <a:lnTo>
                    <a:pt x="105" y="831"/>
                  </a:lnTo>
                  <a:cubicBezTo>
                    <a:pt x="42" y="841"/>
                    <a:pt x="1" y="893"/>
                    <a:pt x="1" y="952"/>
                  </a:cubicBezTo>
                  <a:lnTo>
                    <a:pt x="1" y="1964"/>
                  </a:lnTo>
                  <a:cubicBezTo>
                    <a:pt x="1" y="2003"/>
                    <a:pt x="18" y="2041"/>
                    <a:pt x="49" y="2062"/>
                  </a:cubicBezTo>
                  <a:cubicBezTo>
                    <a:pt x="70" y="2080"/>
                    <a:pt x="97" y="2090"/>
                    <a:pt x="126" y="2090"/>
                  </a:cubicBezTo>
                  <a:cubicBezTo>
                    <a:pt x="133" y="2090"/>
                    <a:pt x="143" y="2090"/>
                    <a:pt x="153" y="2086"/>
                  </a:cubicBezTo>
                  <a:lnTo>
                    <a:pt x="4945" y="890"/>
                  </a:lnTo>
                  <a:cubicBezTo>
                    <a:pt x="5000" y="876"/>
                    <a:pt x="5038" y="824"/>
                    <a:pt x="5038" y="768"/>
                  </a:cubicBezTo>
                  <a:lnTo>
                    <a:pt x="5038" y="124"/>
                  </a:lnTo>
                  <a:cubicBezTo>
                    <a:pt x="5038" y="86"/>
                    <a:pt x="5021" y="52"/>
                    <a:pt x="4993" y="31"/>
                  </a:cubicBezTo>
                  <a:cubicBezTo>
                    <a:pt x="4971" y="11"/>
                    <a:pt x="4944" y="0"/>
                    <a:pt x="4915"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09" name="Google Shape;672;p37"/>
            <p:cNvSpPr/>
            <p:nvPr/>
          </p:nvSpPr>
          <p:spPr>
            <a:xfrm>
              <a:off x="7393680" y="1585800"/>
              <a:ext cx="216720" cy="304920"/>
            </a:xfrm>
            <a:custGeom>
              <a:avLst/>
              <a:gdLst/>
              <a:ahLst/>
              <a:cxnLst/>
              <a:rect l="l" t="t" r="r" b="b"/>
              <a:pathLst>
                <a:path w="6023" h="8478">
                  <a:moveTo>
                    <a:pt x="3423" y="1"/>
                  </a:moveTo>
                  <a:cubicBezTo>
                    <a:pt x="2056" y="1"/>
                    <a:pt x="726" y="1630"/>
                    <a:pt x="377" y="3815"/>
                  </a:cubicBezTo>
                  <a:cubicBezTo>
                    <a:pt x="1" y="6145"/>
                    <a:pt x="878" y="8223"/>
                    <a:pt x="2336" y="8456"/>
                  </a:cubicBezTo>
                  <a:cubicBezTo>
                    <a:pt x="2425" y="8470"/>
                    <a:pt x="2515" y="8477"/>
                    <a:pt x="2605" y="8477"/>
                  </a:cubicBezTo>
                  <a:cubicBezTo>
                    <a:pt x="3971" y="8477"/>
                    <a:pt x="5298" y="6848"/>
                    <a:pt x="5650" y="4663"/>
                  </a:cubicBezTo>
                  <a:cubicBezTo>
                    <a:pt x="6023" y="2333"/>
                    <a:pt x="5146" y="255"/>
                    <a:pt x="3692" y="22"/>
                  </a:cubicBezTo>
                  <a:cubicBezTo>
                    <a:pt x="3603" y="8"/>
                    <a:pt x="3513" y="1"/>
                    <a:pt x="3423"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510" name="Google Shape;673;p37"/>
            <p:cNvSpPr/>
            <p:nvPr/>
          </p:nvSpPr>
          <p:spPr>
            <a:xfrm>
              <a:off x="7396200" y="1581120"/>
              <a:ext cx="211680" cy="313920"/>
            </a:xfrm>
            <a:custGeom>
              <a:avLst/>
              <a:gdLst/>
              <a:ahLst/>
              <a:cxnLst/>
              <a:rect l="l" t="t" r="r" b="b"/>
              <a:pathLst>
                <a:path w="5887" h="8726">
                  <a:moveTo>
                    <a:pt x="3351" y="247"/>
                  </a:moveTo>
                  <a:cubicBezTo>
                    <a:pt x="3435" y="247"/>
                    <a:pt x="3518" y="254"/>
                    <a:pt x="3602" y="268"/>
                  </a:cubicBezTo>
                  <a:cubicBezTo>
                    <a:pt x="4262" y="376"/>
                    <a:pt x="4819" y="894"/>
                    <a:pt x="5174" y="1729"/>
                  </a:cubicBezTo>
                  <a:cubicBezTo>
                    <a:pt x="5535" y="2585"/>
                    <a:pt x="5636" y="3663"/>
                    <a:pt x="5459" y="4766"/>
                  </a:cubicBezTo>
                  <a:cubicBezTo>
                    <a:pt x="5116" y="6886"/>
                    <a:pt x="3841" y="8478"/>
                    <a:pt x="2541" y="8478"/>
                  </a:cubicBezTo>
                  <a:cubicBezTo>
                    <a:pt x="2456" y="8478"/>
                    <a:pt x="2371" y="8472"/>
                    <a:pt x="2286" y="8458"/>
                  </a:cubicBezTo>
                  <a:cubicBezTo>
                    <a:pt x="1625" y="8350"/>
                    <a:pt x="1065" y="7832"/>
                    <a:pt x="713" y="6997"/>
                  </a:cubicBezTo>
                  <a:cubicBezTo>
                    <a:pt x="352" y="6141"/>
                    <a:pt x="251" y="5062"/>
                    <a:pt x="429" y="3960"/>
                  </a:cubicBezTo>
                  <a:cubicBezTo>
                    <a:pt x="606" y="2857"/>
                    <a:pt x="1041" y="1861"/>
                    <a:pt x="1649" y="1162"/>
                  </a:cubicBezTo>
                  <a:cubicBezTo>
                    <a:pt x="2171" y="567"/>
                    <a:pt x="2767" y="247"/>
                    <a:pt x="3351" y="247"/>
                  </a:cubicBezTo>
                  <a:close/>
                  <a:moveTo>
                    <a:pt x="3345" y="0"/>
                  </a:moveTo>
                  <a:cubicBezTo>
                    <a:pt x="2692" y="0"/>
                    <a:pt x="2034" y="349"/>
                    <a:pt x="1465" y="999"/>
                  </a:cubicBezTo>
                  <a:cubicBezTo>
                    <a:pt x="821" y="1733"/>
                    <a:pt x="369" y="2770"/>
                    <a:pt x="185" y="3921"/>
                  </a:cubicBezTo>
                  <a:cubicBezTo>
                    <a:pt x="0" y="5069"/>
                    <a:pt x="105" y="6197"/>
                    <a:pt x="484" y="7094"/>
                  </a:cubicBezTo>
                  <a:cubicBezTo>
                    <a:pt x="874" y="8009"/>
                    <a:pt x="1497" y="8583"/>
                    <a:pt x="2245" y="8702"/>
                  </a:cubicBezTo>
                  <a:cubicBezTo>
                    <a:pt x="2342" y="8719"/>
                    <a:pt x="2436" y="8726"/>
                    <a:pt x="2533" y="8726"/>
                  </a:cubicBezTo>
                  <a:cubicBezTo>
                    <a:pt x="3956" y="8726"/>
                    <a:pt x="5341" y="7049"/>
                    <a:pt x="5702" y="4805"/>
                  </a:cubicBezTo>
                  <a:cubicBezTo>
                    <a:pt x="5887" y="3657"/>
                    <a:pt x="5779" y="2529"/>
                    <a:pt x="5400" y="1632"/>
                  </a:cubicBezTo>
                  <a:cubicBezTo>
                    <a:pt x="5014" y="716"/>
                    <a:pt x="4387" y="143"/>
                    <a:pt x="3639" y="24"/>
                  </a:cubicBezTo>
                  <a:cubicBezTo>
                    <a:pt x="3541" y="8"/>
                    <a:pt x="3443" y="0"/>
                    <a:pt x="3345"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11" name="Google Shape;674;p37"/>
            <p:cNvSpPr/>
            <p:nvPr/>
          </p:nvSpPr>
          <p:spPr>
            <a:xfrm>
              <a:off x="7479360" y="1617840"/>
              <a:ext cx="156600" cy="255960"/>
            </a:xfrm>
            <a:custGeom>
              <a:avLst/>
              <a:gdLst/>
              <a:ahLst/>
              <a:cxnLst/>
              <a:rect l="l" t="t" r="r" b="b"/>
              <a:pathLst>
                <a:path w="4356" h="7121">
                  <a:moveTo>
                    <a:pt x="2590" y="1"/>
                  </a:moveTo>
                  <a:cubicBezTo>
                    <a:pt x="1609" y="1"/>
                    <a:pt x="614" y="1404"/>
                    <a:pt x="314" y="3263"/>
                  </a:cubicBezTo>
                  <a:cubicBezTo>
                    <a:pt x="1" y="5222"/>
                    <a:pt x="578" y="6943"/>
                    <a:pt x="1608" y="7107"/>
                  </a:cubicBezTo>
                  <a:cubicBezTo>
                    <a:pt x="1662" y="7116"/>
                    <a:pt x="1716" y="7120"/>
                    <a:pt x="1770" y="7120"/>
                  </a:cubicBezTo>
                  <a:cubicBezTo>
                    <a:pt x="2750" y="7120"/>
                    <a:pt x="3743" y="5718"/>
                    <a:pt x="4043" y="3861"/>
                  </a:cubicBezTo>
                  <a:cubicBezTo>
                    <a:pt x="4356" y="1903"/>
                    <a:pt x="3779" y="180"/>
                    <a:pt x="2749" y="13"/>
                  </a:cubicBezTo>
                  <a:cubicBezTo>
                    <a:pt x="2696" y="5"/>
                    <a:pt x="2643" y="1"/>
                    <a:pt x="2590"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512" name="Google Shape;675;p37"/>
            <p:cNvSpPr/>
            <p:nvPr/>
          </p:nvSpPr>
          <p:spPr>
            <a:xfrm>
              <a:off x="7474320" y="1613520"/>
              <a:ext cx="166680" cy="264960"/>
            </a:xfrm>
            <a:custGeom>
              <a:avLst/>
              <a:gdLst/>
              <a:ahLst/>
              <a:cxnLst/>
              <a:rect l="l" t="t" r="r" b="b"/>
              <a:pathLst>
                <a:path w="4635" h="7370">
                  <a:moveTo>
                    <a:pt x="2725" y="248"/>
                  </a:moveTo>
                  <a:cubicBezTo>
                    <a:pt x="2773" y="248"/>
                    <a:pt x="2822" y="251"/>
                    <a:pt x="2867" y="261"/>
                  </a:cubicBezTo>
                  <a:cubicBezTo>
                    <a:pt x="3827" y="415"/>
                    <a:pt x="4363" y="2077"/>
                    <a:pt x="4061" y="3964"/>
                  </a:cubicBezTo>
                  <a:cubicBezTo>
                    <a:pt x="3770" y="5756"/>
                    <a:pt x="2831" y="7120"/>
                    <a:pt x="1915" y="7120"/>
                  </a:cubicBezTo>
                  <a:cubicBezTo>
                    <a:pt x="1866" y="7120"/>
                    <a:pt x="1817" y="7116"/>
                    <a:pt x="1768" y="7108"/>
                  </a:cubicBezTo>
                  <a:cubicBezTo>
                    <a:pt x="808" y="6955"/>
                    <a:pt x="272" y="5292"/>
                    <a:pt x="575" y="3407"/>
                  </a:cubicBezTo>
                  <a:cubicBezTo>
                    <a:pt x="724" y="2478"/>
                    <a:pt x="1055" y="1636"/>
                    <a:pt x="1500" y="1041"/>
                  </a:cubicBezTo>
                  <a:cubicBezTo>
                    <a:pt x="1886" y="526"/>
                    <a:pt x="2317" y="248"/>
                    <a:pt x="2725" y="248"/>
                  </a:cubicBezTo>
                  <a:close/>
                  <a:moveTo>
                    <a:pt x="2723" y="0"/>
                  </a:moveTo>
                  <a:cubicBezTo>
                    <a:pt x="2237" y="0"/>
                    <a:pt x="1738" y="310"/>
                    <a:pt x="1301" y="892"/>
                  </a:cubicBezTo>
                  <a:cubicBezTo>
                    <a:pt x="832" y="1521"/>
                    <a:pt x="487" y="2398"/>
                    <a:pt x="331" y="3365"/>
                  </a:cubicBezTo>
                  <a:cubicBezTo>
                    <a:pt x="0" y="5425"/>
                    <a:pt x="612" y="7175"/>
                    <a:pt x="1726" y="7355"/>
                  </a:cubicBezTo>
                  <a:cubicBezTo>
                    <a:pt x="1789" y="7363"/>
                    <a:pt x="1851" y="7370"/>
                    <a:pt x="1914" y="7370"/>
                  </a:cubicBezTo>
                  <a:cubicBezTo>
                    <a:pt x="2964" y="7370"/>
                    <a:pt x="3991" y="5947"/>
                    <a:pt x="4304" y="4005"/>
                  </a:cubicBezTo>
                  <a:cubicBezTo>
                    <a:pt x="4634" y="1945"/>
                    <a:pt x="4022" y="195"/>
                    <a:pt x="2905" y="15"/>
                  </a:cubicBezTo>
                  <a:cubicBezTo>
                    <a:pt x="2845" y="5"/>
                    <a:pt x="2784" y="0"/>
                    <a:pt x="2723"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13" name="Google Shape;676;p37"/>
            <p:cNvSpPr/>
            <p:nvPr/>
          </p:nvSpPr>
          <p:spPr>
            <a:xfrm>
              <a:off x="7540560" y="1404000"/>
              <a:ext cx="98280" cy="367560"/>
            </a:xfrm>
            <a:custGeom>
              <a:avLst/>
              <a:gdLst/>
              <a:ahLst/>
              <a:cxnLst/>
              <a:rect l="l" t="t" r="r" b="b"/>
              <a:pathLst>
                <a:path w="2736" h="10217">
                  <a:moveTo>
                    <a:pt x="1497" y="0"/>
                  </a:moveTo>
                  <a:cubicBezTo>
                    <a:pt x="1046" y="0"/>
                    <a:pt x="641" y="625"/>
                    <a:pt x="891" y="1578"/>
                  </a:cubicBezTo>
                  <a:cubicBezTo>
                    <a:pt x="891" y="1578"/>
                    <a:pt x="1261" y="5356"/>
                    <a:pt x="63" y="9225"/>
                  </a:cubicBezTo>
                  <a:cubicBezTo>
                    <a:pt x="63" y="9225"/>
                    <a:pt x="0" y="10216"/>
                    <a:pt x="741" y="10216"/>
                  </a:cubicBezTo>
                  <a:cubicBezTo>
                    <a:pt x="903" y="10216"/>
                    <a:pt x="1103" y="10169"/>
                    <a:pt x="1351" y="10053"/>
                  </a:cubicBezTo>
                  <a:cubicBezTo>
                    <a:pt x="2735" y="9410"/>
                    <a:pt x="2551" y="3787"/>
                    <a:pt x="2367" y="1488"/>
                  </a:cubicBezTo>
                  <a:cubicBezTo>
                    <a:pt x="2283" y="438"/>
                    <a:pt x="1874" y="0"/>
                    <a:pt x="1497"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514" name="Google Shape;677;p37"/>
            <p:cNvSpPr/>
            <p:nvPr/>
          </p:nvSpPr>
          <p:spPr>
            <a:xfrm>
              <a:off x="7536960" y="1399680"/>
              <a:ext cx="114120" cy="376560"/>
            </a:xfrm>
            <a:custGeom>
              <a:avLst/>
              <a:gdLst/>
              <a:ahLst/>
              <a:cxnLst/>
              <a:rect l="l" t="t" r="r" b="b"/>
              <a:pathLst>
                <a:path w="3174" h="10465">
                  <a:moveTo>
                    <a:pt x="1597" y="250"/>
                  </a:moveTo>
                  <a:cubicBezTo>
                    <a:pt x="1646" y="250"/>
                    <a:pt x="1695" y="259"/>
                    <a:pt x="1744" y="278"/>
                  </a:cubicBezTo>
                  <a:cubicBezTo>
                    <a:pt x="2060" y="406"/>
                    <a:pt x="2287" y="911"/>
                    <a:pt x="2343" y="1621"/>
                  </a:cubicBezTo>
                  <a:cubicBezTo>
                    <a:pt x="2558" y="4293"/>
                    <a:pt x="2635" y="9490"/>
                    <a:pt x="1399" y="10068"/>
                  </a:cubicBezTo>
                  <a:cubicBezTo>
                    <a:pt x="1183" y="10169"/>
                    <a:pt x="997" y="10220"/>
                    <a:pt x="844" y="10220"/>
                  </a:cubicBezTo>
                  <a:cubicBezTo>
                    <a:pt x="734" y="10220"/>
                    <a:pt x="640" y="10193"/>
                    <a:pt x="564" y="10141"/>
                  </a:cubicBezTo>
                  <a:cubicBezTo>
                    <a:pt x="283" y="9950"/>
                    <a:pt x="283" y="9459"/>
                    <a:pt x="286" y="9372"/>
                  </a:cubicBezTo>
                  <a:cubicBezTo>
                    <a:pt x="1473" y="5528"/>
                    <a:pt x="1121" y="1728"/>
                    <a:pt x="1118" y="1693"/>
                  </a:cubicBezTo>
                  <a:cubicBezTo>
                    <a:pt x="1114" y="1687"/>
                    <a:pt x="1114" y="1680"/>
                    <a:pt x="1114" y="1672"/>
                  </a:cubicBezTo>
                  <a:cubicBezTo>
                    <a:pt x="933" y="998"/>
                    <a:pt x="1114" y="545"/>
                    <a:pt x="1320" y="361"/>
                  </a:cubicBezTo>
                  <a:cubicBezTo>
                    <a:pt x="1405" y="287"/>
                    <a:pt x="1500" y="250"/>
                    <a:pt x="1597" y="250"/>
                  </a:cubicBezTo>
                  <a:close/>
                  <a:moveTo>
                    <a:pt x="1598" y="1"/>
                  </a:moveTo>
                  <a:cubicBezTo>
                    <a:pt x="1443" y="1"/>
                    <a:pt x="1290" y="61"/>
                    <a:pt x="1156" y="177"/>
                  </a:cubicBezTo>
                  <a:cubicBezTo>
                    <a:pt x="885" y="416"/>
                    <a:pt x="668" y="949"/>
                    <a:pt x="871" y="1725"/>
                  </a:cubicBezTo>
                  <a:cubicBezTo>
                    <a:pt x="888" y="1937"/>
                    <a:pt x="1195" y="5604"/>
                    <a:pt x="46" y="9313"/>
                  </a:cubicBezTo>
                  <a:cubicBezTo>
                    <a:pt x="42" y="9323"/>
                    <a:pt x="42" y="9333"/>
                    <a:pt x="39" y="9341"/>
                  </a:cubicBezTo>
                  <a:cubicBezTo>
                    <a:pt x="39" y="9372"/>
                    <a:pt x="0" y="10057"/>
                    <a:pt x="422" y="10346"/>
                  </a:cubicBezTo>
                  <a:cubicBezTo>
                    <a:pt x="540" y="10426"/>
                    <a:pt x="683" y="10465"/>
                    <a:pt x="843" y="10465"/>
                  </a:cubicBezTo>
                  <a:cubicBezTo>
                    <a:pt x="1034" y="10465"/>
                    <a:pt x="1257" y="10409"/>
                    <a:pt x="1508" y="10290"/>
                  </a:cubicBezTo>
                  <a:cubicBezTo>
                    <a:pt x="3173" y="9511"/>
                    <a:pt x="2656" y="2410"/>
                    <a:pt x="2589" y="1603"/>
                  </a:cubicBezTo>
                  <a:cubicBezTo>
                    <a:pt x="2523" y="782"/>
                    <a:pt x="2248" y="219"/>
                    <a:pt x="1834" y="48"/>
                  </a:cubicBezTo>
                  <a:cubicBezTo>
                    <a:pt x="1757" y="16"/>
                    <a:pt x="1677" y="1"/>
                    <a:pt x="1598"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15" name="Google Shape;678;p37"/>
            <p:cNvSpPr/>
            <p:nvPr/>
          </p:nvSpPr>
          <p:spPr>
            <a:xfrm>
              <a:off x="7314120" y="1211760"/>
              <a:ext cx="336600" cy="282600"/>
            </a:xfrm>
            <a:custGeom>
              <a:avLst/>
              <a:gdLst/>
              <a:ahLst/>
              <a:cxnLst/>
              <a:rect l="l" t="t" r="r" b="b"/>
              <a:pathLst>
                <a:path w="9357" h="7858">
                  <a:moveTo>
                    <a:pt x="3274" y="0"/>
                  </a:moveTo>
                  <a:cubicBezTo>
                    <a:pt x="1090" y="0"/>
                    <a:pt x="0" y="1763"/>
                    <a:pt x="0" y="1763"/>
                  </a:cubicBezTo>
                  <a:cubicBezTo>
                    <a:pt x="0" y="1763"/>
                    <a:pt x="1291" y="1947"/>
                    <a:pt x="2025" y="2594"/>
                  </a:cubicBezTo>
                  <a:cubicBezTo>
                    <a:pt x="2025" y="2594"/>
                    <a:pt x="2306" y="2521"/>
                    <a:pt x="2716" y="2521"/>
                  </a:cubicBezTo>
                  <a:cubicBezTo>
                    <a:pt x="3433" y="2521"/>
                    <a:pt x="4546" y="2745"/>
                    <a:pt x="5250" y="3975"/>
                  </a:cubicBezTo>
                  <a:cubicBezTo>
                    <a:pt x="6356" y="5909"/>
                    <a:pt x="6172" y="7659"/>
                    <a:pt x="7737" y="7844"/>
                  </a:cubicBezTo>
                  <a:cubicBezTo>
                    <a:pt x="7813" y="7853"/>
                    <a:pt x="7886" y="7857"/>
                    <a:pt x="7955" y="7857"/>
                  </a:cubicBezTo>
                  <a:cubicBezTo>
                    <a:pt x="9310" y="7857"/>
                    <a:pt x="9357" y="6171"/>
                    <a:pt x="8566" y="4066"/>
                  </a:cubicBezTo>
                  <a:cubicBezTo>
                    <a:pt x="7737" y="1856"/>
                    <a:pt x="5988" y="197"/>
                    <a:pt x="3594" y="12"/>
                  </a:cubicBezTo>
                  <a:cubicBezTo>
                    <a:pt x="3485" y="4"/>
                    <a:pt x="3378" y="0"/>
                    <a:pt x="3274"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516" name="Google Shape;679;p37"/>
            <p:cNvSpPr/>
            <p:nvPr/>
          </p:nvSpPr>
          <p:spPr>
            <a:xfrm>
              <a:off x="7309440" y="1207080"/>
              <a:ext cx="342000" cy="291600"/>
            </a:xfrm>
            <a:custGeom>
              <a:avLst/>
              <a:gdLst/>
              <a:ahLst/>
              <a:cxnLst/>
              <a:rect l="l" t="t" r="r" b="b"/>
              <a:pathLst>
                <a:path w="9502" h="8104">
                  <a:moveTo>
                    <a:pt x="3407" y="249"/>
                  </a:moveTo>
                  <a:cubicBezTo>
                    <a:pt x="3506" y="249"/>
                    <a:pt x="3608" y="253"/>
                    <a:pt x="3712" y="261"/>
                  </a:cubicBezTo>
                  <a:cubicBezTo>
                    <a:pt x="5891" y="428"/>
                    <a:pt x="7710" y="1913"/>
                    <a:pt x="8580" y="4234"/>
                  </a:cubicBezTo>
                  <a:cubicBezTo>
                    <a:pt x="9154" y="5765"/>
                    <a:pt x="9244" y="7000"/>
                    <a:pt x="8826" y="7535"/>
                  </a:cubicBezTo>
                  <a:cubicBezTo>
                    <a:pt x="8662" y="7747"/>
                    <a:pt x="8413" y="7855"/>
                    <a:pt x="8087" y="7855"/>
                  </a:cubicBezTo>
                  <a:cubicBezTo>
                    <a:pt x="8021" y="7855"/>
                    <a:pt x="7952" y="7851"/>
                    <a:pt x="7880" y="7842"/>
                  </a:cubicBezTo>
                  <a:cubicBezTo>
                    <a:pt x="6934" y="7731"/>
                    <a:pt x="6687" y="7021"/>
                    <a:pt x="6308" y="5949"/>
                  </a:cubicBezTo>
                  <a:cubicBezTo>
                    <a:pt x="6106" y="5372"/>
                    <a:pt x="5876" y="4717"/>
                    <a:pt x="5486" y="4036"/>
                  </a:cubicBezTo>
                  <a:cubicBezTo>
                    <a:pt x="4753" y="2755"/>
                    <a:pt x="3580" y="2522"/>
                    <a:pt x="2832" y="2522"/>
                  </a:cubicBezTo>
                  <a:cubicBezTo>
                    <a:pt x="2530" y="2522"/>
                    <a:pt x="2297" y="2560"/>
                    <a:pt x="2188" y="2581"/>
                  </a:cubicBezTo>
                  <a:cubicBezTo>
                    <a:pt x="1600" y="2094"/>
                    <a:pt x="731" y="1875"/>
                    <a:pt x="345" y="1799"/>
                  </a:cubicBezTo>
                  <a:cubicBezTo>
                    <a:pt x="666" y="1381"/>
                    <a:pt x="1698" y="249"/>
                    <a:pt x="3407" y="249"/>
                  </a:cubicBezTo>
                  <a:close/>
                  <a:moveTo>
                    <a:pt x="3406" y="1"/>
                  </a:moveTo>
                  <a:cubicBezTo>
                    <a:pt x="1183" y="1"/>
                    <a:pt x="34" y="1803"/>
                    <a:pt x="25" y="1823"/>
                  </a:cubicBezTo>
                  <a:cubicBezTo>
                    <a:pt x="1" y="1857"/>
                    <a:pt x="1" y="1903"/>
                    <a:pt x="17" y="1937"/>
                  </a:cubicBezTo>
                  <a:cubicBezTo>
                    <a:pt x="35" y="1976"/>
                    <a:pt x="70" y="2003"/>
                    <a:pt x="112" y="2011"/>
                  </a:cubicBezTo>
                  <a:cubicBezTo>
                    <a:pt x="122" y="2011"/>
                    <a:pt x="1374" y="2195"/>
                    <a:pt x="2074" y="2807"/>
                  </a:cubicBezTo>
                  <a:cubicBezTo>
                    <a:pt x="2097" y="2828"/>
                    <a:pt x="2126" y="2839"/>
                    <a:pt x="2155" y="2839"/>
                  </a:cubicBezTo>
                  <a:cubicBezTo>
                    <a:pt x="2165" y="2839"/>
                    <a:pt x="2175" y="2838"/>
                    <a:pt x="2185" y="2835"/>
                  </a:cubicBezTo>
                  <a:cubicBezTo>
                    <a:pt x="2215" y="2828"/>
                    <a:pt x="2480" y="2762"/>
                    <a:pt x="2858" y="2762"/>
                  </a:cubicBezTo>
                  <a:cubicBezTo>
                    <a:pt x="3543" y="2762"/>
                    <a:pt x="4598" y="2979"/>
                    <a:pt x="5271" y="4158"/>
                  </a:cubicBezTo>
                  <a:cubicBezTo>
                    <a:pt x="5650" y="4821"/>
                    <a:pt x="5876" y="5462"/>
                    <a:pt x="6075" y="6029"/>
                  </a:cubicBezTo>
                  <a:cubicBezTo>
                    <a:pt x="6454" y="7108"/>
                    <a:pt x="6753" y="7960"/>
                    <a:pt x="7853" y="8089"/>
                  </a:cubicBezTo>
                  <a:cubicBezTo>
                    <a:pt x="7933" y="8099"/>
                    <a:pt x="8012" y="8103"/>
                    <a:pt x="8086" y="8103"/>
                  </a:cubicBezTo>
                  <a:cubicBezTo>
                    <a:pt x="8492" y="8103"/>
                    <a:pt x="8806" y="7964"/>
                    <a:pt x="9022" y="7689"/>
                  </a:cubicBezTo>
                  <a:cubicBezTo>
                    <a:pt x="9502" y="7076"/>
                    <a:pt x="9425" y="5782"/>
                    <a:pt x="8813" y="4147"/>
                  </a:cubicBezTo>
                  <a:cubicBezTo>
                    <a:pt x="7905" y="1732"/>
                    <a:pt x="6008" y="187"/>
                    <a:pt x="3730" y="14"/>
                  </a:cubicBezTo>
                  <a:cubicBezTo>
                    <a:pt x="3619" y="5"/>
                    <a:pt x="3511" y="1"/>
                    <a:pt x="3406"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17" name="Google Shape;680;p37"/>
            <p:cNvSpPr/>
            <p:nvPr/>
          </p:nvSpPr>
          <p:spPr>
            <a:xfrm>
              <a:off x="6122520" y="3243960"/>
              <a:ext cx="144000" cy="42840"/>
            </a:xfrm>
            <a:custGeom>
              <a:avLst/>
              <a:gdLst/>
              <a:ahLst/>
              <a:cxnLst/>
              <a:rect l="l" t="t" r="r" b="b"/>
              <a:pathLst>
                <a:path w="4009" h="1202">
                  <a:moveTo>
                    <a:pt x="4009" y="1"/>
                  </a:moveTo>
                  <a:cubicBezTo>
                    <a:pt x="4008" y="1"/>
                    <a:pt x="2902" y="185"/>
                    <a:pt x="1706" y="231"/>
                  </a:cubicBezTo>
                  <a:cubicBezTo>
                    <a:pt x="508" y="276"/>
                    <a:pt x="1" y="276"/>
                    <a:pt x="185" y="554"/>
                  </a:cubicBezTo>
                  <a:cubicBezTo>
                    <a:pt x="370" y="828"/>
                    <a:pt x="1796" y="1103"/>
                    <a:pt x="2304" y="1197"/>
                  </a:cubicBezTo>
                  <a:cubicBezTo>
                    <a:pt x="2321" y="1201"/>
                    <a:pt x="2339" y="1202"/>
                    <a:pt x="2358" y="1202"/>
                  </a:cubicBezTo>
                  <a:cubicBezTo>
                    <a:pt x="2892" y="1202"/>
                    <a:pt x="4009" y="1"/>
                    <a:pt x="4009"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518" name="Google Shape;681;p37"/>
            <p:cNvSpPr/>
            <p:nvPr/>
          </p:nvSpPr>
          <p:spPr>
            <a:xfrm>
              <a:off x="6122520" y="3237120"/>
              <a:ext cx="155880" cy="54000"/>
            </a:xfrm>
            <a:custGeom>
              <a:avLst/>
              <a:gdLst/>
              <a:ahLst/>
              <a:cxnLst/>
              <a:rect l="l" t="t" r="r" b="b"/>
              <a:pathLst>
                <a:path w="4343" h="1511">
                  <a:moveTo>
                    <a:pt x="3661" y="359"/>
                  </a:moveTo>
                  <a:lnTo>
                    <a:pt x="3661" y="359"/>
                  </a:lnTo>
                  <a:cubicBezTo>
                    <a:pt x="3226" y="787"/>
                    <a:pt x="2645" y="1263"/>
                    <a:pt x="2360" y="1263"/>
                  </a:cubicBezTo>
                  <a:cubicBezTo>
                    <a:pt x="2346" y="1263"/>
                    <a:pt x="2334" y="1262"/>
                    <a:pt x="2321" y="1260"/>
                  </a:cubicBezTo>
                  <a:cubicBezTo>
                    <a:pt x="944" y="1009"/>
                    <a:pt x="363" y="783"/>
                    <a:pt x="287" y="668"/>
                  </a:cubicBezTo>
                  <a:cubicBezTo>
                    <a:pt x="279" y="661"/>
                    <a:pt x="279" y="658"/>
                    <a:pt x="276" y="654"/>
                  </a:cubicBezTo>
                  <a:cubicBezTo>
                    <a:pt x="394" y="588"/>
                    <a:pt x="902" y="567"/>
                    <a:pt x="1490" y="546"/>
                  </a:cubicBezTo>
                  <a:lnTo>
                    <a:pt x="1706" y="536"/>
                  </a:lnTo>
                  <a:cubicBezTo>
                    <a:pt x="2485" y="508"/>
                    <a:pt x="3233" y="418"/>
                    <a:pt x="3661" y="359"/>
                  </a:cubicBezTo>
                  <a:close/>
                  <a:moveTo>
                    <a:pt x="4343" y="0"/>
                  </a:moveTo>
                  <a:lnTo>
                    <a:pt x="3985" y="63"/>
                  </a:lnTo>
                  <a:cubicBezTo>
                    <a:pt x="3974" y="63"/>
                    <a:pt x="2875" y="243"/>
                    <a:pt x="1699" y="289"/>
                  </a:cubicBezTo>
                  <a:lnTo>
                    <a:pt x="1480" y="299"/>
                  </a:lnTo>
                  <a:cubicBezTo>
                    <a:pt x="509" y="334"/>
                    <a:pt x="144" y="348"/>
                    <a:pt x="43" y="546"/>
                  </a:cubicBezTo>
                  <a:cubicBezTo>
                    <a:pt x="15" y="598"/>
                    <a:pt x="1" y="686"/>
                    <a:pt x="78" y="804"/>
                  </a:cubicBezTo>
                  <a:cubicBezTo>
                    <a:pt x="227" y="1030"/>
                    <a:pt x="968" y="1263"/>
                    <a:pt x="2280" y="1503"/>
                  </a:cubicBezTo>
                  <a:cubicBezTo>
                    <a:pt x="2301" y="1507"/>
                    <a:pt x="2325" y="1510"/>
                    <a:pt x="2353" y="1510"/>
                  </a:cubicBezTo>
                  <a:cubicBezTo>
                    <a:pt x="2913" y="1510"/>
                    <a:pt x="3898" y="480"/>
                    <a:pt x="4096" y="268"/>
                  </a:cubicBezTo>
                  <a:lnTo>
                    <a:pt x="4343"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519" name="Google Shape;682;p37"/>
            <p:cNvSpPr/>
            <p:nvPr/>
          </p:nvSpPr>
          <p:spPr>
            <a:xfrm>
              <a:off x="6030360" y="2409840"/>
              <a:ext cx="1565280" cy="1017000"/>
            </a:xfrm>
            <a:custGeom>
              <a:avLst/>
              <a:gdLst/>
              <a:ahLst/>
              <a:cxnLst/>
              <a:rect l="l" t="t" r="r" b="b"/>
              <a:pathLst>
                <a:path w="43470" h="28249">
                  <a:moveTo>
                    <a:pt x="41629" y="0"/>
                  </a:moveTo>
                  <a:lnTo>
                    <a:pt x="37481" y="3779"/>
                  </a:lnTo>
                  <a:lnTo>
                    <a:pt x="31129" y="18238"/>
                  </a:lnTo>
                  <a:cubicBezTo>
                    <a:pt x="31129" y="18238"/>
                    <a:pt x="13809" y="21463"/>
                    <a:pt x="12244" y="21463"/>
                  </a:cubicBezTo>
                  <a:cubicBezTo>
                    <a:pt x="10678" y="21463"/>
                    <a:pt x="7547" y="22570"/>
                    <a:pt x="6900" y="22939"/>
                  </a:cubicBezTo>
                  <a:cubicBezTo>
                    <a:pt x="6256" y="23307"/>
                    <a:pt x="0" y="26192"/>
                    <a:pt x="1197" y="26372"/>
                  </a:cubicBezTo>
                  <a:cubicBezTo>
                    <a:pt x="1234" y="26378"/>
                    <a:pt x="1274" y="26380"/>
                    <a:pt x="1317" y="26380"/>
                  </a:cubicBezTo>
                  <a:cubicBezTo>
                    <a:pt x="1812" y="26380"/>
                    <a:pt x="2657" y="26021"/>
                    <a:pt x="3237" y="25744"/>
                  </a:cubicBezTo>
                  <a:lnTo>
                    <a:pt x="3237" y="25744"/>
                  </a:lnTo>
                  <a:cubicBezTo>
                    <a:pt x="2363" y="26203"/>
                    <a:pt x="902" y="27033"/>
                    <a:pt x="1096" y="27361"/>
                  </a:cubicBezTo>
                  <a:cubicBezTo>
                    <a:pt x="1127" y="27412"/>
                    <a:pt x="1200" y="27434"/>
                    <a:pt x="1304" y="27434"/>
                  </a:cubicBezTo>
                  <a:cubicBezTo>
                    <a:pt x="2145" y="27434"/>
                    <a:pt x="5059" y="25976"/>
                    <a:pt x="5059" y="25976"/>
                  </a:cubicBezTo>
                  <a:lnTo>
                    <a:pt x="5059" y="25976"/>
                  </a:lnTo>
                  <a:cubicBezTo>
                    <a:pt x="5059" y="25976"/>
                    <a:pt x="1688" y="27949"/>
                    <a:pt x="2380" y="28071"/>
                  </a:cubicBezTo>
                  <a:cubicBezTo>
                    <a:pt x="2457" y="28084"/>
                    <a:pt x="2537" y="28091"/>
                    <a:pt x="2618" y="28091"/>
                  </a:cubicBezTo>
                  <a:cubicBezTo>
                    <a:pt x="3193" y="28091"/>
                    <a:pt x="3848" y="27763"/>
                    <a:pt x="4416" y="27361"/>
                  </a:cubicBezTo>
                  <a:cubicBezTo>
                    <a:pt x="5059" y="26897"/>
                    <a:pt x="6221" y="26557"/>
                    <a:pt x="6221" y="26557"/>
                  </a:cubicBezTo>
                  <a:lnTo>
                    <a:pt x="6221" y="26557"/>
                  </a:lnTo>
                  <a:cubicBezTo>
                    <a:pt x="6221" y="26557"/>
                    <a:pt x="4743" y="27538"/>
                    <a:pt x="4558" y="27997"/>
                  </a:cubicBezTo>
                  <a:cubicBezTo>
                    <a:pt x="4484" y="28183"/>
                    <a:pt x="4530" y="28249"/>
                    <a:pt x="4648" y="28249"/>
                  </a:cubicBezTo>
                  <a:cubicBezTo>
                    <a:pt x="4822" y="28249"/>
                    <a:pt x="5151" y="28107"/>
                    <a:pt x="5480" y="27997"/>
                  </a:cubicBezTo>
                  <a:cubicBezTo>
                    <a:pt x="6033" y="27813"/>
                    <a:pt x="8100" y="26714"/>
                    <a:pt x="8469" y="26438"/>
                  </a:cubicBezTo>
                  <a:cubicBezTo>
                    <a:pt x="8834" y="26160"/>
                    <a:pt x="9941" y="25611"/>
                    <a:pt x="10678" y="24963"/>
                  </a:cubicBezTo>
                  <a:cubicBezTo>
                    <a:pt x="11415" y="24320"/>
                    <a:pt x="12153" y="23676"/>
                    <a:pt x="12153" y="23676"/>
                  </a:cubicBezTo>
                  <a:cubicBezTo>
                    <a:pt x="12153" y="23676"/>
                    <a:pt x="17677" y="23830"/>
                    <a:pt x="22347" y="23830"/>
                  </a:cubicBezTo>
                  <a:cubicBezTo>
                    <a:pt x="23915" y="23830"/>
                    <a:pt x="25388" y="23813"/>
                    <a:pt x="26522" y="23766"/>
                  </a:cubicBezTo>
                  <a:cubicBezTo>
                    <a:pt x="31034" y="23582"/>
                    <a:pt x="33247" y="23123"/>
                    <a:pt x="34903" y="21463"/>
                  </a:cubicBezTo>
                  <a:cubicBezTo>
                    <a:pt x="36563" y="19807"/>
                    <a:pt x="41260" y="9304"/>
                    <a:pt x="42366" y="6451"/>
                  </a:cubicBezTo>
                  <a:cubicBezTo>
                    <a:pt x="43469" y="3594"/>
                    <a:pt x="42735" y="1935"/>
                    <a:pt x="41629"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520" name="Google Shape;683;p37"/>
            <p:cNvSpPr/>
            <p:nvPr/>
          </p:nvSpPr>
          <p:spPr>
            <a:xfrm>
              <a:off x="6061680" y="2407680"/>
              <a:ext cx="1538640" cy="1023480"/>
            </a:xfrm>
            <a:custGeom>
              <a:avLst/>
              <a:gdLst/>
              <a:ahLst/>
              <a:cxnLst/>
              <a:rect l="l" t="t" r="r" b="b"/>
              <a:pathLst>
                <a:path w="42736" h="28432">
                  <a:moveTo>
                    <a:pt x="40871" y="0"/>
                  </a:moveTo>
                  <a:lnTo>
                    <a:pt x="40654" y="122"/>
                  </a:lnTo>
                  <a:cubicBezTo>
                    <a:pt x="41765" y="2067"/>
                    <a:pt x="42467" y="3660"/>
                    <a:pt x="41385" y="6465"/>
                  </a:cubicBezTo>
                  <a:cubicBezTo>
                    <a:pt x="40195" y="9530"/>
                    <a:pt x="35544" y="19842"/>
                    <a:pt x="33950" y="21435"/>
                  </a:cubicBezTo>
                  <a:cubicBezTo>
                    <a:pt x="32242" y="23144"/>
                    <a:pt x="29911" y="23530"/>
                    <a:pt x="25649" y="23704"/>
                  </a:cubicBezTo>
                  <a:cubicBezTo>
                    <a:pt x="24539" y="23749"/>
                    <a:pt x="23098" y="23766"/>
                    <a:pt x="21557" y="23766"/>
                  </a:cubicBezTo>
                  <a:cubicBezTo>
                    <a:pt x="16911" y="23766"/>
                    <a:pt x="11364" y="23612"/>
                    <a:pt x="11291" y="23610"/>
                  </a:cubicBezTo>
                  <a:lnTo>
                    <a:pt x="11242" y="23610"/>
                  </a:lnTo>
                  <a:lnTo>
                    <a:pt x="9732" y="24928"/>
                  </a:lnTo>
                  <a:cubicBezTo>
                    <a:pt x="9255" y="25346"/>
                    <a:pt x="8608" y="25732"/>
                    <a:pt x="8135" y="26014"/>
                  </a:cubicBezTo>
                  <a:cubicBezTo>
                    <a:pt x="7867" y="26174"/>
                    <a:pt x="7659" y="26299"/>
                    <a:pt x="7526" y="26397"/>
                  </a:cubicBezTo>
                  <a:cubicBezTo>
                    <a:pt x="7164" y="26672"/>
                    <a:pt x="5101" y="27764"/>
                    <a:pt x="4576" y="27937"/>
                  </a:cubicBezTo>
                  <a:cubicBezTo>
                    <a:pt x="4482" y="27969"/>
                    <a:pt x="4391" y="28000"/>
                    <a:pt x="4304" y="28035"/>
                  </a:cubicBezTo>
                  <a:cubicBezTo>
                    <a:pt x="4134" y="28094"/>
                    <a:pt x="3884" y="28185"/>
                    <a:pt x="3786" y="28185"/>
                  </a:cubicBezTo>
                  <a:lnTo>
                    <a:pt x="3782" y="28185"/>
                  </a:lnTo>
                  <a:cubicBezTo>
                    <a:pt x="3786" y="28167"/>
                    <a:pt x="3793" y="28143"/>
                    <a:pt x="3807" y="28101"/>
                  </a:cubicBezTo>
                  <a:cubicBezTo>
                    <a:pt x="3946" y="27754"/>
                    <a:pt x="5021" y="26985"/>
                    <a:pt x="5425" y="26720"/>
                  </a:cubicBezTo>
                  <a:lnTo>
                    <a:pt x="6106" y="26264"/>
                  </a:lnTo>
                  <a:lnTo>
                    <a:pt x="5321" y="26497"/>
                  </a:lnTo>
                  <a:cubicBezTo>
                    <a:pt x="5271" y="26511"/>
                    <a:pt x="4131" y="26849"/>
                    <a:pt x="3476" y="27319"/>
                  </a:cubicBezTo>
                  <a:cubicBezTo>
                    <a:pt x="2831" y="27779"/>
                    <a:pt x="2228" y="28023"/>
                    <a:pt x="1741" y="28023"/>
                  </a:cubicBezTo>
                  <a:cubicBezTo>
                    <a:pt x="1680" y="28023"/>
                    <a:pt x="1620" y="28019"/>
                    <a:pt x="1563" y="28011"/>
                  </a:cubicBezTo>
                  <a:cubicBezTo>
                    <a:pt x="1748" y="27722"/>
                    <a:pt x="3059" y="26842"/>
                    <a:pt x="4256" y="26142"/>
                  </a:cubicBezTo>
                  <a:lnTo>
                    <a:pt x="4137" y="25927"/>
                  </a:lnTo>
                  <a:cubicBezTo>
                    <a:pt x="2637" y="26677"/>
                    <a:pt x="922" y="27379"/>
                    <a:pt x="447" y="27379"/>
                  </a:cubicBezTo>
                  <a:cubicBezTo>
                    <a:pt x="396" y="27379"/>
                    <a:pt x="359" y="27370"/>
                    <a:pt x="338" y="27353"/>
                  </a:cubicBezTo>
                  <a:cubicBezTo>
                    <a:pt x="296" y="27176"/>
                    <a:pt x="1187" y="26564"/>
                    <a:pt x="2366" y="25941"/>
                  </a:cubicBezTo>
                  <a:cubicBezTo>
                    <a:pt x="2745" y="25763"/>
                    <a:pt x="3024" y="25610"/>
                    <a:pt x="3055" y="25593"/>
                  </a:cubicBezTo>
                  <a:lnTo>
                    <a:pt x="2941" y="25374"/>
                  </a:lnTo>
                  <a:cubicBezTo>
                    <a:pt x="2819" y="25429"/>
                    <a:pt x="2565" y="25554"/>
                    <a:pt x="2259" y="25718"/>
                  </a:cubicBezTo>
                  <a:cubicBezTo>
                    <a:pt x="1653" y="26005"/>
                    <a:pt x="875" y="26315"/>
                    <a:pt x="445" y="26315"/>
                  </a:cubicBezTo>
                  <a:cubicBezTo>
                    <a:pt x="411" y="26315"/>
                    <a:pt x="379" y="26313"/>
                    <a:pt x="349" y="26309"/>
                  </a:cubicBezTo>
                  <a:cubicBezTo>
                    <a:pt x="335" y="26306"/>
                    <a:pt x="321" y="26303"/>
                    <a:pt x="314" y="26303"/>
                  </a:cubicBezTo>
                  <a:cubicBezTo>
                    <a:pt x="544" y="25850"/>
                    <a:pt x="3845" y="24226"/>
                    <a:pt x="5104" y="23603"/>
                  </a:cubicBezTo>
                  <a:cubicBezTo>
                    <a:pt x="5602" y="23359"/>
                    <a:pt x="5960" y="23182"/>
                    <a:pt x="6096" y="23105"/>
                  </a:cubicBezTo>
                  <a:cubicBezTo>
                    <a:pt x="6695" y="22760"/>
                    <a:pt x="9812" y="21647"/>
                    <a:pt x="11378" y="21647"/>
                  </a:cubicBezTo>
                  <a:cubicBezTo>
                    <a:pt x="12937" y="21647"/>
                    <a:pt x="29577" y="18551"/>
                    <a:pt x="30284" y="18418"/>
                  </a:cubicBezTo>
                  <a:lnTo>
                    <a:pt x="30350" y="18408"/>
                  </a:lnTo>
                  <a:lnTo>
                    <a:pt x="36730" y="3886"/>
                  </a:lnTo>
                  <a:lnTo>
                    <a:pt x="36504" y="3785"/>
                  </a:lnTo>
                  <a:lnTo>
                    <a:pt x="30175" y="18189"/>
                  </a:lnTo>
                  <a:cubicBezTo>
                    <a:pt x="29014" y="18405"/>
                    <a:pt x="12866" y="21400"/>
                    <a:pt x="11378" y="21400"/>
                  </a:cubicBezTo>
                  <a:cubicBezTo>
                    <a:pt x="9743" y="21400"/>
                    <a:pt x="6604" y="22528"/>
                    <a:pt x="5974" y="22890"/>
                  </a:cubicBezTo>
                  <a:cubicBezTo>
                    <a:pt x="5846" y="22963"/>
                    <a:pt x="5470" y="23147"/>
                    <a:pt x="4993" y="23380"/>
                  </a:cubicBezTo>
                  <a:cubicBezTo>
                    <a:pt x="1247" y="25231"/>
                    <a:pt x="1" y="25979"/>
                    <a:pt x="57" y="26358"/>
                  </a:cubicBezTo>
                  <a:cubicBezTo>
                    <a:pt x="70" y="26431"/>
                    <a:pt x="123" y="26525"/>
                    <a:pt x="314" y="26553"/>
                  </a:cubicBezTo>
                  <a:cubicBezTo>
                    <a:pt x="354" y="26559"/>
                    <a:pt x="397" y="26562"/>
                    <a:pt x="443" y="26562"/>
                  </a:cubicBezTo>
                  <a:cubicBezTo>
                    <a:pt x="583" y="26562"/>
                    <a:pt x="748" y="26535"/>
                    <a:pt x="926" y="26490"/>
                  </a:cubicBezTo>
                  <a:lnTo>
                    <a:pt x="926" y="26490"/>
                  </a:lnTo>
                  <a:cubicBezTo>
                    <a:pt x="502" y="26776"/>
                    <a:pt x="168" y="27054"/>
                    <a:pt x="105" y="27266"/>
                  </a:cubicBezTo>
                  <a:cubicBezTo>
                    <a:pt x="73" y="27364"/>
                    <a:pt x="98" y="27436"/>
                    <a:pt x="126" y="27482"/>
                  </a:cubicBezTo>
                  <a:cubicBezTo>
                    <a:pt x="176" y="27564"/>
                    <a:pt x="287" y="27600"/>
                    <a:pt x="443" y="27600"/>
                  </a:cubicBezTo>
                  <a:cubicBezTo>
                    <a:pt x="866" y="27600"/>
                    <a:pt x="1623" y="27337"/>
                    <a:pt x="2416" y="27002"/>
                  </a:cubicBezTo>
                  <a:lnTo>
                    <a:pt x="2416" y="27002"/>
                  </a:lnTo>
                  <a:cubicBezTo>
                    <a:pt x="1748" y="27462"/>
                    <a:pt x="1260" y="27875"/>
                    <a:pt x="1298" y="28088"/>
                  </a:cubicBezTo>
                  <a:cubicBezTo>
                    <a:pt x="1305" y="28125"/>
                    <a:pt x="1340" y="28223"/>
                    <a:pt x="1493" y="28251"/>
                  </a:cubicBezTo>
                  <a:cubicBezTo>
                    <a:pt x="1579" y="28266"/>
                    <a:pt x="1666" y="28273"/>
                    <a:pt x="1754" y="28273"/>
                  </a:cubicBezTo>
                  <a:cubicBezTo>
                    <a:pt x="2413" y="28273"/>
                    <a:pt x="3119" y="27876"/>
                    <a:pt x="3619" y="27520"/>
                  </a:cubicBezTo>
                  <a:cubicBezTo>
                    <a:pt x="3884" y="27332"/>
                    <a:pt x="4238" y="27162"/>
                    <a:pt x="4558" y="27030"/>
                  </a:cubicBezTo>
                  <a:lnTo>
                    <a:pt x="4558" y="27030"/>
                  </a:lnTo>
                  <a:cubicBezTo>
                    <a:pt x="4141" y="27350"/>
                    <a:pt x="3685" y="27746"/>
                    <a:pt x="3577" y="28011"/>
                  </a:cubicBezTo>
                  <a:cubicBezTo>
                    <a:pt x="3553" y="28070"/>
                    <a:pt x="3484" y="28247"/>
                    <a:pt x="3591" y="28362"/>
                  </a:cubicBezTo>
                  <a:cubicBezTo>
                    <a:pt x="3640" y="28411"/>
                    <a:pt x="3702" y="28432"/>
                    <a:pt x="3782" y="28432"/>
                  </a:cubicBezTo>
                  <a:cubicBezTo>
                    <a:pt x="3929" y="28432"/>
                    <a:pt x="4131" y="28359"/>
                    <a:pt x="4388" y="28268"/>
                  </a:cubicBezTo>
                  <a:cubicBezTo>
                    <a:pt x="4475" y="28237"/>
                    <a:pt x="4562" y="28202"/>
                    <a:pt x="4653" y="28175"/>
                  </a:cubicBezTo>
                  <a:cubicBezTo>
                    <a:pt x="5205" y="27990"/>
                    <a:pt x="7289" y="26887"/>
                    <a:pt x="7676" y="26595"/>
                  </a:cubicBezTo>
                  <a:cubicBezTo>
                    <a:pt x="7797" y="26505"/>
                    <a:pt x="8013" y="26376"/>
                    <a:pt x="8261" y="26226"/>
                  </a:cubicBezTo>
                  <a:cubicBezTo>
                    <a:pt x="8744" y="25941"/>
                    <a:pt x="9401" y="25548"/>
                    <a:pt x="9892" y="25116"/>
                  </a:cubicBezTo>
                  <a:lnTo>
                    <a:pt x="11333" y="23857"/>
                  </a:lnTo>
                  <a:cubicBezTo>
                    <a:pt x="11893" y="23872"/>
                    <a:pt x="17138" y="24012"/>
                    <a:pt x="21566" y="24012"/>
                  </a:cubicBezTo>
                  <a:cubicBezTo>
                    <a:pt x="23107" y="24012"/>
                    <a:pt x="24549" y="23995"/>
                    <a:pt x="25659" y="23950"/>
                  </a:cubicBezTo>
                  <a:cubicBezTo>
                    <a:pt x="29987" y="23773"/>
                    <a:pt x="32357" y="23377"/>
                    <a:pt x="34125" y="21609"/>
                  </a:cubicBezTo>
                  <a:cubicBezTo>
                    <a:pt x="35850" y="19887"/>
                    <a:pt x="40592" y="9196"/>
                    <a:pt x="41615" y="6551"/>
                  </a:cubicBezTo>
                  <a:cubicBezTo>
                    <a:pt x="42735" y="3653"/>
                    <a:pt x="41977" y="1938"/>
                    <a:pt x="40871"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21" name="Google Shape;684;p37"/>
            <p:cNvSpPr/>
            <p:nvPr/>
          </p:nvSpPr>
          <p:spPr>
            <a:xfrm>
              <a:off x="6481800" y="2523960"/>
              <a:ext cx="1092240" cy="739080"/>
            </a:xfrm>
            <a:custGeom>
              <a:avLst/>
              <a:gdLst/>
              <a:ahLst/>
              <a:cxnLst/>
              <a:rect l="l" t="t" r="r" b="b"/>
              <a:pathLst>
                <a:path w="30336" h="20535">
                  <a:moveTo>
                    <a:pt x="30217" y="0"/>
                  </a:moveTo>
                  <a:lnTo>
                    <a:pt x="29698" y="328"/>
                  </a:lnTo>
                  <a:cubicBezTo>
                    <a:pt x="29698" y="328"/>
                    <a:pt x="28164" y="4492"/>
                    <a:pt x="25207" y="10080"/>
                  </a:cubicBezTo>
                  <a:cubicBezTo>
                    <a:pt x="22250" y="15667"/>
                    <a:pt x="19727" y="17420"/>
                    <a:pt x="17097" y="18735"/>
                  </a:cubicBezTo>
                  <a:cubicBezTo>
                    <a:pt x="14467" y="20050"/>
                    <a:pt x="1" y="20381"/>
                    <a:pt x="1" y="20381"/>
                  </a:cubicBezTo>
                  <a:cubicBezTo>
                    <a:pt x="1" y="20381"/>
                    <a:pt x="11" y="20384"/>
                    <a:pt x="35" y="20389"/>
                  </a:cubicBezTo>
                  <a:cubicBezTo>
                    <a:pt x="1402" y="20423"/>
                    <a:pt x="5942" y="20535"/>
                    <a:pt x="9857" y="20535"/>
                  </a:cubicBezTo>
                  <a:cubicBezTo>
                    <a:pt x="11412" y="20535"/>
                    <a:pt x="12866" y="20517"/>
                    <a:pt x="13983" y="20472"/>
                  </a:cubicBezTo>
                  <a:cubicBezTo>
                    <a:pt x="18245" y="20298"/>
                    <a:pt x="20576" y="19912"/>
                    <a:pt x="22284" y="18203"/>
                  </a:cubicBezTo>
                  <a:cubicBezTo>
                    <a:pt x="23878" y="16610"/>
                    <a:pt x="28529" y="6298"/>
                    <a:pt x="29719" y="3233"/>
                  </a:cubicBezTo>
                  <a:cubicBezTo>
                    <a:pt x="30213" y="1952"/>
                    <a:pt x="30335" y="926"/>
                    <a:pt x="30217" y="0"/>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522" name="Google Shape;685;p37"/>
            <p:cNvSpPr/>
            <p:nvPr/>
          </p:nvSpPr>
          <p:spPr>
            <a:xfrm>
              <a:off x="7306920" y="2409840"/>
              <a:ext cx="288720" cy="302760"/>
            </a:xfrm>
            <a:custGeom>
              <a:avLst/>
              <a:gdLst/>
              <a:ahLst/>
              <a:cxnLst/>
              <a:rect l="l" t="t" r="r" b="b"/>
              <a:pathLst>
                <a:path w="8028" h="8420">
                  <a:moveTo>
                    <a:pt x="6187" y="0"/>
                  </a:moveTo>
                  <a:lnTo>
                    <a:pt x="1928" y="3413"/>
                  </a:lnTo>
                  <a:lnTo>
                    <a:pt x="0" y="8420"/>
                  </a:lnTo>
                  <a:cubicBezTo>
                    <a:pt x="882" y="7949"/>
                    <a:pt x="2245" y="7379"/>
                    <a:pt x="3660" y="7379"/>
                  </a:cubicBezTo>
                  <a:cubicBezTo>
                    <a:pt x="4524" y="7379"/>
                    <a:pt x="5408" y="7591"/>
                    <a:pt x="6214" y="8169"/>
                  </a:cubicBezTo>
                  <a:cubicBezTo>
                    <a:pt x="6517" y="7467"/>
                    <a:pt x="6761" y="6872"/>
                    <a:pt x="6924" y="6451"/>
                  </a:cubicBezTo>
                  <a:cubicBezTo>
                    <a:pt x="8027" y="3594"/>
                    <a:pt x="7293" y="1935"/>
                    <a:pt x="6187"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23" name="Google Shape;686;p37"/>
            <p:cNvSpPr/>
            <p:nvPr/>
          </p:nvSpPr>
          <p:spPr>
            <a:xfrm>
              <a:off x="7302240" y="2405160"/>
              <a:ext cx="298440" cy="311760"/>
            </a:xfrm>
            <a:custGeom>
              <a:avLst/>
              <a:gdLst/>
              <a:ahLst/>
              <a:cxnLst/>
              <a:rect l="l" t="t" r="r" b="b"/>
              <a:pathLst>
                <a:path w="8292" h="8668">
                  <a:moveTo>
                    <a:pt x="6317" y="0"/>
                  </a:moveTo>
                  <a:cubicBezTo>
                    <a:pt x="6296" y="0"/>
                    <a:pt x="6275" y="5"/>
                    <a:pt x="6256" y="16"/>
                  </a:cubicBezTo>
                  <a:cubicBezTo>
                    <a:pt x="6197" y="50"/>
                    <a:pt x="6176" y="127"/>
                    <a:pt x="6210" y="186"/>
                  </a:cubicBezTo>
                  <a:cubicBezTo>
                    <a:pt x="7321" y="2131"/>
                    <a:pt x="8023" y="3724"/>
                    <a:pt x="6941" y="6529"/>
                  </a:cubicBezTo>
                  <a:cubicBezTo>
                    <a:pt x="6788" y="6922"/>
                    <a:pt x="6565" y="7465"/>
                    <a:pt x="6294" y="8104"/>
                  </a:cubicBezTo>
                  <a:cubicBezTo>
                    <a:pt x="5497" y="7575"/>
                    <a:pt x="4636" y="7378"/>
                    <a:pt x="3795" y="7378"/>
                  </a:cubicBezTo>
                  <a:cubicBezTo>
                    <a:pt x="2498" y="7378"/>
                    <a:pt x="1250" y="7846"/>
                    <a:pt x="365" y="8285"/>
                  </a:cubicBezTo>
                  <a:lnTo>
                    <a:pt x="2178" y="3582"/>
                  </a:lnTo>
                  <a:cubicBezTo>
                    <a:pt x="2202" y="3515"/>
                    <a:pt x="2171" y="3446"/>
                    <a:pt x="2106" y="3422"/>
                  </a:cubicBezTo>
                  <a:cubicBezTo>
                    <a:pt x="2091" y="3416"/>
                    <a:pt x="2076" y="3413"/>
                    <a:pt x="2061" y="3413"/>
                  </a:cubicBezTo>
                  <a:cubicBezTo>
                    <a:pt x="2012" y="3413"/>
                    <a:pt x="1964" y="3443"/>
                    <a:pt x="1945" y="3491"/>
                  </a:cubicBezTo>
                  <a:lnTo>
                    <a:pt x="18" y="8498"/>
                  </a:lnTo>
                  <a:cubicBezTo>
                    <a:pt x="0" y="8546"/>
                    <a:pt x="10" y="8602"/>
                    <a:pt x="52" y="8637"/>
                  </a:cubicBezTo>
                  <a:cubicBezTo>
                    <a:pt x="73" y="8658"/>
                    <a:pt x="105" y="8668"/>
                    <a:pt x="132" y="8668"/>
                  </a:cubicBezTo>
                  <a:cubicBezTo>
                    <a:pt x="153" y="8668"/>
                    <a:pt x="174" y="8661"/>
                    <a:pt x="192" y="8650"/>
                  </a:cubicBezTo>
                  <a:cubicBezTo>
                    <a:pt x="1051" y="8193"/>
                    <a:pt x="2396" y="7627"/>
                    <a:pt x="3791" y="7627"/>
                  </a:cubicBezTo>
                  <a:cubicBezTo>
                    <a:pt x="4634" y="7627"/>
                    <a:pt x="5494" y="7833"/>
                    <a:pt x="6277" y="8393"/>
                  </a:cubicBezTo>
                  <a:cubicBezTo>
                    <a:pt x="6298" y="8409"/>
                    <a:pt x="6327" y="8417"/>
                    <a:pt x="6355" y="8417"/>
                  </a:cubicBezTo>
                  <a:cubicBezTo>
                    <a:pt x="6364" y="8417"/>
                    <a:pt x="6373" y="8416"/>
                    <a:pt x="6382" y="8414"/>
                  </a:cubicBezTo>
                  <a:cubicBezTo>
                    <a:pt x="6416" y="8404"/>
                    <a:pt x="6448" y="8376"/>
                    <a:pt x="6461" y="8341"/>
                  </a:cubicBezTo>
                  <a:cubicBezTo>
                    <a:pt x="6761" y="7638"/>
                    <a:pt x="7008" y="7040"/>
                    <a:pt x="7171" y="6615"/>
                  </a:cubicBezTo>
                  <a:cubicBezTo>
                    <a:pt x="8291" y="3717"/>
                    <a:pt x="7533" y="2002"/>
                    <a:pt x="6427" y="64"/>
                  </a:cubicBezTo>
                  <a:cubicBezTo>
                    <a:pt x="6403" y="22"/>
                    <a:pt x="6360" y="0"/>
                    <a:pt x="6317"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524" name="Google Shape;687;p37"/>
            <p:cNvSpPr/>
            <p:nvPr/>
          </p:nvSpPr>
          <p:spPr>
            <a:xfrm>
              <a:off x="5937120" y="2844720"/>
              <a:ext cx="716400" cy="353160"/>
            </a:xfrm>
            <a:custGeom>
              <a:avLst/>
              <a:gdLst/>
              <a:ahLst/>
              <a:cxnLst/>
              <a:rect l="l" t="t" r="r" b="b"/>
              <a:pathLst>
                <a:path w="19905" h="9815">
                  <a:moveTo>
                    <a:pt x="7807" y="0"/>
                  </a:moveTo>
                  <a:lnTo>
                    <a:pt x="0" y="2772"/>
                  </a:lnTo>
                  <a:lnTo>
                    <a:pt x="10925" y="9815"/>
                  </a:lnTo>
                  <a:lnTo>
                    <a:pt x="19905" y="6151"/>
                  </a:lnTo>
                  <a:lnTo>
                    <a:pt x="7807" y="0"/>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25" name="Google Shape;688;p37"/>
            <p:cNvSpPr/>
            <p:nvPr/>
          </p:nvSpPr>
          <p:spPr>
            <a:xfrm>
              <a:off x="5932440" y="2840400"/>
              <a:ext cx="725760" cy="362160"/>
            </a:xfrm>
            <a:custGeom>
              <a:avLst/>
              <a:gdLst/>
              <a:ahLst/>
              <a:cxnLst/>
              <a:rect l="l" t="t" r="r" b="b"/>
              <a:pathLst>
                <a:path w="20160" h="10066">
                  <a:moveTo>
                    <a:pt x="7923" y="261"/>
                  </a:moveTo>
                  <a:lnTo>
                    <a:pt x="19735" y="6263"/>
                  </a:lnTo>
                  <a:lnTo>
                    <a:pt x="11061" y="9800"/>
                  </a:lnTo>
                  <a:lnTo>
                    <a:pt x="408" y="2929"/>
                  </a:lnTo>
                  <a:lnTo>
                    <a:pt x="7923" y="261"/>
                  </a:lnTo>
                  <a:close/>
                  <a:moveTo>
                    <a:pt x="7930" y="1"/>
                  </a:moveTo>
                  <a:cubicBezTo>
                    <a:pt x="7917" y="1"/>
                    <a:pt x="7904" y="2"/>
                    <a:pt x="7892" y="7"/>
                  </a:cubicBezTo>
                  <a:lnTo>
                    <a:pt x="84" y="2783"/>
                  </a:lnTo>
                  <a:cubicBezTo>
                    <a:pt x="43" y="2797"/>
                    <a:pt x="12" y="2835"/>
                    <a:pt x="4" y="2884"/>
                  </a:cubicBezTo>
                  <a:cubicBezTo>
                    <a:pt x="1" y="2929"/>
                    <a:pt x="22" y="2978"/>
                    <a:pt x="60" y="3002"/>
                  </a:cubicBezTo>
                  <a:lnTo>
                    <a:pt x="10981" y="10044"/>
                  </a:lnTo>
                  <a:cubicBezTo>
                    <a:pt x="11002" y="10058"/>
                    <a:pt x="11026" y="10065"/>
                    <a:pt x="11051" y="10065"/>
                  </a:cubicBezTo>
                  <a:cubicBezTo>
                    <a:pt x="11065" y="10065"/>
                    <a:pt x="11082" y="10062"/>
                    <a:pt x="11096" y="10054"/>
                  </a:cubicBezTo>
                  <a:lnTo>
                    <a:pt x="20079" y="6391"/>
                  </a:lnTo>
                  <a:cubicBezTo>
                    <a:pt x="20124" y="6370"/>
                    <a:pt x="20153" y="6328"/>
                    <a:pt x="20156" y="6279"/>
                  </a:cubicBezTo>
                  <a:cubicBezTo>
                    <a:pt x="20159" y="6231"/>
                    <a:pt x="20132" y="6186"/>
                    <a:pt x="20090" y="6165"/>
                  </a:cubicBezTo>
                  <a:lnTo>
                    <a:pt x="7989" y="13"/>
                  </a:lnTo>
                  <a:cubicBezTo>
                    <a:pt x="7970" y="5"/>
                    <a:pt x="7950" y="1"/>
                    <a:pt x="7930"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26" name="Google Shape;689;p37"/>
            <p:cNvSpPr/>
            <p:nvPr/>
          </p:nvSpPr>
          <p:spPr>
            <a:xfrm>
              <a:off x="6030720" y="2889360"/>
              <a:ext cx="161280" cy="59400"/>
            </a:xfrm>
            <a:custGeom>
              <a:avLst/>
              <a:gdLst/>
              <a:ahLst/>
              <a:cxnLst/>
              <a:rect l="l" t="t" r="r" b="b"/>
              <a:pathLst>
                <a:path w="4492" h="1662">
                  <a:moveTo>
                    <a:pt x="4424" y="0"/>
                  </a:moveTo>
                  <a:cubicBezTo>
                    <a:pt x="4417" y="0"/>
                    <a:pt x="4409" y="2"/>
                    <a:pt x="4402" y="5"/>
                  </a:cubicBezTo>
                  <a:lnTo>
                    <a:pt x="49" y="1539"/>
                  </a:lnTo>
                  <a:cubicBezTo>
                    <a:pt x="18" y="1549"/>
                    <a:pt x="1" y="1588"/>
                    <a:pt x="11" y="1619"/>
                  </a:cubicBezTo>
                  <a:cubicBezTo>
                    <a:pt x="21" y="1644"/>
                    <a:pt x="42" y="1661"/>
                    <a:pt x="70" y="1661"/>
                  </a:cubicBezTo>
                  <a:cubicBezTo>
                    <a:pt x="77" y="1661"/>
                    <a:pt x="84" y="1658"/>
                    <a:pt x="91" y="1658"/>
                  </a:cubicBezTo>
                  <a:lnTo>
                    <a:pt x="4444" y="120"/>
                  </a:lnTo>
                  <a:cubicBezTo>
                    <a:pt x="4474" y="109"/>
                    <a:pt x="4492" y="75"/>
                    <a:pt x="4481" y="40"/>
                  </a:cubicBezTo>
                  <a:cubicBezTo>
                    <a:pt x="4473" y="16"/>
                    <a:pt x="4449" y="0"/>
                    <a:pt x="4424"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527" name="Google Shape;690;p37"/>
            <p:cNvSpPr/>
            <p:nvPr/>
          </p:nvSpPr>
          <p:spPr>
            <a:xfrm>
              <a:off x="6055200" y="2963160"/>
              <a:ext cx="518040" cy="182520"/>
            </a:xfrm>
            <a:custGeom>
              <a:avLst/>
              <a:gdLst/>
              <a:ahLst/>
              <a:cxnLst/>
              <a:rect l="l" t="t" r="r" b="b"/>
              <a:pathLst>
                <a:path w="14398" h="5075">
                  <a:moveTo>
                    <a:pt x="70" y="0"/>
                  </a:moveTo>
                  <a:cubicBezTo>
                    <a:pt x="49" y="0"/>
                    <a:pt x="30" y="10"/>
                    <a:pt x="18" y="31"/>
                  </a:cubicBezTo>
                  <a:cubicBezTo>
                    <a:pt x="1" y="58"/>
                    <a:pt x="8" y="97"/>
                    <a:pt x="39" y="114"/>
                  </a:cubicBezTo>
                  <a:lnTo>
                    <a:pt x="7892" y="5065"/>
                  </a:lnTo>
                  <a:cubicBezTo>
                    <a:pt x="7903" y="5072"/>
                    <a:pt x="7913" y="5075"/>
                    <a:pt x="7923" y="5075"/>
                  </a:cubicBezTo>
                  <a:cubicBezTo>
                    <a:pt x="7933" y="5075"/>
                    <a:pt x="7941" y="5075"/>
                    <a:pt x="7948" y="5072"/>
                  </a:cubicBezTo>
                  <a:lnTo>
                    <a:pt x="14350" y="2595"/>
                  </a:lnTo>
                  <a:cubicBezTo>
                    <a:pt x="14380" y="2584"/>
                    <a:pt x="14398" y="2549"/>
                    <a:pt x="14384" y="2515"/>
                  </a:cubicBezTo>
                  <a:cubicBezTo>
                    <a:pt x="14376" y="2490"/>
                    <a:pt x="14351" y="2477"/>
                    <a:pt x="14325" y="2477"/>
                  </a:cubicBezTo>
                  <a:cubicBezTo>
                    <a:pt x="14318" y="2477"/>
                    <a:pt x="14311" y="2478"/>
                    <a:pt x="14304" y="2480"/>
                  </a:cubicBezTo>
                  <a:lnTo>
                    <a:pt x="7930" y="4943"/>
                  </a:lnTo>
                  <a:lnTo>
                    <a:pt x="105" y="10"/>
                  </a:lnTo>
                  <a:cubicBezTo>
                    <a:pt x="94" y="4"/>
                    <a:pt x="82" y="0"/>
                    <a:pt x="70"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528" name="Google Shape;691;p37"/>
            <p:cNvSpPr/>
            <p:nvPr/>
          </p:nvSpPr>
          <p:spPr>
            <a:xfrm>
              <a:off x="6265080" y="2772000"/>
              <a:ext cx="640440" cy="186480"/>
            </a:xfrm>
            <a:custGeom>
              <a:avLst/>
              <a:gdLst/>
              <a:ahLst/>
              <a:cxnLst/>
              <a:rect l="l" t="t" r="r" b="b"/>
              <a:pathLst>
                <a:path w="17797" h="5183">
                  <a:moveTo>
                    <a:pt x="17170" y="0"/>
                  </a:moveTo>
                  <a:cubicBezTo>
                    <a:pt x="15302" y="550"/>
                    <a:pt x="7915" y="2711"/>
                    <a:pt x="7233" y="2871"/>
                  </a:cubicBezTo>
                  <a:cubicBezTo>
                    <a:pt x="6451" y="3055"/>
                    <a:pt x="5942" y="3101"/>
                    <a:pt x="5942" y="3101"/>
                  </a:cubicBezTo>
                  <a:cubicBezTo>
                    <a:pt x="5942" y="3101"/>
                    <a:pt x="3361" y="1994"/>
                    <a:pt x="2673" y="1489"/>
                  </a:cubicBezTo>
                  <a:cubicBezTo>
                    <a:pt x="2397" y="1287"/>
                    <a:pt x="2101" y="1217"/>
                    <a:pt x="1817" y="1217"/>
                  </a:cubicBezTo>
                  <a:cubicBezTo>
                    <a:pt x="1387" y="1217"/>
                    <a:pt x="987" y="1379"/>
                    <a:pt x="738" y="1489"/>
                  </a:cubicBezTo>
                  <a:cubicBezTo>
                    <a:pt x="324" y="1674"/>
                    <a:pt x="1" y="2961"/>
                    <a:pt x="783" y="2961"/>
                  </a:cubicBezTo>
                  <a:cubicBezTo>
                    <a:pt x="868" y="2961"/>
                    <a:pt x="946" y="2961"/>
                    <a:pt x="1018" y="2961"/>
                  </a:cubicBezTo>
                  <a:cubicBezTo>
                    <a:pt x="1605" y="2961"/>
                    <a:pt x="1800" y="2997"/>
                    <a:pt x="2578" y="3654"/>
                  </a:cubicBezTo>
                  <a:cubicBezTo>
                    <a:pt x="3455" y="4391"/>
                    <a:pt x="3455" y="4760"/>
                    <a:pt x="4099" y="5035"/>
                  </a:cubicBezTo>
                  <a:cubicBezTo>
                    <a:pt x="4353" y="5144"/>
                    <a:pt x="4671" y="5182"/>
                    <a:pt x="4997" y="5182"/>
                  </a:cubicBezTo>
                  <a:cubicBezTo>
                    <a:pt x="5500" y="5182"/>
                    <a:pt x="6021" y="5092"/>
                    <a:pt x="6357" y="5035"/>
                  </a:cubicBezTo>
                  <a:cubicBezTo>
                    <a:pt x="6854" y="4951"/>
                    <a:pt x="15416" y="4384"/>
                    <a:pt x="17521" y="4273"/>
                  </a:cubicBezTo>
                  <a:cubicBezTo>
                    <a:pt x="17796" y="3114"/>
                    <a:pt x="17521" y="1306"/>
                    <a:pt x="17170"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529" name="Google Shape;692;p37"/>
            <p:cNvSpPr/>
            <p:nvPr/>
          </p:nvSpPr>
          <p:spPr>
            <a:xfrm>
              <a:off x="6269040" y="2767680"/>
              <a:ext cx="641160" cy="195120"/>
            </a:xfrm>
            <a:custGeom>
              <a:avLst/>
              <a:gdLst/>
              <a:ahLst/>
              <a:cxnLst/>
              <a:rect l="l" t="t" r="r" b="b"/>
              <a:pathLst>
                <a:path w="17817" h="5429">
                  <a:moveTo>
                    <a:pt x="16975" y="280"/>
                  </a:moveTo>
                  <a:cubicBezTo>
                    <a:pt x="17299" y="1522"/>
                    <a:pt x="17542" y="3171"/>
                    <a:pt x="17312" y="4278"/>
                  </a:cubicBezTo>
                  <a:cubicBezTo>
                    <a:pt x="15183" y="4393"/>
                    <a:pt x="6740" y="4952"/>
                    <a:pt x="6228" y="5036"/>
                  </a:cubicBezTo>
                  <a:lnTo>
                    <a:pt x="6197" y="5043"/>
                  </a:lnTo>
                  <a:cubicBezTo>
                    <a:pt x="5867" y="5098"/>
                    <a:pt x="5364" y="5181"/>
                    <a:pt x="4885" y="5181"/>
                  </a:cubicBezTo>
                  <a:cubicBezTo>
                    <a:pt x="4576" y="5181"/>
                    <a:pt x="4276" y="5146"/>
                    <a:pt x="4039" y="5047"/>
                  </a:cubicBezTo>
                  <a:cubicBezTo>
                    <a:pt x="3702" y="4900"/>
                    <a:pt x="3559" y="4730"/>
                    <a:pt x="3337" y="4472"/>
                  </a:cubicBezTo>
                  <a:cubicBezTo>
                    <a:pt x="3159" y="4268"/>
                    <a:pt x="2940" y="4010"/>
                    <a:pt x="2550" y="3683"/>
                  </a:cubicBezTo>
                  <a:cubicBezTo>
                    <a:pt x="1750" y="3008"/>
                    <a:pt x="1538" y="2962"/>
                    <a:pt x="874" y="2962"/>
                  </a:cubicBezTo>
                  <a:lnTo>
                    <a:pt x="675" y="2962"/>
                  </a:lnTo>
                  <a:cubicBezTo>
                    <a:pt x="487" y="2962"/>
                    <a:pt x="376" y="2872"/>
                    <a:pt x="334" y="2684"/>
                  </a:cubicBezTo>
                  <a:cubicBezTo>
                    <a:pt x="261" y="2336"/>
                    <a:pt x="477" y="1814"/>
                    <a:pt x="678" y="1724"/>
                  </a:cubicBezTo>
                  <a:cubicBezTo>
                    <a:pt x="967" y="1597"/>
                    <a:pt x="1335" y="1462"/>
                    <a:pt x="1711" y="1462"/>
                  </a:cubicBezTo>
                  <a:cubicBezTo>
                    <a:pt x="1975" y="1462"/>
                    <a:pt x="2243" y="1528"/>
                    <a:pt x="2491" y="1710"/>
                  </a:cubicBezTo>
                  <a:cubicBezTo>
                    <a:pt x="3183" y="2222"/>
                    <a:pt x="5682" y="3293"/>
                    <a:pt x="5786" y="3338"/>
                  </a:cubicBezTo>
                  <a:cubicBezTo>
                    <a:pt x="5804" y="3345"/>
                    <a:pt x="5824" y="3349"/>
                    <a:pt x="5845" y="3349"/>
                  </a:cubicBezTo>
                  <a:cubicBezTo>
                    <a:pt x="5866" y="3345"/>
                    <a:pt x="6370" y="3296"/>
                    <a:pt x="7154" y="3115"/>
                  </a:cubicBezTo>
                  <a:cubicBezTo>
                    <a:pt x="7822" y="2956"/>
                    <a:pt x="14682" y="952"/>
                    <a:pt x="16975" y="280"/>
                  </a:cubicBezTo>
                  <a:close/>
                  <a:moveTo>
                    <a:pt x="17059" y="0"/>
                  </a:moveTo>
                  <a:cubicBezTo>
                    <a:pt x="17048" y="0"/>
                    <a:pt x="17038" y="2"/>
                    <a:pt x="17028" y="5"/>
                  </a:cubicBezTo>
                  <a:cubicBezTo>
                    <a:pt x="15489" y="457"/>
                    <a:pt x="7787" y="2712"/>
                    <a:pt x="7098" y="2872"/>
                  </a:cubicBezTo>
                  <a:cubicBezTo>
                    <a:pt x="6440" y="3028"/>
                    <a:pt x="5974" y="3084"/>
                    <a:pt x="5855" y="3099"/>
                  </a:cubicBezTo>
                  <a:cubicBezTo>
                    <a:pt x="5567" y="2973"/>
                    <a:pt x="3271" y="1975"/>
                    <a:pt x="2637" y="1512"/>
                  </a:cubicBezTo>
                  <a:cubicBezTo>
                    <a:pt x="2335" y="1291"/>
                    <a:pt x="2009" y="1217"/>
                    <a:pt x="1704" y="1217"/>
                  </a:cubicBezTo>
                  <a:cubicBezTo>
                    <a:pt x="1211" y="1217"/>
                    <a:pt x="772" y="1412"/>
                    <a:pt x="578" y="1498"/>
                  </a:cubicBezTo>
                  <a:cubicBezTo>
                    <a:pt x="254" y="1644"/>
                    <a:pt x="0" y="2291"/>
                    <a:pt x="94" y="2736"/>
                  </a:cubicBezTo>
                  <a:cubicBezTo>
                    <a:pt x="156" y="3036"/>
                    <a:pt x="369" y="3210"/>
                    <a:pt x="675" y="3210"/>
                  </a:cubicBezTo>
                  <a:lnTo>
                    <a:pt x="804" y="3210"/>
                  </a:lnTo>
                  <a:cubicBezTo>
                    <a:pt x="847" y="3209"/>
                    <a:pt x="889" y="3209"/>
                    <a:pt x="928" y="3209"/>
                  </a:cubicBezTo>
                  <a:cubicBezTo>
                    <a:pt x="1486" y="3209"/>
                    <a:pt x="1653" y="3250"/>
                    <a:pt x="2390" y="3871"/>
                  </a:cubicBezTo>
                  <a:cubicBezTo>
                    <a:pt x="2766" y="4187"/>
                    <a:pt x="2979" y="4435"/>
                    <a:pt x="3149" y="4632"/>
                  </a:cubicBezTo>
                  <a:cubicBezTo>
                    <a:pt x="3382" y="4907"/>
                    <a:pt x="3552" y="5106"/>
                    <a:pt x="3942" y="5273"/>
                  </a:cubicBezTo>
                  <a:cubicBezTo>
                    <a:pt x="4214" y="5387"/>
                    <a:pt x="4548" y="5429"/>
                    <a:pt x="4888" y="5429"/>
                  </a:cubicBezTo>
                  <a:cubicBezTo>
                    <a:pt x="5389" y="5429"/>
                    <a:pt x="5901" y="5342"/>
                    <a:pt x="6239" y="5286"/>
                  </a:cubicBezTo>
                  <a:lnTo>
                    <a:pt x="6269" y="5280"/>
                  </a:lnTo>
                  <a:cubicBezTo>
                    <a:pt x="6753" y="5199"/>
                    <a:pt x="15201" y="4636"/>
                    <a:pt x="17420" y="4518"/>
                  </a:cubicBezTo>
                  <a:cubicBezTo>
                    <a:pt x="17476" y="4514"/>
                    <a:pt x="17521" y="4476"/>
                    <a:pt x="17535" y="4424"/>
                  </a:cubicBezTo>
                  <a:cubicBezTo>
                    <a:pt x="17817" y="3237"/>
                    <a:pt x="17539" y="1408"/>
                    <a:pt x="17180" y="93"/>
                  </a:cubicBezTo>
                  <a:cubicBezTo>
                    <a:pt x="17174" y="61"/>
                    <a:pt x="17153" y="33"/>
                    <a:pt x="17121" y="16"/>
                  </a:cubicBezTo>
                  <a:cubicBezTo>
                    <a:pt x="17103" y="6"/>
                    <a:pt x="17081" y="0"/>
                    <a:pt x="17059"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30" name="Google Shape;693;p37"/>
            <p:cNvSpPr/>
            <p:nvPr/>
          </p:nvSpPr>
          <p:spPr>
            <a:xfrm>
              <a:off x="6513120" y="2822040"/>
              <a:ext cx="384840" cy="124920"/>
            </a:xfrm>
            <a:custGeom>
              <a:avLst/>
              <a:gdLst/>
              <a:ahLst/>
              <a:cxnLst/>
              <a:rect l="l" t="t" r="r" b="b"/>
              <a:pathLst>
                <a:path w="10696" h="3480">
                  <a:moveTo>
                    <a:pt x="10463" y="1"/>
                  </a:moveTo>
                  <a:lnTo>
                    <a:pt x="1" y="3480"/>
                  </a:lnTo>
                  <a:cubicBezTo>
                    <a:pt x="2001" y="3313"/>
                    <a:pt x="8674" y="2875"/>
                    <a:pt x="10535" y="2774"/>
                  </a:cubicBezTo>
                  <a:cubicBezTo>
                    <a:pt x="10696" y="2005"/>
                    <a:pt x="10626" y="975"/>
                    <a:pt x="10463"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531" name="Google Shape;694;p37"/>
            <p:cNvSpPr/>
            <p:nvPr/>
          </p:nvSpPr>
          <p:spPr>
            <a:xfrm>
              <a:off x="6168600" y="2880360"/>
              <a:ext cx="56520" cy="59400"/>
            </a:xfrm>
            <a:custGeom>
              <a:avLst/>
              <a:gdLst/>
              <a:ahLst/>
              <a:cxnLst/>
              <a:rect l="l" t="t" r="r" b="b"/>
              <a:pathLst>
                <a:path w="1582" h="1655">
                  <a:moveTo>
                    <a:pt x="1397" y="1"/>
                  </a:moveTo>
                  <a:cubicBezTo>
                    <a:pt x="1397" y="1"/>
                    <a:pt x="430" y="554"/>
                    <a:pt x="151" y="1198"/>
                  </a:cubicBezTo>
                  <a:cubicBezTo>
                    <a:pt x="0" y="1550"/>
                    <a:pt x="98" y="1654"/>
                    <a:pt x="248" y="1654"/>
                  </a:cubicBezTo>
                  <a:cubicBezTo>
                    <a:pt x="371" y="1654"/>
                    <a:pt x="530" y="1583"/>
                    <a:pt x="613" y="1521"/>
                  </a:cubicBezTo>
                  <a:cubicBezTo>
                    <a:pt x="798" y="1382"/>
                    <a:pt x="1581" y="739"/>
                    <a:pt x="1581" y="739"/>
                  </a:cubicBezTo>
                  <a:lnTo>
                    <a:pt x="1397" y="1"/>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532" name="Google Shape;695;p37"/>
            <p:cNvSpPr/>
            <p:nvPr/>
          </p:nvSpPr>
          <p:spPr>
            <a:xfrm>
              <a:off x="6165720" y="2876040"/>
              <a:ext cx="64080" cy="68040"/>
            </a:xfrm>
            <a:custGeom>
              <a:avLst/>
              <a:gdLst/>
              <a:ahLst/>
              <a:cxnLst/>
              <a:rect l="l" t="t" r="r" b="b"/>
              <a:pathLst>
                <a:path w="1793" h="1903">
                  <a:moveTo>
                    <a:pt x="1395" y="320"/>
                  </a:moveTo>
                  <a:lnTo>
                    <a:pt x="1521" y="814"/>
                  </a:lnTo>
                  <a:cubicBezTo>
                    <a:pt x="1333" y="967"/>
                    <a:pt x="769" y="1433"/>
                    <a:pt x="620" y="1544"/>
                  </a:cubicBezTo>
                  <a:cubicBezTo>
                    <a:pt x="524" y="1615"/>
                    <a:pt x="387" y="1655"/>
                    <a:pt x="320" y="1655"/>
                  </a:cubicBezTo>
                  <a:cubicBezTo>
                    <a:pt x="304" y="1655"/>
                    <a:pt x="292" y="1653"/>
                    <a:pt x="286" y="1649"/>
                  </a:cubicBezTo>
                  <a:cubicBezTo>
                    <a:pt x="286" y="1649"/>
                    <a:pt x="251" y="1589"/>
                    <a:pt x="345" y="1371"/>
                  </a:cubicBezTo>
                  <a:cubicBezTo>
                    <a:pt x="540" y="915"/>
                    <a:pt x="1127" y="494"/>
                    <a:pt x="1395" y="320"/>
                  </a:cubicBezTo>
                  <a:close/>
                  <a:moveTo>
                    <a:pt x="1474" y="0"/>
                  </a:moveTo>
                  <a:cubicBezTo>
                    <a:pt x="1453" y="0"/>
                    <a:pt x="1432" y="6"/>
                    <a:pt x="1413" y="17"/>
                  </a:cubicBezTo>
                  <a:cubicBezTo>
                    <a:pt x="1375" y="38"/>
                    <a:pt x="408" y="598"/>
                    <a:pt x="119" y="1273"/>
                  </a:cubicBezTo>
                  <a:cubicBezTo>
                    <a:pt x="0" y="1552"/>
                    <a:pt x="4" y="1743"/>
                    <a:pt x="133" y="1844"/>
                  </a:cubicBezTo>
                  <a:cubicBezTo>
                    <a:pt x="188" y="1886"/>
                    <a:pt x="258" y="1902"/>
                    <a:pt x="328" y="1902"/>
                  </a:cubicBezTo>
                  <a:cubicBezTo>
                    <a:pt x="495" y="1902"/>
                    <a:pt x="679" y="1809"/>
                    <a:pt x="766" y="1743"/>
                  </a:cubicBezTo>
                  <a:cubicBezTo>
                    <a:pt x="950" y="1604"/>
                    <a:pt x="1705" y="984"/>
                    <a:pt x="1740" y="956"/>
                  </a:cubicBezTo>
                  <a:cubicBezTo>
                    <a:pt x="1775" y="926"/>
                    <a:pt x="1792" y="876"/>
                    <a:pt x="1782" y="831"/>
                  </a:cubicBezTo>
                  <a:lnTo>
                    <a:pt x="1598" y="94"/>
                  </a:lnTo>
                  <a:cubicBezTo>
                    <a:pt x="1587" y="55"/>
                    <a:pt x="1559" y="24"/>
                    <a:pt x="1524" y="10"/>
                  </a:cubicBezTo>
                  <a:cubicBezTo>
                    <a:pt x="1509" y="4"/>
                    <a:pt x="1492" y="0"/>
                    <a:pt x="1474"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533" name="Google Shape;696;p37"/>
            <p:cNvSpPr/>
            <p:nvPr/>
          </p:nvSpPr>
          <p:spPr>
            <a:xfrm>
              <a:off x="6207120" y="2863800"/>
              <a:ext cx="42840" cy="96480"/>
            </a:xfrm>
            <a:custGeom>
              <a:avLst/>
              <a:gdLst/>
              <a:ahLst/>
              <a:cxnLst/>
              <a:rect l="l" t="t" r="r" b="b"/>
              <a:pathLst>
                <a:path w="1202" h="2687">
                  <a:moveTo>
                    <a:pt x="599" y="0"/>
                  </a:moveTo>
                  <a:cubicBezTo>
                    <a:pt x="599" y="0"/>
                    <a:pt x="1" y="324"/>
                    <a:pt x="95" y="1107"/>
                  </a:cubicBezTo>
                  <a:cubicBezTo>
                    <a:pt x="171" y="1766"/>
                    <a:pt x="773" y="2687"/>
                    <a:pt x="1015" y="2687"/>
                  </a:cubicBezTo>
                  <a:cubicBezTo>
                    <a:pt x="1060" y="2687"/>
                    <a:pt x="1093" y="2654"/>
                    <a:pt x="1107" y="2582"/>
                  </a:cubicBezTo>
                  <a:cubicBezTo>
                    <a:pt x="1201" y="2119"/>
                    <a:pt x="599" y="0"/>
                    <a:pt x="599"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534" name="Google Shape;697;p37"/>
            <p:cNvSpPr/>
            <p:nvPr/>
          </p:nvSpPr>
          <p:spPr>
            <a:xfrm>
              <a:off x="6202440" y="2859480"/>
              <a:ext cx="52200" cy="105480"/>
            </a:xfrm>
            <a:custGeom>
              <a:avLst/>
              <a:gdLst/>
              <a:ahLst/>
              <a:cxnLst/>
              <a:rect l="l" t="t" r="r" b="b"/>
              <a:pathLst>
                <a:path w="1456" h="2936">
                  <a:moveTo>
                    <a:pt x="662" y="330"/>
                  </a:moveTo>
                  <a:cubicBezTo>
                    <a:pt x="888" y="1150"/>
                    <a:pt x="1160" y="2316"/>
                    <a:pt x="1118" y="2674"/>
                  </a:cubicBezTo>
                  <a:cubicBezTo>
                    <a:pt x="926" y="2563"/>
                    <a:pt x="422" y="1818"/>
                    <a:pt x="349" y="1216"/>
                  </a:cubicBezTo>
                  <a:cubicBezTo>
                    <a:pt x="293" y="747"/>
                    <a:pt x="513" y="465"/>
                    <a:pt x="662" y="330"/>
                  </a:cubicBezTo>
                  <a:close/>
                  <a:moveTo>
                    <a:pt x="735" y="1"/>
                  </a:moveTo>
                  <a:cubicBezTo>
                    <a:pt x="714" y="1"/>
                    <a:pt x="694" y="6"/>
                    <a:pt x="675" y="16"/>
                  </a:cubicBezTo>
                  <a:cubicBezTo>
                    <a:pt x="648" y="31"/>
                    <a:pt x="1" y="389"/>
                    <a:pt x="102" y="1245"/>
                  </a:cubicBezTo>
                  <a:cubicBezTo>
                    <a:pt x="182" y="1926"/>
                    <a:pt x="794" y="2921"/>
                    <a:pt x="1139" y="2936"/>
                  </a:cubicBezTo>
                  <a:lnTo>
                    <a:pt x="1146" y="2936"/>
                  </a:lnTo>
                  <a:cubicBezTo>
                    <a:pt x="1194" y="2936"/>
                    <a:pt x="1323" y="2915"/>
                    <a:pt x="1361" y="2730"/>
                  </a:cubicBezTo>
                  <a:cubicBezTo>
                    <a:pt x="1455" y="2253"/>
                    <a:pt x="916" y="312"/>
                    <a:pt x="853" y="93"/>
                  </a:cubicBezTo>
                  <a:cubicBezTo>
                    <a:pt x="842" y="55"/>
                    <a:pt x="815" y="26"/>
                    <a:pt x="780" y="10"/>
                  </a:cubicBezTo>
                  <a:cubicBezTo>
                    <a:pt x="765" y="4"/>
                    <a:pt x="750" y="1"/>
                    <a:pt x="735"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535" name="Google Shape;698;p37"/>
            <p:cNvSpPr/>
            <p:nvPr/>
          </p:nvSpPr>
          <p:spPr>
            <a:xfrm>
              <a:off x="6218640" y="2838960"/>
              <a:ext cx="56160" cy="119160"/>
            </a:xfrm>
            <a:custGeom>
              <a:avLst/>
              <a:gdLst/>
              <a:ahLst/>
              <a:cxnLst/>
              <a:rect l="l" t="t" r="r" b="b"/>
              <a:pathLst>
                <a:path w="1567" h="3317">
                  <a:moveTo>
                    <a:pt x="1430" y="0"/>
                  </a:moveTo>
                  <a:cubicBezTo>
                    <a:pt x="1430" y="0"/>
                    <a:pt x="553" y="230"/>
                    <a:pt x="275" y="689"/>
                  </a:cubicBezTo>
                  <a:cubicBezTo>
                    <a:pt x="1" y="1152"/>
                    <a:pt x="460" y="3132"/>
                    <a:pt x="783" y="3271"/>
                  </a:cubicBezTo>
                  <a:cubicBezTo>
                    <a:pt x="857" y="3302"/>
                    <a:pt x="929" y="3316"/>
                    <a:pt x="996" y="3316"/>
                  </a:cubicBezTo>
                  <a:cubicBezTo>
                    <a:pt x="1223" y="3316"/>
                    <a:pt x="1403" y="3152"/>
                    <a:pt x="1476" y="2902"/>
                  </a:cubicBezTo>
                  <a:cubicBezTo>
                    <a:pt x="1566" y="2579"/>
                    <a:pt x="1430" y="0"/>
                    <a:pt x="1430"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536" name="Google Shape;699;p37"/>
            <p:cNvSpPr/>
            <p:nvPr/>
          </p:nvSpPr>
          <p:spPr>
            <a:xfrm>
              <a:off x="6216840" y="2834640"/>
              <a:ext cx="62280" cy="128160"/>
            </a:xfrm>
            <a:custGeom>
              <a:avLst/>
              <a:gdLst/>
              <a:ahLst/>
              <a:cxnLst/>
              <a:rect l="l" t="t" r="r" b="b"/>
              <a:pathLst>
                <a:path w="1741" h="3567">
                  <a:moveTo>
                    <a:pt x="1364" y="289"/>
                  </a:moveTo>
                  <a:cubicBezTo>
                    <a:pt x="1416" y="1288"/>
                    <a:pt x="1469" y="2783"/>
                    <a:pt x="1410" y="2992"/>
                  </a:cubicBezTo>
                  <a:cubicBezTo>
                    <a:pt x="1368" y="3135"/>
                    <a:pt x="1288" y="3239"/>
                    <a:pt x="1183" y="3288"/>
                  </a:cubicBezTo>
                  <a:cubicBezTo>
                    <a:pt x="1143" y="3308"/>
                    <a:pt x="1098" y="3317"/>
                    <a:pt x="1052" y="3317"/>
                  </a:cubicBezTo>
                  <a:cubicBezTo>
                    <a:pt x="998" y="3317"/>
                    <a:pt x="942" y="3305"/>
                    <a:pt x="884" y="3281"/>
                  </a:cubicBezTo>
                  <a:cubicBezTo>
                    <a:pt x="853" y="3267"/>
                    <a:pt x="731" y="3114"/>
                    <a:pt x="589" y="2630"/>
                  </a:cubicBezTo>
                  <a:cubicBezTo>
                    <a:pt x="372" y="1903"/>
                    <a:pt x="303" y="1100"/>
                    <a:pt x="435" y="877"/>
                  </a:cubicBezTo>
                  <a:cubicBezTo>
                    <a:pt x="620" y="575"/>
                    <a:pt x="1117" y="372"/>
                    <a:pt x="1364" y="289"/>
                  </a:cubicBezTo>
                  <a:close/>
                  <a:moveTo>
                    <a:pt x="1476" y="1"/>
                  </a:moveTo>
                  <a:cubicBezTo>
                    <a:pt x="1467" y="1"/>
                    <a:pt x="1457" y="2"/>
                    <a:pt x="1448" y="3"/>
                  </a:cubicBezTo>
                  <a:cubicBezTo>
                    <a:pt x="1413" y="14"/>
                    <a:pt x="522" y="254"/>
                    <a:pt x="223" y="752"/>
                  </a:cubicBezTo>
                  <a:cubicBezTo>
                    <a:pt x="0" y="1124"/>
                    <a:pt x="188" y="2206"/>
                    <a:pt x="387" y="2818"/>
                  </a:cubicBezTo>
                  <a:cubicBezTo>
                    <a:pt x="581" y="3420"/>
                    <a:pt x="735" y="3486"/>
                    <a:pt x="787" y="3507"/>
                  </a:cubicBezTo>
                  <a:cubicBezTo>
                    <a:pt x="877" y="3545"/>
                    <a:pt x="964" y="3566"/>
                    <a:pt x="1048" y="3566"/>
                  </a:cubicBezTo>
                  <a:cubicBezTo>
                    <a:pt x="1135" y="3566"/>
                    <a:pt x="1215" y="3549"/>
                    <a:pt x="1291" y="3510"/>
                  </a:cubicBezTo>
                  <a:cubicBezTo>
                    <a:pt x="1458" y="3430"/>
                    <a:pt x="1587" y="3271"/>
                    <a:pt x="1646" y="3062"/>
                  </a:cubicBezTo>
                  <a:cubicBezTo>
                    <a:pt x="1740" y="2728"/>
                    <a:pt x="1618" y="382"/>
                    <a:pt x="1604" y="119"/>
                  </a:cubicBezTo>
                  <a:cubicBezTo>
                    <a:pt x="1601" y="80"/>
                    <a:pt x="1583" y="45"/>
                    <a:pt x="1552" y="24"/>
                  </a:cubicBezTo>
                  <a:cubicBezTo>
                    <a:pt x="1531" y="9"/>
                    <a:pt x="1504" y="1"/>
                    <a:pt x="1476"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537" name="Google Shape;700;p37"/>
            <p:cNvSpPr/>
            <p:nvPr/>
          </p:nvSpPr>
          <p:spPr>
            <a:xfrm>
              <a:off x="6250320" y="2822400"/>
              <a:ext cx="59400" cy="146520"/>
            </a:xfrm>
            <a:custGeom>
              <a:avLst/>
              <a:gdLst/>
              <a:ahLst/>
              <a:cxnLst/>
              <a:rect l="l" t="t" r="r" b="b"/>
              <a:pathLst>
                <a:path w="1657" h="4082">
                  <a:moveTo>
                    <a:pt x="1656" y="1"/>
                  </a:moveTo>
                  <a:cubicBezTo>
                    <a:pt x="1656" y="1"/>
                    <a:pt x="505" y="1"/>
                    <a:pt x="369" y="553"/>
                  </a:cubicBezTo>
                  <a:cubicBezTo>
                    <a:pt x="230" y="1107"/>
                    <a:pt x="0" y="3504"/>
                    <a:pt x="230" y="3869"/>
                  </a:cubicBezTo>
                  <a:cubicBezTo>
                    <a:pt x="320" y="4014"/>
                    <a:pt x="432" y="4081"/>
                    <a:pt x="545" y="4081"/>
                  </a:cubicBezTo>
                  <a:cubicBezTo>
                    <a:pt x="721" y="4081"/>
                    <a:pt x="901" y="3921"/>
                    <a:pt x="1012" y="3640"/>
                  </a:cubicBezTo>
                  <a:cubicBezTo>
                    <a:pt x="1197" y="3180"/>
                    <a:pt x="1656" y="1"/>
                    <a:pt x="1656"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538" name="Google Shape;701;p37"/>
            <p:cNvSpPr/>
            <p:nvPr/>
          </p:nvSpPr>
          <p:spPr>
            <a:xfrm>
              <a:off x="6244920" y="2818080"/>
              <a:ext cx="69480" cy="155520"/>
            </a:xfrm>
            <a:custGeom>
              <a:avLst/>
              <a:gdLst/>
              <a:ahLst/>
              <a:cxnLst/>
              <a:rect l="l" t="t" r="r" b="b"/>
              <a:pathLst>
                <a:path w="1935" h="4329">
                  <a:moveTo>
                    <a:pt x="1663" y="251"/>
                  </a:moveTo>
                  <a:lnTo>
                    <a:pt x="1663" y="251"/>
                  </a:lnTo>
                  <a:cubicBezTo>
                    <a:pt x="1496" y="1382"/>
                    <a:pt x="1183" y="3379"/>
                    <a:pt x="1048" y="3717"/>
                  </a:cubicBezTo>
                  <a:cubicBezTo>
                    <a:pt x="965" y="3925"/>
                    <a:pt x="833" y="4068"/>
                    <a:pt x="711" y="4078"/>
                  </a:cubicBezTo>
                  <a:cubicBezTo>
                    <a:pt x="705" y="4079"/>
                    <a:pt x="699" y="4079"/>
                    <a:pt x="693" y="4079"/>
                  </a:cubicBezTo>
                  <a:cubicBezTo>
                    <a:pt x="598" y="4079"/>
                    <a:pt x="527" y="3998"/>
                    <a:pt x="484" y="3929"/>
                  </a:cubicBezTo>
                  <a:cubicBezTo>
                    <a:pt x="293" y="3623"/>
                    <a:pt x="481" y="1333"/>
                    <a:pt x="637" y="707"/>
                  </a:cubicBezTo>
                  <a:cubicBezTo>
                    <a:pt x="717" y="380"/>
                    <a:pt x="1313" y="276"/>
                    <a:pt x="1663" y="251"/>
                  </a:cubicBezTo>
                  <a:close/>
                  <a:moveTo>
                    <a:pt x="1806" y="1"/>
                  </a:moveTo>
                  <a:cubicBezTo>
                    <a:pt x="1681" y="1"/>
                    <a:pt x="554" y="18"/>
                    <a:pt x="398" y="645"/>
                  </a:cubicBezTo>
                  <a:cubicBezTo>
                    <a:pt x="279" y="1121"/>
                    <a:pt x="1" y="3619"/>
                    <a:pt x="276" y="4057"/>
                  </a:cubicBezTo>
                  <a:cubicBezTo>
                    <a:pt x="383" y="4235"/>
                    <a:pt x="529" y="4329"/>
                    <a:pt x="693" y="4329"/>
                  </a:cubicBezTo>
                  <a:cubicBezTo>
                    <a:pt x="707" y="4329"/>
                    <a:pt x="717" y="4329"/>
                    <a:pt x="732" y="4325"/>
                  </a:cubicBezTo>
                  <a:cubicBezTo>
                    <a:pt x="950" y="4308"/>
                    <a:pt x="1156" y="4113"/>
                    <a:pt x="1278" y="3807"/>
                  </a:cubicBezTo>
                  <a:cubicBezTo>
                    <a:pt x="1466" y="3341"/>
                    <a:pt x="1911" y="272"/>
                    <a:pt x="1931" y="140"/>
                  </a:cubicBezTo>
                  <a:cubicBezTo>
                    <a:pt x="1935" y="105"/>
                    <a:pt x="1925" y="70"/>
                    <a:pt x="1901" y="43"/>
                  </a:cubicBezTo>
                  <a:cubicBezTo>
                    <a:pt x="1876" y="15"/>
                    <a:pt x="1845" y="1"/>
                    <a:pt x="1806"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539" name="Google Shape;702;p37"/>
            <p:cNvSpPr/>
            <p:nvPr/>
          </p:nvSpPr>
          <p:spPr>
            <a:xfrm>
              <a:off x="6279840" y="2667960"/>
              <a:ext cx="95760" cy="352080"/>
            </a:xfrm>
            <a:custGeom>
              <a:avLst/>
              <a:gdLst/>
              <a:ahLst/>
              <a:cxnLst/>
              <a:rect l="l" t="t" r="r" b="b"/>
              <a:pathLst>
                <a:path w="2673" h="9790">
                  <a:moveTo>
                    <a:pt x="1890" y="0"/>
                  </a:moveTo>
                  <a:lnTo>
                    <a:pt x="1" y="8618"/>
                  </a:lnTo>
                  <a:lnTo>
                    <a:pt x="296" y="9718"/>
                  </a:lnTo>
                  <a:cubicBezTo>
                    <a:pt x="309" y="9763"/>
                    <a:pt x="350" y="9790"/>
                    <a:pt x="392" y="9790"/>
                  </a:cubicBezTo>
                  <a:cubicBezTo>
                    <a:pt x="417" y="9790"/>
                    <a:pt x="443" y="9780"/>
                    <a:pt x="463" y="9760"/>
                  </a:cubicBezTo>
                  <a:lnTo>
                    <a:pt x="1292" y="8938"/>
                  </a:lnTo>
                  <a:lnTo>
                    <a:pt x="2673" y="233"/>
                  </a:lnTo>
                  <a:lnTo>
                    <a:pt x="1890" y="0"/>
                  </a:ln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40" name="Google Shape;703;p37"/>
            <p:cNvSpPr/>
            <p:nvPr/>
          </p:nvSpPr>
          <p:spPr>
            <a:xfrm>
              <a:off x="6350400" y="2656440"/>
              <a:ext cx="22680" cy="17280"/>
            </a:xfrm>
            <a:custGeom>
              <a:avLst/>
              <a:gdLst/>
              <a:ahLst/>
              <a:cxnLst/>
              <a:rect l="l" t="t" r="r" b="b"/>
              <a:pathLst>
                <a:path w="638" h="486">
                  <a:moveTo>
                    <a:pt x="347" y="0"/>
                  </a:moveTo>
                  <a:cubicBezTo>
                    <a:pt x="172" y="0"/>
                    <a:pt x="0" y="301"/>
                    <a:pt x="0" y="301"/>
                  </a:cubicBezTo>
                  <a:lnTo>
                    <a:pt x="637" y="486"/>
                  </a:lnTo>
                  <a:cubicBezTo>
                    <a:pt x="565" y="115"/>
                    <a:pt x="456" y="0"/>
                    <a:pt x="347"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541" name="Google Shape;704;p37"/>
            <p:cNvSpPr/>
            <p:nvPr/>
          </p:nvSpPr>
          <p:spPr>
            <a:xfrm>
              <a:off x="6286680" y="2918520"/>
              <a:ext cx="207000" cy="78120"/>
            </a:xfrm>
            <a:custGeom>
              <a:avLst/>
              <a:gdLst/>
              <a:ahLst/>
              <a:cxnLst/>
              <a:rect l="l" t="t" r="r" b="b"/>
              <a:pathLst>
                <a:path w="5759" h="2175">
                  <a:moveTo>
                    <a:pt x="3549" y="1"/>
                  </a:moveTo>
                  <a:cubicBezTo>
                    <a:pt x="3549" y="1"/>
                    <a:pt x="2489" y="415"/>
                    <a:pt x="1660" y="783"/>
                  </a:cubicBezTo>
                  <a:cubicBezTo>
                    <a:pt x="829" y="1152"/>
                    <a:pt x="0" y="1337"/>
                    <a:pt x="91" y="1844"/>
                  </a:cubicBezTo>
                  <a:cubicBezTo>
                    <a:pt x="137" y="2091"/>
                    <a:pt x="246" y="2174"/>
                    <a:pt x="416" y="2174"/>
                  </a:cubicBezTo>
                  <a:cubicBezTo>
                    <a:pt x="596" y="2174"/>
                    <a:pt x="844" y="2079"/>
                    <a:pt x="1153" y="1984"/>
                  </a:cubicBezTo>
                  <a:cubicBezTo>
                    <a:pt x="1751" y="1799"/>
                    <a:pt x="2534" y="1521"/>
                    <a:pt x="3685" y="1382"/>
                  </a:cubicBezTo>
                  <a:cubicBezTo>
                    <a:pt x="4837" y="1247"/>
                    <a:pt x="5759" y="185"/>
                    <a:pt x="5759" y="185"/>
                  </a:cubicBezTo>
                  <a:lnTo>
                    <a:pt x="3549" y="1"/>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542" name="Google Shape;705;p37"/>
            <p:cNvSpPr/>
            <p:nvPr/>
          </p:nvSpPr>
          <p:spPr>
            <a:xfrm>
              <a:off x="6282360" y="2914200"/>
              <a:ext cx="216360" cy="86760"/>
            </a:xfrm>
            <a:custGeom>
              <a:avLst/>
              <a:gdLst/>
              <a:ahLst/>
              <a:cxnLst/>
              <a:rect l="l" t="t" r="r" b="b"/>
              <a:pathLst>
                <a:path w="6019" h="2420">
                  <a:moveTo>
                    <a:pt x="3669" y="0"/>
                  </a:moveTo>
                  <a:cubicBezTo>
                    <a:pt x="3654" y="0"/>
                    <a:pt x="3639" y="3"/>
                    <a:pt x="3625" y="8"/>
                  </a:cubicBezTo>
                  <a:cubicBezTo>
                    <a:pt x="3615" y="13"/>
                    <a:pt x="2554" y="430"/>
                    <a:pt x="1729" y="795"/>
                  </a:cubicBezTo>
                  <a:cubicBezTo>
                    <a:pt x="1555" y="872"/>
                    <a:pt x="1385" y="941"/>
                    <a:pt x="1218" y="1007"/>
                  </a:cubicBezTo>
                  <a:cubicBezTo>
                    <a:pt x="564" y="1265"/>
                    <a:pt x="0" y="1491"/>
                    <a:pt x="91" y="1988"/>
                  </a:cubicBezTo>
                  <a:cubicBezTo>
                    <a:pt x="126" y="2173"/>
                    <a:pt x="195" y="2295"/>
                    <a:pt x="306" y="2361"/>
                  </a:cubicBezTo>
                  <a:cubicBezTo>
                    <a:pt x="376" y="2402"/>
                    <a:pt x="452" y="2420"/>
                    <a:pt x="536" y="2420"/>
                  </a:cubicBezTo>
                  <a:cubicBezTo>
                    <a:pt x="696" y="2420"/>
                    <a:pt x="887" y="2357"/>
                    <a:pt x="1123" y="2284"/>
                  </a:cubicBezTo>
                  <a:lnTo>
                    <a:pt x="1534" y="2155"/>
                  </a:lnTo>
                  <a:cubicBezTo>
                    <a:pt x="2105" y="1975"/>
                    <a:pt x="2818" y="1749"/>
                    <a:pt x="3824" y="1630"/>
                  </a:cubicBezTo>
                  <a:cubicBezTo>
                    <a:pt x="5006" y="1487"/>
                    <a:pt x="5936" y="433"/>
                    <a:pt x="5974" y="392"/>
                  </a:cubicBezTo>
                  <a:cubicBezTo>
                    <a:pt x="6019" y="339"/>
                    <a:pt x="6012" y="259"/>
                    <a:pt x="5963" y="214"/>
                  </a:cubicBezTo>
                  <a:cubicBezTo>
                    <a:pt x="5940" y="194"/>
                    <a:pt x="5911" y="184"/>
                    <a:pt x="5882" y="184"/>
                  </a:cubicBezTo>
                  <a:cubicBezTo>
                    <a:pt x="5847" y="184"/>
                    <a:pt x="5811" y="199"/>
                    <a:pt x="5786" y="228"/>
                  </a:cubicBezTo>
                  <a:cubicBezTo>
                    <a:pt x="5779" y="238"/>
                    <a:pt x="4881" y="1254"/>
                    <a:pt x="3792" y="1383"/>
                  </a:cubicBezTo>
                  <a:cubicBezTo>
                    <a:pt x="2766" y="1505"/>
                    <a:pt x="2042" y="1734"/>
                    <a:pt x="1457" y="1919"/>
                  </a:cubicBezTo>
                  <a:lnTo>
                    <a:pt x="1047" y="2048"/>
                  </a:lnTo>
                  <a:cubicBezTo>
                    <a:pt x="843" y="2112"/>
                    <a:pt x="659" y="2171"/>
                    <a:pt x="537" y="2171"/>
                  </a:cubicBezTo>
                  <a:cubicBezTo>
                    <a:pt x="495" y="2171"/>
                    <a:pt x="460" y="2165"/>
                    <a:pt x="435" y="2149"/>
                  </a:cubicBezTo>
                  <a:cubicBezTo>
                    <a:pt x="389" y="2121"/>
                    <a:pt x="355" y="2054"/>
                    <a:pt x="334" y="1943"/>
                  </a:cubicBezTo>
                  <a:cubicBezTo>
                    <a:pt x="282" y="1658"/>
                    <a:pt x="672" y="1491"/>
                    <a:pt x="1308" y="1237"/>
                  </a:cubicBezTo>
                  <a:cubicBezTo>
                    <a:pt x="1478" y="1171"/>
                    <a:pt x="1653" y="1098"/>
                    <a:pt x="1830" y="1021"/>
                  </a:cubicBezTo>
                  <a:cubicBezTo>
                    <a:pt x="2647" y="656"/>
                    <a:pt x="3705" y="246"/>
                    <a:pt x="3716" y="238"/>
                  </a:cubicBezTo>
                  <a:cubicBezTo>
                    <a:pt x="3779" y="214"/>
                    <a:pt x="3810" y="145"/>
                    <a:pt x="3785" y="79"/>
                  </a:cubicBezTo>
                  <a:cubicBezTo>
                    <a:pt x="3767" y="30"/>
                    <a:pt x="3719" y="0"/>
                    <a:pt x="3669"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543" name="Google Shape;706;p37"/>
            <p:cNvSpPr/>
            <p:nvPr/>
          </p:nvSpPr>
          <p:spPr>
            <a:xfrm>
              <a:off x="5058360" y="2359800"/>
              <a:ext cx="454680" cy="422640"/>
            </a:xfrm>
            <a:custGeom>
              <a:avLst/>
              <a:gdLst/>
              <a:ahLst/>
              <a:cxnLst/>
              <a:rect l="l" t="t" r="r" b="b"/>
              <a:pathLst>
                <a:path w="12631" h="11741">
                  <a:moveTo>
                    <a:pt x="70" y="1"/>
                  </a:moveTo>
                  <a:cubicBezTo>
                    <a:pt x="54" y="1"/>
                    <a:pt x="38" y="8"/>
                    <a:pt x="25" y="23"/>
                  </a:cubicBezTo>
                  <a:cubicBezTo>
                    <a:pt x="1" y="47"/>
                    <a:pt x="4" y="85"/>
                    <a:pt x="28" y="110"/>
                  </a:cubicBezTo>
                  <a:lnTo>
                    <a:pt x="12522" y="11726"/>
                  </a:lnTo>
                  <a:cubicBezTo>
                    <a:pt x="12533" y="11737"/>
                    <a:pt x="12547" y="11740"/>
                    <a:pt x="12563" y="11740"/>
                  </a:cubicBezTo>
                  <a:cubicBezTo>
                    <a:pt x="12578" y="11740"/>
                    <a:pt x="12595" y="11734"/>
                    <a:pt x="12609" y="11723"/>
                  </a:cubicBezTo>
                  <a:cubicBezTo>
                    <a:pt x="12630" y="11695"/>
                    <a:pt x="12630" y="11657"/>
                    <a:pt x="12605" y="11636"/>
                  </a:cubicBezTo>
                  <a:lnTo>
                    <a:pt x="112" y="19"/>
                  </a:lnTo>
                  <a:cubicBezTo>
                    <a:pt x="100" y="7"/>
                    <a:pt x="85" y="1"/>
                    <a:pt x="70"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44" name="Google Shape;707;p37"/>
            <p:cNvSpPr/>
            <p:nvPr/>
          </p:nvSpPr>
          <p:spPr>
            <a:xfrm>
              <a:off x="7313760" y="3674160"/>
              <a:ext cx="341280" cy="236880"/>
            </a:xfrm>
            <a:custGeom>
              <a:avLst/>
              <a:gdLst/>
              <a:ahLst/>
              <a:cxnLst/>
              <a:rect l="l" t="t" r="r" b="b"/>
              <a:pathLst>
                <a:path w="9485" h="6583">
                  <a:moveTo>
                    <a:pt x="1" y="0"/>
                  </a:moveTo>
                  <a:lnTo>
                    <a:pt x="508" y="3761"/>
                  </a:lnTo>
                  <a:cubicBezTo>
                    <a:pt x="508" y="5320"/>
                    <a:pt x="2405" y="6583"/>
                    <a:pt x="4743" y="6583"/>
                  </a:cubicBezTo>
                  <a:cubicBezTo>
                    <a:pt x="7081" y="6583"/>
                    <a:pt x="8977" y="5320"/>
                    <a:pt x="8977" y="3761"/>
                  </a:cubicBezTo>
                  <a:lnTo>
                    <a:pt x="9485" y="0"/>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545" name="Google Shape;708;p37"/>
            <p:cNvSpPr/>
            <p:nvPr/>
          </p:nvSpPr>
          <p:spPr>
            <a:xfrm>
              <a:off x="7309080" y="3669840"/>
              <a:ext cx="350640" cy="245520"/>
            </a:xfrm>
            <a:custGeom>
              <a:avLst/>
              <a:gdLst/>
              <a:ahLst/>
              <a:cxnLst/>
              <a:rect l="l" t="t" r="r" b="b"/>
              <a:pathLst>
                <a:path w="9743" h="6830">
                  <a:moveTo>
                    <a:pt x="9474" y="248"/>
                  </a:moveTo>
                  <a:lnTo>
                    <a:pt x="8981" y="3883"/>
                  </a:lnTo>
                  <a:cubicBezTo>
                    <a:pt x="8981" y="5373"/>
                    <a:pt x="7136" y="6584"/>
                    <a:pt x="4872" y="6584"/>
                  </a:cubicBezTo>
                  <a:cubicBezTo>
                    <a:pt x="2606" y="6584"/>
                    <a:pt x="763" y="5373"/>
                    <a:pt x="763" y="3866"/>
                  </a:cubicBezTo>
                  <a:lnTo>
                    <a:pt x="272" y="248"/>
                  </a:lnTo>
                  <a:close/>
                  <a:moveTo>
                    <a:pt x="130" y="1"/>
                  </a:moveTo>
                  <a:cubicBezTo>
                    <a:pt x="95" y="1"/>
                    <a:pt x="60" y="15"/>
                    <a:pt x="35" y="42"/>
                  </a:cubicBezTo>
                  <a:cubicBezTo>
                    <a:pt x="11" y="71"/>
                    <a:pt x="0" y="105"/>
                    <a:pt x="8" y="140"/>
                  </a:cubicBezTo>
                  <a:lnTo>
                    <a:pt x="516" y="3883"/>
                  </a:lnTo>
                  <a:cubicBezTo>
                    <a:pt x="516" y="5508"/>
                    <a:pt x="2471" y="6830"/>
                    <a:pt x="4872" y="6830"/>
                  </a:cubicBezTo>
                  <a:cubicBezTo>
                    <a:pt x="7276" y="6830"/>
                    <a:pt x="9227" y="5508"/>
                    <a:pt x="9227" y="3901"/>
                  </a:cubicBezTo>
                  <a:lnTo>
                    <a:pt x="9736" y="140"/>
                  </a:lnTo>
                  <a:cubicBezTo>
                    <a:pt x="9742" y="105"/>
                    <a:pt x="9732" y="71"/>
                    <a:pt x="9707" y="42"/>
                  </a:cubicBezTo>
                  <a:cubicBezTo>
                    <a:pt x="9683" y="15"/>
                    <a:pt x="9652" y="1"/>
                    <a:pt x="9614"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46" name="Google Shape;709;p37"/>
            <p:cNvSpPr/>
            <p:nvPr/>
          </p:nvSpPr>
          <p:spPr>
            <a:xfrm>
              <a:off x="7313760" y="3560400"/>
              <a:ext cx="341280" cy="227520"/>
            </a:xfrm>
            <a:custGeom>
              <a:avLst/>
              <a:gdLst/>
              <a:ahLst/>
              <a:cxnLst/>
              <a:rect l="l" t="t" r="r" b="b"/>
              <a:pathLst>
                <a:path w="9485" h="6323">
                  <a:moveTo>
                    <a:pt x="4743" y="1"/>
                  </a:moveTo>
                  <a:cubicBezTo>
                    <a:pt x="2123" y="1"/>
                    <a:pt x="1" y="1413"/>
                    <a:pt x="1" y="3159"/>
                  </a:cubicBezTo>
                  <a:cubicBezTo>
                    <a:pt x="1" y="4906"/>
                    <a:pt x="2123" y="6322"/>
                    <a:pt x="4743" y="6322"/>
                  </a:cubicBezTo>
                  <a:cubicBezTo>
                    <a:pt x="7362" y="6322"/>
                    <a:pt x="9485" y="4906"/>
                    <a:pt x="9485" y="3159"/>
                  </a:cubicBezTo>
                  <a:cubicBezTo>
                    <a:pt x="9485" y="1413"/>
                    <a:pt x="7362" y="1"/>
                    <a:pt x="4743"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547" name="Google Shape;710;p37"/>
            <p:cNvSpPr/>
            <p:nvPr/>
          </p:nvSpPr>
          <p:spPr>
            <a:xfrm>
              <a:off x="7309440" y="3556080"/>
              <a:ext cx="350280" cy="236520"/>
            </a:xfrm>
            <a:custGeom>
              <a:avLst/>
              <a:gdLst/>
              <a:ahLst/>
              <a:cxnLst/>
              <a:rect l="l" t="t" r="r" b="b"/>
              <a:pathLst>
                <a:path w="9735" h="6573">
                  <a:moveTo>
                    <a:pt x="4868" y="248"/>
                  </a:moveTo>
                  <a:cubicBezTo>
                    <a:pt x="7415" y="248"/>
                    <a:pt x="9488" y="1611"/>
                    <a:pt x="9488" y="3284"/>
                  </a:cubicBezTo>
                  <a:cubicBezTo>
                    <a:pt x="9488" y="4961"/>
                    <a:pt x="7415" y="6322"/>
                    <a:pt x="4868" y="6322"/>
                  </a:cubicBezTo>
                  <a:cubicBezTo>
                    <a:pt x="2321" y="6322"/>
                    <a:pt x="251" y="4961"/>
                    <a:pt x="251" y="3284"/>
                  </a:cubicBezTo>
                  <a:cubicBezTo>
                    <a:pt x="251" y="1611"/>
                    <a:pt x="2321" y="248"/>
                    <a:pt x="4868" y="248"/>
                  </a:cubicBezTo>
                  <a:close/>
                  <a:moveTo>
                    <a:pt x="4868" y="0"/>
                  </a:moveTo>
                  <a:cubicBezTo>
                    <a:pt x="2185" y="0"/>
                    <a:pt x="1" y="1475"/>
                    <a:pt x="1" y="3284"/>
                  </a:cubicBezTo>
                  <a:cubicBezTo>
                    <a:pt x="1" y="5097"/>
                    <a:pt x="2185" y="6573"/>
                    <a:pt x="4868" y="6573"/>
                  </a:cubicBezTo>
                  <a:cubicBezTo>
                    <a:pt x="7550" y="6573"/>
                    <a:pt x="9735" y="5097"/>
                    <a:pt x="9735" y="3284"/>
                  </a:cubicBezTo>
                  <a:cubicBezTo>
                    <a:pt x="9735" y="1475"/>
                    <a:pt x="7550" y="0"/>
                    <a:pt x="4868"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48" name="Google Shape;711;p37"/>
            <p:cNvSpPr/>
            <p:nvPr/>
          </p:nvSpPr>
          <p:spPr>
            <a:xfrm>
              <a:off x="7339320" y="3577320"/>
              <a:ext cx="290160" cy="193320"/>
            </a:xfrm>
            <a:custGeom>
              <a:avLst/>
              <a:gdLst/>
              <a:ahLst/>
              <a:cxnLst/>
              <a:rect l="l" t="t" r="r" b="b"/>
              <a:pathLst>
                <a:path w="8069" h="5380">
                  <a:moveTo>
                    <a:pt x="4033" y="1"/>
                  </a:moveTo>
                  <a:cubicBezTo>
                    <a:pt x="1806" y="1"/>
                    <a:pt x="1" y="1205"/>
                    <a:pt x="1" y="2690"/>
                  </a:cubicBezTo>
                  <a:cubicBezTo>
                    <a:pt x="1" y="4176"/>
                    <a:pt x="1806" y="5380"/>
                    <a:pt x="4033" y="5380"/>
                  </a:cubicBezTo>
                  <a:cubicBezTo>
                    <a:pt x="6259" y="5380"/>
                    <a:pt x="8068" y="4176"/>
                    <a:pt x="8068" y="2690"/>
                  </a:cubicBezTo>
                  <a:cubicBezTo>
                    <a:pt x="8068" y="1205"/>
                    <a:pt x="6259" y="1"/>
                    <a:pt x="4033"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549" name="Google Shape;712;p37"/>
            <p:cNvSpPr/>
            <p:nvPr/>
          </p:nvSpPr>
          <p:spPr>
            <a:xfrm>
              <a:off x="7335000" y="3573000"/>
              <a:ext cx="299160" cy="202320"/>
            </a:xfrm>
            <a:custGeom>
              <a:avLst/>
              <a:gdLst/>
              <a:ahLst/>
              <a:cxnLst/>
              <a:rect l="l" t="t" r="r" b="b"/>
              <a:pathLst>
                <a:path w="8316" h="5628">
                  <a:moveTo>
                    <a:pt x="4158" y="248"/>
                  </a:moveTo>
                  <a:cubicBezTo>
                    <a:pt x="6315" y="248"/>
                    <a:pt x="8068" y="1400"/>
                    <a:pt x="8068" y="2812"/>
                  </a:cubicBezTo>
                  <a:cubicBezTo>
                    <a:pt x="8068" y="4229"/>
                    <a:pt x="6315" y="5380"/>
                    <a:pt x="4158" y="5380"/>
                  </a:cubicBezTo>
                  <a:cubicBezTo>
                    <a:pt x="2000" y="5380"/>
                    <a:pt x="247" y="4229"/>
                    <a:pt x="247" y="2812"/>
                  </a:cubicBezTo>
                  <a:cubicBezTo>
                    <a:pt x="247" y="1400"/>
                    <a:pt x="2000" y="248"/>
                    <a:pt x="4158" y="248"/>
                  </a:cubicBezTo>
                  <a:close/>
                  <a:moveTo>
                    <a:pt x="4158" y="1"/>
                  </a:moveTo>
                  <a:cubicBezTo>
                    <a:pt x="1865" y="1"/>
                    <a:pt x="0" y="1264"/>
                    <a:pt x="0" y="2812"/>
                  </a:cubicBezTo>
                  <a:cubicBezTo>
                    <a:pt x="0" y="4364"/>
                    <a:pt x="1865" y="5627"/>
                    <a:pt x="4158" y="5627"/>
                  </a:cubicBezTo>
                  <a:cubicBezTo>
                    <a:pt x="6451" y="5627"/>
                    <a:pt x="8315" y="4364"/>
                    <a:pt x="8315" y="2812"/>
                  </a:cubicBezTo>
                  <a:cubicBezTo>
                    <a:pt x="8315" y="1264"/>
                    <a:pt x="6451" y="1"/>
                    <a:pt x="4158"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50" name="Google Shape;713;p37"/>
            <p:cNvSpPr/>
            <p:nvPr/>
          </p:nvSpPr>
          <p:spPr>
            <a:xfrm>
              <a:off x="7341840" y="3612600"/>
              <a:ext cx="285120" cy="158400"/>
            </a:xfrm>
            <a:custGeom>
              <a:avLst/>
              <a:gdLst/>
              <a:ahLst/>
              <a:cxnLst/>
              <a:rect l="l" t="t" r="r" b="b"/>
              <a:pathLst>
                <a:path w="7930" h="4405">
                  <a:moveTo>
                    <a:pt x="3964" y="0"/>
                  </a:moveTo>
                  <a:cubicBezTo>
                    <a:pt x="1987" y="0"/>
                    <a:pt x="342" y="950"/>
                    <a:pt x="1" y="2202"/>
                  </a:cubicBezTo>
                  <a:cubicBezTo>
                    <a:pt x="342" y="3455"/>
                    <a:pt x="1987" y="4405"/>
                    <a:pt x="3964" y="4405"/>
                  </a:cubicBezTo>
                  <a:cubicBezTo>
                    <a:pt x="5944" y="4405"/>
                    <a:pt x="7585" y="3455"/>
                    <a:pt x="7930" y="2202"/>
                  </a:cubicBezTo>
                  <a:cubicBezTo>
                    <a:pt x="7585" y="950"/>
                    <a:pt x="5944" y="0"/>
                    <a:pt x="3964"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51" name="Google Shape;714;p37"/>
            <p:cNvSpPr/>
            <p:nvPr/>
          </p:nvSpPr>
          <p:spPr>
            <a:xfrm>
              <a:off x="7337520" y="3608280"/>
              <a:ext cx="294120" cy="167040"/>
            </a:xfrm>
            <a:custGeom>
              <a:avLst/>
              <a:gdLst/>
              <a:ahLst/>
              <a:cxnLst/>
              <a:rect l="l" t="t" r="r" b="b"/>
              <a:pathLst>
                <a:path w="8181" h="4653">
                  <a:moveTo>
                    <a:pt x="4089" y="248"/>
                  </a:moveTo>
                  <a:cubicBezTo>
                    <a:pt x="5964" y="248"/>
                    <a:pt x="7567" y="1118"/>
                    <a:pt x="7926" y="2324"/>
                  </a:cubicBezTo>
                  <a:cubicBezTo>
                    <a:pt x="7567" y="3532"/>
                    <a:pt x="5964" y="4405"/>
                    <a:pt x="4089" y="4405"/>
                  </a:cubicBezTo>
                  <a:cubicBezTo>
                    <a:pt x="2213" y="4405"/>
                    <a:pt x="609" y="3532"/>
                    <a:pt x="254" y="2324"/>
                  </a:cubicBezTo>
                  <a:cubicBezTo>
                    <a:pt x="609" y="1118"/>
                    <a:pt x="2213" y="248"/>
                    <a:pt x="4089" y="248"/>
                  </a:cubicBezTo>
                  <a:close/>
                  <a:moveTo>
                    <a:pt x="4089" y="0"/>
                  </a:moveTo>
                  <a:cubicBezTo>
                    <a:pt x="2088" y="0"/>
                    <a:pt x="370" y="964"/>
                    <a:pt x="4" y="2293"/>
                  </a:cubicBezTo>
                  <a:cubicBezTo>
                    <a:pt x="1" y="2314"/>
                    <a:pt x="1" y="2335"/>
                    <a:pt x="4" y="2359"/>
                  </a:cubicBezTo>
                  <a:cubicBezTo>
                    <a:pt x="370" y="3689"/>
                    <a:pt x="2088" y="4652"/>
                    <a:pt x="4089" y="4652"/>
                  </a:cubicBezTo>
                  <a:cubicBezTo>
                    <a:pt x="6089" y="4652"/>
                    <a:pt x="7808" y="3689"/>
                    <a:pt x="8173" y="2359"/>
                  </a:cubicBezTo>
                  <a:cubicBezTo>
                    <a:pt x="8180" y="2335"/>
                    <a:pt x="8180" y="2314"/>
                    <a:pt x="8173" y="2293"/>
                  </a:cubicBezTo>
                  <a:cubicBezTo>
                    <a:pt x="7808" y="964"/>
                    <a:pt x="6089" y="0"/>
                    <a:pt x="4089"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52" name="Google Shape;715;p37"/>
            <p:cNvSpPr/>
            <p:nvPr/>
          </p:nvSpPr>
          <p:spPr>
            <a:xfrm>
              <a:off x="7335720" y="3404160"/>
              <a:ext cx="300600" cy="326520"/>
            </a:xfrm>
            <a:custGeom>
              <a:avLst/>
              <a:gdLst/>
              <a:ahLst/>
              <a:cxnLst/>
              <a:rect l="l" t="t" r="r" b="b"/>
              <a:pathLst>
                <a:path w="8361" h="9074">
                  <a:moveTo>
                    <a:pt x="4607" y="0"/>
                  </a:moveTo>
                  <a:cubicBezTo>
                    <a:pt x="4125" y="0"/>
                    <a:pt x="3658" y="212"/>
                    <a:pt x="3407" y="697"/>
                  </a:cubicBezTo>
                  <a:cubicBezTo>
                    <a:pt x="2787" y="1890"/>
                    <a:pt x="3230" y="4102"/>
                    <a:pt x="3010" y="4412"/>
                  </a:cubicBezTo>
                  <a:cubicBezTo>
                    <a:pt x="2909" y="4553"/>
                    <a:pt x="2718" y="4647"/>
                    <a:pt x="2509" y="4647"/>
                  </a:cubicBezTo>
                  <a:cubicBezTo>
                    <a:pt x="2258" y="4647"/>
                    <a:pt x="1983" y="4510"/>
                    <a:pt x="1814" y="4148"/>
                  </a:cubicBezTo>
                  <a:cubicBezTo>
                    <a:pt x="1504" y="3484"/>
                    <a:pt x="1504" y="2599"/>
                    <a:pt x="1107" y="2554"/>
                  </a:cubicBezTo>
                  <a:cubicBezTo>
                    <a:pt x="1072" y="2550"/>
                    <a:pt x="1035" y="2548"/>
                    <a:pt x="997" y="2548"/>
                  </a:cubicBezTo>
                  <a:cubicBezTo>
                    <a:pt x="618" y="2548"/>
                    <a:pt x="170" y="2779"/>
                    <a:pt x="91" y="3706"/>
                  </a:cubicBezTo>
                  <a:cubicBezTo>
                    <a:pt x="1" y="4722"/>
                    <a:pt x="178" y="5874"/>
                    <a:pt x="884" y="6403"/>
                  </a:cubicBezTo>
                  <a:cubicBezTo>
                    <a:pt x="1594" y="6935"/>
                    <a:pt x="2391" y="6758"/>
                    <a:pt x="2610" y="6977"/>
                  </a:cubicBezTo>
                  <a:cubicBezTo>
                    <a:pt x="2805" y="7171"/>
                    <a:pt x="2617" y="7551"/>
                    <a:pt x="2620" y="7776"/>
                  </a:cubicBezTo>
                  <a:cubicBezTo>
                    <a:pt x="2629" y="8595"/>
                    <a:pt x="3515" y="9074"/>
                    <a:pt x="4286" y="9074"/>
                  </a:cubicBezTo>
                  <a:cubicBezTo>
                    <a:pt x="4444" y="9074"/>
                    <a:pt x="4597" y="9054"/>
                    <a:pt x="4736" y="9012"/>
                  </a:cubicBezTo>
                  <a:cubicBezTo>
                    <a:pt x="5929" y="8661"/>
                    <a:pt x="5797" y="7463"/>
                    <a:pt x="5974" y="6977"/>
                  </a:cubicBezTo>
                  <a:cubicBezTo>
                    <a:pt x="6152" y="6493"/>
                    <a:pt x="7123" y="6448"/>
                    <a:pt x="7477" y="5697"/>
                  </a:cubicBezTo>
                  <a:cubicBezTo>
                    <a:pt x="7832" y="4945"/>
                    <a:pt x="8361" y="3439"/>
                    <a:pt x="7609" y="2864"/>
                  </a:cubicBezTo>
                  <a:cubicBezTo>
                    <a:pt x="7320" y="2643"/>
                    <a:pt x="7057" y="2547"/>
                    <a:pt x="6838" y="2547"/>
                  </a:cubicBezTo>
                  <a:cubicBezTo>
                    <a:pt x="6488" y="2547"/>
                    <a:pt x="6249" y="2793"/>
                    <a:pt x="6194" y="3174"/>
                  </a:cubicBezTo>
                  <a:cubicBezTo>
                    <a:pt x="6126" y="3652"/>
                    <a:pt x="5873" y="4236"/>
                    <a:pt x="5760" y="4477"/>
                  </a:cubicBezTo>
                  <a:lnTo>
                    <a:pt x="5760" y="4477"/>
                  </a:lnTo>
                  <a:cubicBezTo>
                    <a:pt x="6265" y="3374"/>
                    <a:pt x="6709" y="1022"/>
                    <a:pt x="5557" y="282"/>
                  </a:cubicBezTo>
                  <a:cubicBezTo>
                    <a:pt x="5277" y="101"/>
                    <a:pt x="4939" y="0"/>
                    <a:pt x="4607"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553" name="Google Shape;716;p37"/>
            <p:cNvSpPr/>
            <p:nvPr/>
          </p:nvSpPr>
          <p:spPr>
            <a:xfrm>
              <a:off x="7330680" y="3399840"/>
              <a:ext cx="313920" cy="335160"/>
            </a:xfrm>
            <a:custGeom>
              <a:avLst/>
              <a:gdLst/>
              <a:ahLst/>
              <a:cxnLst/>
              <a:rect l="l" t="t" r="r" b="b"/>
              <a:pathLst>
                <a:path w="8724" h="9320">
                  <a:moveTo>
                    <a:pt x="4752" y="249"/>
                  </a:moveTo>
                  <a:cubicBezTo>
                    <a:pt x="5056" y="249"/>
                    <a:pt x="5373" y="340"/>
                    <a:pt x="5637" y="507"/>
                  </a:cubicBezTo>
                  <a:cubicBezTo>
                    <a:pt x="6674" y="1175"/>
                    <a:pt x="6315" y="3378"/>
                    <a:pt x="5811" y="4512"/>
                  </a:cubicBezTo>
                  <a:cubicBezTo>
                    <a:pt x="5776" y="4592"/>
                    <a:pt x="5748" y="4644"/>
                    <a:pt x="5745" y="4655"/>
                  </a:cubicBezTo>
                  <a:lnTo>
                    <a:pt x="5745" y="4658"/>
                  </a:lnTo>
                  <a:cubicBezTo>
                    <a:pt x="5717" y="4711"/>
                    <a:pt x="5730" y="4777"/>
                    <a:pt x="5783" y="4815"/>
                  </a:cubicBezTo>
                  <a:cubicBezTo>
                    <a:pt x="5804" y="4830"/>
                    <a:pt x="5828" y="4837"/>
                    <a:pt x="5853" y="4837"/>
                  </a:cubicBezTo>
                  <a:cubicBezTo>
                    <a:pt x="5885" y="4837"/>
                    <a:pt x="5917" y="4825"/>
                    <a:pt x="5943" y="4801"/>
                  </a:cubicBezTo>
                  <a:cubicBezTo>
                    <a:pt x="5947" y="4798"/>
                    <a:pt x="5953" y="4787"/>
                    <a:pt x="5964" y="4766"/>
                  </a:cubicBezTo>
                  <a:lnTo>
                    <a:pt x="5964" y="4769"/>
                  </a:lnTo>
                  <a:cubicBezTo>
                    <a:pt x="5978" y="4738"/>
                    <a:pt x="5995" y="4711"/>
                    <a:pt x="6009" y="4676"/>
                  </a:cubicBezTo>
                  <a:cubicBezTo>
                    <a:pt x="6135" y="4414"/>
                    <a:pt x="6395" y="3796"/>
                    <a:pt x="6461" y="3315"/>
                  </a:cubicBezTo>
                  <a:cubicBezTo>
                    <a:pt x="6496" y="3075"/>
                    <a:pt x="6611" y="2901"/>
                    <a:pt x="6785" y="2832"/>
                  </a:cubicBezTo>
                  <a:cubicBezTo>
                    <a:pt x="6847" y="2806"/>
                    <a:pt x="6915" y="2794"/>
                    <a:pt x="6987" y="2794"/>
                  </a:cubicBezTo>
                  <a:cubicBezTo>
                    <a:pt x="7190" y="2794"/>
                    <a:pt x="7429" y="2893"/>
                    <a:pt x="7683" y="3086"/>
                  </a:cubicBezTo>
                  <a:cubicBezTo>
                    <a:pt x="8274" y="3538"/>
                    <a:pt x="7982" y="4766"/>
                    <a:pt x="7512" y="5768"/>
                  </a:cubicBezTo>
                  <a:cubicBezTo>
                    <a:pt x="7335" y="6140"/>
                    <a:pt x="6980" y="6328"/>
                    <a:pt x="6663" y="6495"/>
                  </a:cubicBezTo>
                  <a:cubicBezTo>
                    <a:pt x="6374" y="6648"/>
                    <a:pt x="6100" y="6794"/>
                    <a:pt x="6002" y="7059"/>
                  </a:cubicBezTo>
                  <a:cubicBezTo>
                    <a:pt x="5960" y="7181"/>
                    <a:pt x="5936" y="7330"/>
                    <a:pt x="5905" y="7501"/>
                  </a:cubicBezTo>
                  <a:cubicBezTo>
                    <a:pt x="5814" y="8064"/>
                    <a:pt x="5696" y="8767"/>
                    <a:pt x="4847" y="9018"/>
                  </a:cubicBezTo>
                  <a:cubicBezTo>
                    <a:pt x="4716" y="9057"/>
                    <a:pt x="4574" y="9076"/>
                    <a:pt x="4428" y="9076"/>
                  </a:cubicBezTo>
                  <a:cubicBezTo>
                    <a:pt x="4053" y="9076"/>
                    <a:pt x="3651" y="8952"/>
                    <a:pt x="3351" y="8729"/>
                  </a:cubicBezTo>
                  <a:cubicBezTo>
                    <a:pt x="3142" y="8576"/>
                    <a:pt x="2896" y="8308"/>
                    <a:pt x="2888" y="7897"/>
                  </a:cubicBezTo>
                  <a:cubicBezTo>
                    <a:pt x="2888" y="7842"/>
                    <a:pt x="2906" y="7762"/>
                    <a:pt x="2923" y="7675"/>
                  </a:cubicBezTo>
                  <a:cubicBezTo>
                    <a:pt x="2968" y="7462"/>
                    <a:pt x="3024" y="7195"/>
                    <a:pt x="2846" y="7014"/>
                  </a:cubicBezTo>
                  <a:cubicBezTo>
                    <a:pt x="2729" y="6895"/>
                    <a:pt x="2530" y="6871"/>
                    <a:pt x="2276" y="6836"/>
                  </a:cubicBezTo>
                  <a:cubicBezTo>
                    <a:pt x="1935" y="6787"/>
                    <a:pt x="1507" y="6728"/>
                    <a:pt x="1107" y="6429"/>
                  </a:cubicBezTo>
                  <a:cubicBezTo>
                    <a:pt x="533" y="5998"/>
                    <a:pt x="255" y="5031"/>
                    <a:pt x="359" y="3841"/>
                  </a:cubicBezTo>
                  <a:cubicBezTo>
                    <a:pt x="397" y="3409"/>
                    <a:pt x="519" y="3107"/>
                    <a:pt x="720" y="2940"/>
                  </a:cubicBezTo>
                  <a:cubicBezTo>
                    <a:pt x="857" y="2828"/>
                    <a:pt x="1017" y="2797"/>
                    <a:pt x="1146" y="2797"/>
                  </a:cubicBezTo>
                  <a:cubicBezTo>
                    <a:pt x="1180" y="2797"/>
                    <a:pt x="1211" y="2797"/>
                    <a:pt x="1239" y="2800"/>
                  </a:cubicBezTo>
                  <a:cubicBezTo>
                    <a:pt x="1403" y="2821"/>
                    <a:pt x="1493" y="3162"/>
                    <a:pt x="1587" y="3521"/>
                  </a:cubicBezTo>
                  <a:cubicBezTo>
                    <a:pt x="1653" y="3778"/>
                    <a:pt x="1730" y="4067"/>
                    <a:pt x="1848" y="4324"/>
                  </a:cubicBezTo>
                  <a:cubicBezTo>
                    <a:pt x="2061" y="4780"/>
                    <a:pt x="2401" y="4874"/>
                    <a:pt x="2583" y="4891"/>
                  </a:cubicBezTo>
                  <a:cubicBezTo>
                    <a:pt x="2607" y="4893"/>
                    <a:pt x="2631" y="4894"/>
                    <a:pt x="2655" y="4894"/>
                  </a:cubicBezTo>
                  <a:cubicBezTo>
                    <a:pt x="2897" y="4894"/>
                    <a:pt x="3127" y="4787"/>
                    <a:pt x="3257" y="4610"/>
                  </a:cubicBezTo>
                  <a:cubicBezTo>
                    <a:pt x="3358" y="4467"/>
                    <a:pt x="3355" y="4164"/>
                    <a:pt x="3341" y="3545"/>
                  </a:cubicBezTo>
                  <a:cubicBezTo>
                    <a:pt x="3320" y="2723"/>
                    <a:pt x="3288" y="1596"/>
                    <a:pt x="3664" y="876"/>
                  </a:cubicBezTo>
                  <a:cubicBezTo>
                    <a:pt x="3818" y="581"/>
                    <a:pt x="4068" y="379"/>
                    <a:pt x="4391" y="295"/>
                  </a:cubicBezTo>
                  <a:cubicBezTo>
                    <a:pt x="4506" y="264"/>
                    <a:pt x="4628" y="249"/>
                    <a:pt x="4752" y="249"/>
                  </a:cubicBezTo>
                  <a:close/>
                  <a:moveTo>
                    <a:pt x="4759" y="0"/>
                  </a:moveTo>
                  <a:cubicBezTo>
                    <a:pt x="4613" y="0"/>
                    <a:pt x="4467" y="19"/>
                    <a:pt x="4329" y="56"/>
                  </a:cubicBezTo>
                  <a:cubicBezTo>
                    <a:pt x="3935" y="160"/>
                    <a:pt x="3630" y="403"/>
                    <a:pt x="3445" y="761"/>
                  </a:cubicBezTo>
                  <a:cubicBezTo>
                    <a:pt x="3042" y="1541"/>
                    <a:pt x="3069" y="2703"/>
                    <a:pt x="3094" y="3552"/>
                  </a:cubicBezTo>
                  <a:cubicBezTo>
                    <a:pt x="3100" y="3942"/>
                    <a:pt x="3114" y="4383"/>
                    <a:pt x="3055" y="4464"/>
                  </a:cubicBezTo>
                  <a:cubicBezTo>
                    <a:pt x="2974" y="4576"/>
                    <a:pt x="2819" y="4647"/>
                    <a:pt x="2660" y="4647"/>
                  </a:cubicBezTo>
                  <a:cubicBezTo>
                    <a:pt x="2642" y="4647"/>
                    <a:pt x="2624" y="4646"/>
                    <a:pt x="2607" y="4644"/>
                  </a:cubicBezTo>
                  <a:cubicBezTo>
                    <a:pt x="2380" y="4623"/>
                    <a:pt x="2193" y="4474"/>
                    <a:pt x="2074" y="4220"/>
                  </a:cubicBezTo>
                  <a:cubicBezTo>
                    <a:pt x="1963" y="3980"/>
                    <a:pt x="1889" y="3705"/>
                    <a:pt x="1827" y="3458"/>
                  </a:cubicBezTo>
                  <a:cubicBezTo>
                    <a:pt x="1706" y="2995"/>
                    <a:pt x="1601" y="2592"/>
                    <a:pt x="1267" y="2556"/>
                  </a:cubicBezTo>
                  <a:cubicBezTo>
                    <a:pt x="1229" y="2552"/>
                    <a:pt x="1186" y="2549"/>
                    <a:pt x="1141" y="2549"/>
                  </a:cubicBezTo>
                  <a:cubicBezTo>
                    <a:pt x="967" y="2549"/>
                    <a:pt x="754" y="2591"/>
                    <a:pt x="564" y="2749"/>
                  </a:cubicBezTo>
                  <a:cubicBezTo>
                    <a:pt x="307" y="2957"/>
                    <a:pt x="157" y="3319"/>
                    <a:pt x="112" y="3816"/>
                  </a:cubicBezTo>
                  <a:cubicBezTo>
                    <a:pt x="1" y="5097"/>
                    <a:pt x="317" y="6144"/>
                    <a:pt x="958" y="6627"/>
                  </a:cubicBezTo>
                  <a:cubicBezTo>
                    <a:pt x="1409" y="6965"/>
                    <a:pt x="1889" y="7031"/>
                    <a:pt x="2244" y="7080"/>
                  </a:cubicBezTo>
                  <a:cubicBezTo>
                    <a:pt x="2432" y="7107"/>
                    <a:pt x="2610" y="7132"/>
                    <a:pt x="2669" y="7191"/>
                  </a:cubicBezTo>
                  <a:cubicBezTo>
                    <a:pt x="2756" y="7274"/>
                    <a:pt x="2718" y="7452"/>
                    <a:pt x="2679" y="7622"/>
                  </a:cubicBezTo>
                  <a:cubicBezTo>
                    <a:pt x="2659" y="7723"/>
                    <a:pt x="2641" y="7817"/>
                    <a:pt x="2641" y="7900"/>
                  </a:cubicBezTo>
                  <a:cubicBezTo>
                    <a:pt x="2645" y="8301"/>
                    <a:pt x="2846" y="8666"/>
                    <a:pt x="3205" y="8931"/>
                  </a:cubicBezTo>
                  <a:cubicBezTo>
                    <a:pt x="3546" y="9181"/>
                    <a:pt x="4005" y="9320"/>
                    <a:pt x="4436" y="9320"/>
                  </a:cubicBezTo>
                  <a:cubicBezTo>
                    <a:pt x="4603" y="9320"/>
                    <a:pt x="4767" y="9299"/>
                    <a:pt x="4916" y="9254"/>
                  </a:cubicBezTo>
                  <a:cubicBezTo>
                    <a:pt x="5915" y="8958"/>
                    <a:pt x="6058" y="8106"/>
                    <a:pt x="6152" y="7542"/>
                  </a:cubicBezTo>
                  <a:cubicBezTo>
                    <a:pt x="6176" y="7383"/>
                    <a:pt x="6201" y="7243"/>
                    <a:pt x="6236" y="7146"/>
                  </a:cubicBezTo>
                  <a:cubicBezTo>
                    <a:pt x="6302" y="6969"/>
                    <a:pt x="6520" y="6850"/>
                    <a:pt x="6778" y="6715"/>
                  </a:cubicBezTo>
                  <a:cubicBezTo>
                    <a:pt x="7112" y="6537"/>
                    <a:pt x="7526" y="6318"/>
                    <a:pt x="7734" y="5872"/>
                  </a:cubicBezTo>
                  <a:cubicBezTo>
                    <a:pt x="7982" y="5344"/>
                    <a:pt x="8723" y="3573"/>
                    <a:pt x="7832" y="2890"/>
                  </a:cubicBezTo>
                  <a:cubicBezTo>
                    <a:pt x="7536" y="2664"/>
                    <a:pt x="7245" y="2546"/>
                    <a:pt x="6986" y="2546"/>
                  </a:cubicBezTo>
                  <a:cubicBezTo>
                    <a:pt x="6883" y="2546"/>
                    <a:pt x="6786" y="2565"/>
                    <a:pt x="6695" y="2602"/>
                  </a:cubicBezTo>
                  <a:cubicBezTo>
                    <a:pt x="6632" y="2627"/>
                    <a:pt x="6573" y="2661"/>
                    <a:pt x="6524" y="2703"/>
                  </a:cubicBezTo>
                  <a:cubicBezTo>
                    <a:pt x="6618" y="1739"/>
                    <a:pt x="6479" y="755"/>
                    <a:pt x="5772" y="302"/>
                  </a:cubicBezTo>
                  <a:cubicBezTo>
                    <a:pt x="5466" y="104"/>
                    <a:pt x="5108" y="0"/>
                    <a:pt x="4759"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54" name="Google Shape;717;p37"/>
            <p:cNvSpPr/>
            <p:nvPr/>
          </p:nvSpPr>
          <p:spPr>
            <a:xfrm>
              <a:off x="7362360" y="3423960"/>
              <a:ext cx="136440" cy="186840"/>
            </a:xfrm>
            <a:custGeom>
              <a:avLst/>
              <a:gdLst/>
              <a:ahLst/>
              <a:cxnLst/>
              <a:rect l="l" t="t" r="r" b="b"/>
              <a:pathLst>
                <a:path w="3803" h="5197">
                  <a:moveTo>
                    <a:pt x="3731" y="1"/>
                  </a:moveTo>
                  <a:cubicBezTo>
                    <a:pt x="3720" y="1"/>
                    <a:pt x="3709" y="3"/>
                    <a:pt x="3698" y="9"/>
                  </a:cubicBezTo>
                  <a:cubicBezTo>
                    <a:pt x="3671" y="26"/>
                    <a:pt x="3006" y="434"/>
                    <a:pt x="2961" y="1255"/>
                  </a:cubicBezTo>
                  <a:cubicBezTo>
                    <a:pt x="2951" y="1442"/>
                    <a:pt x="2947" y="1728"/>
                    <a:pt x="2940" y="2054"/>
                  </a:cubicBezTo>
                  <a:cubicBezTo>
                    <a:pt x="2919" y="3019"/>
                    <a:pt x="2888" y="4633"/>
                    <a:pt x="2665" y="4887"/>
                  </a:cubicBezTo>
                  <a:cubicBezTo>
                    <a:pt x="2575" y="4995"/>
                    <a:pt x="2397" y="5060"/>
                    <a:pt x="2171" y="5071"/>
                  </a:cubicBezTo>
                  <a:cubicBezTo>
                    <a:pt x="2147" y="5073"/>
                    <a:pt x="2122" y="5073"/>
                    <a:pt x="2097" y="5073"/>
                  </a:cubicBezTo>
                  <a:cubicBezTo>
                    <a:pt x="1642" y="5073"/>
                    <a:pt x="1125" y="4865"/>
                    <a:pt x="766" y="4529"/>
                  </a:cubicBezTo>
                  <a:cubicBezTo>
                    <a:pt x="136" y="3944"/>
                    <a:pt x="429" y="2657"/>
                    <a:pt x="429" y="2643"/>
                  </a:cubicBezTo>
                  <a:cubicBezTo>
                    <a:pt x="439" y="2608"/>
                    <a:pt x="418" y="2576"/>
                    <a:pt x="383" y="2570"/>
                  </a:cubicBezTo>
                  <a:cubicBezTo>
                    <a:pt x="378" y="2568"/>
                    <a:pt x="373" y="2567"/>
                    <a:pt x="367" y="2567"/>
                  </a:cubicBezTo>
                  <a:cubicBezTo>
                    <a:pt x="341" y="2567"/>
                    <a:pt x="315" y="2586"/>
                    <a:pt x="310" y="2615"/>
                  </a:cubicBezTo>
                  <a:cubicBezTo>
                    <a:pt x="296" y="2671"/>
                    <a:pt x="0" y="3982"/>
                    <a:pt x="682" y="4619"/>
                  </a:cubicBezTo>
                  <a:cubicBezTo>
                    <a:pt x="1061" y="4977"/>
                    <a:pt x="1611" y="5197"/>
                    <a:pt x="2099" y="5197"/>
                  </a:cubicBezTo>
                  <a:lnTo>
                    <a:pt x="2179" y="5197"/>
                  </a:lnTo>
                  <a:cubicBezTo>
                    <a:pt x="2439" y="5182"/>
                    <a:pt x="2645" y="5102"/>
                    <a:pt x="2759" y="4970"/>
                  </a:cubicBezTo>
                  <a:cubicBezTo>
                    <a:pt x="2993" y="4706"/>
                    <a:pt x="3038" y="3440"/>
                    <a:pt x="3062" y="2059"/>
                  </a:cubicBezTo>
                  <a:cubicBezTo>
                    <a:pt x="3069" y="1731"/>
                    <a:pt x="3076" y="1446"/>
                    <a:pt x="3086" y="1261"/>
                  </a:cubicBezTo>
                  <a:cubicBezTo>
                    <a:pt x="3128" y="506"/>
                    <a:pt x="3758" y="121"/>
                    <a:pt x="3765" y="117"/>
                  </a:cubicBezTo>
                  <a:cubicBezTo>
                    <a:pt x="3793" y="100"/>
                    <a:pt x="3803" y="61"/>
                    <a:pt x="3786" y="30"/>
                  </a:cubicBezTo>
                  <a:cubicBezTo>
                    <a:pt x="3774" y="11"/>
                    <a:pt x="3753" y="1"/>
                    <a:pt x="3731"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55" name="Google Shape;718;p37"/>
            <p:cNvSpPr/>
            <p:nvPr/>
          </p:nvSpPr>
          <p:spPr>
            <a:xfrm>
              <a:off x="7380360" y="3614760"/>
              <a:ext cx="91440" cy="89280"/>
            </a:xfrm>
            <a:custGeom>
              <a:avLst/>
              <a:gdLst/>
              <a:ahLst/>
              <a:cxnLst/>
              <a:rect l="l" t="t" r="r" b="b"/>
              <a:pathLst>
                <a:path w="2548" h="2485">
                  <a:moveTo>
                    <a:pt x="69" y="0"/>
                  </a:moveTo>
                  <a:cubicBezTo>
                    <a:pt x="51" y="0"/>
                    <a:pt x="33" y="8"/>
                    <a:pt x="21" y="25"/>
                  </a:cubicBezTo>
                  <a:cubicBezTo>
                    <a:pt x="0" y="52"/>
                    <a:pt x="7" y="90"/>
                    <a:pt x="36" y="111"/>
                  </a:cubicBezTo>
                  <a:cubicBezTo>
                    <a:pt x="282" y="299"/>
                    <a:pt x="553" y="428"/>
                    <a:pt x="835" y="490"/>
                  </a:cubicBezTo>
                  <a:cubicBezTo>
                    <a:pt x="1002" y="528"/>
                    <a:pt x="1158" y="541"/>
                    <a:pt x="1303" y="541"/>
                  </a:cubicBezTo>
                  <a:cubicBezTo>
                    <a:pt x="1476" y="541"/>
                    <a:pt x="1632" y="523"/>
                    <a:pt x="1768" y="508"/>
                  </a:cubicBezTo>
                  <a:cubicBezTo>
                    <a:pt x="1880" y="495"/>
                    <a:pt x="1970" y="485"/>
                    <a:pt x="2043" y="485"/>
                  </a:cubicBezTo>
                  <a:cubicBezTo>
                    <a:pt x="2181" y="485"/>
                    <a:pt x="2257" y="519"/>
                    <a:pt x="2293" y="627"/>
                  </a:cubicBezTo>
                  <a:cubicBezTo>
                    <a:pt x="2419" y="1006"/>
                    <a:pt x="2161" y="2397"/>
                    <a:pt x="2157" y="2411"/>
                  </a:cubicBezTo>
                  <a:cubicBezTo>
                    <a:pt x="2154" y="2446"/>
                    <a:pt x="2175" y="2477"/>
                    <a:pt x="2210" y="2484"/>
                  </a:cubicBezTo>
                  <a:lnTo>
                    <a:pt x="2220" y="2484"/>
                  </a:lnTo>
                  <a:cubicBezTo>
                    <a:pt x="2248" y="2484"/>
                    <a:pt x="2276" y="2464"/>
                    <a:pt x="2279" y="2432"/>
                  </a:cubicBezTo>
                  <a:cubicBezTo>
                    <a:pt x="2293" y="2376"/>
                    <a:pt x="2547" y="998"/>
                    <a:pt x="2411" y="588"/>
                  </a:cubicBezTo>
                  <a:cubicBezTo>
                    <a:pt x="2351" y="409"/>
                    <a:pt x="2219" y="362"/>
                    <a:pt x="2043" y="362"/>
                  </a:cubicBezTo>
                  <a:cubicBezTo>
                    <a:pt x="1956" y="362"/>
                    <a:pt x="1859" y="373"/>
                    <a:pt x="1754" y="386"/>
                  </a:cubicBezTo>
                  <a:cubicBezTo>
                    <a:pt x="1620" y="401"/>
                    <a:pt x="1470" y="418"/>
                    <a:pt x="1304" y="418"/>
                  </a:cubicBezTo>
                  <a:cubicBezTo>
                    <a:pt x="1166" y="418"/>
                    <a:pt x="1019" y="407"/>
                    <a:pt x="863" y="372"/>
                  </a:cubicBezTo>
                  <a:cubicBezTo>
                    <a:pt x="595" y="313"/>
                    <a:pt x="344" y="192"/>
                    <a:pt x="108" y="14"/>
                  </a:cubicBezTo>
                  <a:cubicBezTo>
                    <a:pt x="96" y="5"/>
                    <a:pt x="83" y="0"/>
                    <a:pt x="69"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56" name="Google Shape;719;p37"/>
            <p:cNvSpPr/>
            <p:nvPr/>
          </p:nvSpPr>
          <p:spPr>
            <a:xfrm>
              <a:off x="7363800" y="3597480"/>
              <a:ext cx="14760" cy="15480"/>
            </a:xfrm>
            <a:custGeom>
              <a:avLst/>
              <a:gdLst/>
              <a:ahLst/>
              <a:cxnLst/>
              <a:rect l="l" t="t" r="r" b="b"/>
              <a:pathLst>
                <a:path w="422" h="444">
                  <a:moveTo>
                    <a:pt x="72" y="1"/>
                  </a:moveTo>
                  <a:cubicBezTo>
                    <a:pt x="59" y="1"/>
                    <a:pt x="46" y="5"/>
                    <a:pt x="35" y="13"/>
                  </a:cubicBezTo>
                  <a:cubicBezTo>
                    <a:pt x="7" y="30"/>
                    <a:pt x="0" y="68"/>
                    <a:pt x="18" y="97"/>
                  </a:cubicBezTo>
                  <a:cubicBezTo>
                    <a:pt x="21" y="103"/>
                    <a:pt x="122" y="249"/>
                    <a:pt x="310" y="426"/>
                  </a:cubicBezTo>
                  <a:cubicBezTo>
                    <a:pt x="320" y="437"/>
                    <a:pt x="338" y="444"/>
                    <a:pt x="352" y="444"/>
                  </a:cubicBezTo>
                  <a:cubicBezTo>
                    <a:pt x="369" y="444"/>
                    <a:pt x="383" y="437"/>
                    <a:pt x="397" y="423"/>
                  </a:cubicBezTo>
                  <a:cubicBezTo>
                    <a:pt x="421" y="399"/>
                    <a:pt x="418" y="360"/>
                    <a:pt x="394" y="336"/>
                  </a:cubicBezTo>
                  <a:cubicBezTo>
                    <a:pt x="216" y="173"/>
                    <a:pt x="122" y="30"/>
                    <a:pt x="122" y="26"/>
                  </a:cubicBezTo>
                  <a:cubicBezTo>
                    <a:pt x="110" y="10"/>
                    <a:pt x="91" y="1"/>
                    <a:pt x="72"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57" name="Google Shape;720;p37"/>
            <p:cNvSpPr/>
            <p:nvPr/>
          </p:nvSpPr>
          <p:spPr>
            <a:xfrm>
              <a:off x="7492680" y="3470400"/>
              <a:ext cx="24480" cy="207000"/>
            </a:xfrm>
            <a:custGeom>
              <a:avLst/>
              <a:gdLst/>
              <a:ahLst/>
              <a:cxnLst/>
              <a:rect l="l" t="t" r="r" b="b"/>
              <a:pathLst>
                <a:path w="690" h="5761">
                  <a:moveTo>
                    <a:pt x="623" y="1"/>
                  </a:moveTo>
                  <a:cubicBezTo>
                    <a:pt x="592" y="1"/>
                    <a:pt x="567" y="23"/>
                    <a:pt x="564" y="54"/>
                  </a:cubicBezTo>
                  <a:cubicBezTo>
                    <a:pt x="530" y="283"/>
                    <a:pt x="471" y="583"/>
                    <a:pt x="405" y="935"/>
                  </a:cubicBezTo>
                  <a:cubicBezTo>
                    <a:pt x="223" y="1853"/>
                    <a:pt x="1" y="3001"/>
                    <a:pt x="60" y="3732"/>
                  </a:cubicBezTo>
                  <a:cubicBezTo>
                    <a:pt x="105" y="4312"/>
                    <a:pt x="77" y="5120"/>
                    <a:pt x="46" y="5694"/>
                  </a:cubicBezTo>
                  <a:cubicBezTo>
                    <a:pt x="42" y="5728"/>
                    <a:pt x="71" y="5760"/>
                    <a:pt x="102" y="5760"/>
                  </a:cubicBezTo>
                  <a:lnTo>
                    <a:pt x="105" y="5760"/>
                  </a:lnTo>
                  <a:cubicBezTo>
                    <a:pt x="140" y="5760"/>
                    <a:pt x="168" y="5736"/>
                    <a:pt x="168" y="5701"/>
                  </a:cubicBezTo>
                  <a:cubicBezTo>
                    <a:pt x="199" y="5123"/>
                    <a:pt x="230" y="4309"/>
                    <a:pt x="182" y="3721"/>
                  </a:cubicBezTo>
                  <a:cubicBezTo>
                    <a:pt x="126" y="3008"/>
                    <a:pt x="345" y="1870"/>
                    <a:pt x="526" y="956"/>
                  </a:cubicBezTo>
                  <a:cubicBezTo>
                    <a:pt x="593" y="607"/>
                    <a:pt x="651" y="304"/>
                    <a:pt x="686" y="71"/>
                  </a:cubicBezTo>
                  <a:cubicBezTo>
                    <a:pt x="689" y="40"/>
                    <a:pt x="669" y="9"/>
                    <a:pt x="634" y="2"/>
                  </a:cubicBezTo>
                  <a:cubicBezTo>
                    <a:pt x="630" y="1"/>
                    <a:pt x="626" y="1"/>
                    <a:pt x="623"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58" name="Google Shape;721;p37"/>
            <p:cNvSpPr/>
            <p:nvPr/>
          </p:nvSpPr>
          <p:spPr>
            <a:xfrm>
              <a:off x="7491240" y="3686760"/>
              <a:ext cx="6120" cy="28080"/>
            </a:xfrm>
            <a:custGeom>
              <a:avLst/>
              <a:gdLst/>
              <a:ahLst/>
              <a:cxnLst/>
              <a:rect l="l" t="t" r="r" b="b"/>
              <a:pathLst>
                <a:path w="181" h="791">
                  <a:moveTo>
                    <a:pt x="112" y="0"/>
                  </a:moveTo>
                  <a:cubicBezTo>
                    <a:pt x="84" y="0"/>
                    <a:pt x="58" y="29"/>
                    <a:pt x="55" y="56"/>
                  </a:cubicBezTo>
                  <a:cubicBezTo>
                    <a:pt x="28" y="453"/>
                    <a:pt x="4" y="721"/>
                    <a:pt x="4" y="721"/>
                  </a:cubicBezTo>
                  <a:cubicBezTo>
                    <a:pt x="0" y="756"/>
                    <a:pt x="28" y="787"/>
                    <a:pt x="59" y="790"/>
                  </a:cubicBezTo>
                  <a:lnTo>
                    <a:pt x="66" y="790"/>
                  </a:lnTo>
                  <a:cubicBezTo>
                    <a:pt x="97" y="790"/>
                    <a:pt x="126" y="766"/>
                    <a:pt x="129" y="735"/>
                  </a:cubicBezTo>
                  <a:cubicBezTo>
                    <a:pt x="129" y="735"/>
                    <a:pt x="153" y="464"/>
                    <a:pt x="181" y="67"/>
                  </a:cubicBezTo>
                  <a:cubicBezTo>
                    <a:pt x="181" y="32"/>
                    <a:pt x="156" y="5"/>
                    <a:pt x="121" y="1"/>
                  </a:cubicBezTo>
                  <a:cubicBezTo>
                    <a:pt x="118" y="1"/>
                    <a:pt x="115" y="0"/>
                    <a:pt x="112"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59" name="Google Shape;722;p37"/>
            <p:cNvSpPr/>
            <p:nvPr/>
          </p:nvSpPr>
          <p:spPr>
            <a:xfrm>
              <a:off x="7601400" y="3538800"/>
              <a:ext cx="5760" cy="16560"/>
            </a:xfrm>
            <a:custGeom>
              <a:avLst/>
              <a:gdLst/>
              <a:ahLst/>
              <a:cxnLst/>
              <a:rect l="l" t="t" r="r" b="b"/>
              <a:pathLst>
                <a:path w="168" h="471">
                  <a:moveTo>
                    <a:pt x="101" y="0"/>
                  </a:moveTo>
                  <a:cubicBezTo>
                    <a:pt x="70" y="0"/>
                    <a:pt x="42" y="27"/>
                    <a:pt x="39" y="56"/>
                  </a:cubicBezTo>
                  <a:cubicBezTo>
                    <a:pt x="39" y="56"/>
                    <a:pt x="29" y="185"/>
                    <a:pt x="4" y="401"/>
                  </a:cubicBezTo>
                  <a:cubicBezTo>
                    <a:pt x="0" y="435"/>
                    <a:pt x="25" y="467"/>
                    <a:pt x="60" y="470"/>
                  </a:cubicBezTo>
                  <a:lnTo>
                    <a:pt x="66" y="470"/>
                  </a:lnTo>
                  <a:cubicBezTo>
                    <a:pt x="98" y="470"/>
                    <a:pt x="126" y="446"/>
                    <a:pt x="129" y="414"/>
                  </a:cubicBezTo>
                  <a:cubicBezTo>
                    <a:pt x="150" y="199"/>
                    <a:pt x="164" y="70"/>
                    <a:pt x="164" y="70"/>
                  </a:cubicBezTo>
                  <a:cubicBezTo>
                    <a:pt x="167" y="35"/>
                    <a:pt x="140" y="4"/>
                    <a:pt x="108" y="1"/>
                  </a:cubicBezTo>
                  <a:cubicBezTo>
                    <a:pt x="106" y="1"/>
                    <a:pt x="104" y="0"/>
                    <a:pt x="101"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60" name="Google Shape;723;p37"/>
            <p:cNvSpPr/>
            <p:nvPr/>
          </p:nvSpPr>
          <p:spPr>
            <a:xfrm>
              <a:off x="7526160" y="3569400"/>
              <a:ext cx="77400" cy="116640"/>
            </a:xfrm>
            <a:custGeom>
              <a:avLst/>
              <a:gdLst/>
              <a:ahLst/>
              <a:cxnLst/>
              <a:rect l="l" t="t" r="r" b="b"/>
              <a:pathLst>
                <a:path w="2162" h="3250">
                  <a:moveTo>
                    <a:pt x="2095" y="0"/>
                  </a:moveTo>
                  <a:cubicBezTo>
                    <a:pt x="2063" y="0"/>
                    <a:pt x="2036" y="24"/>
                    <a:pt x="2033" y="53"/>
                  </a:cubicBezTo>
                  <a:cubicBezTo>
                    <a:pt x="2022" y="147"/>
                    <a:pt x="2008" y="247"/>
                    <a:pt x="1995" y="348"/>
                  </a:cubicBezTo>
                  <a:cubicBezTo>
                    <a:pt x="1939" y="780"/>
                    <a:pt x="1431" y="1003"/>
                    <a:pt x="1020" y="1176"/>
                  </a:cubicBezTo>
                  <a:cubicBezTo>
                    <a:pt x="843" y="1257"/>
                    <a:pt x="672" y="1329"/>
                    <a:pt x="561" y="1413"/>
                  </a:cubicBezTo>
                  <a:cubicBezTo>
                    <a:pt x="196" y="1687"/>
                    <a:pt x="22" y="3028"/>
                    <a:pt x="4" y="3180"/>
                  </a:cubicBezTo>
                  <a:cubicBezTo>
                    <a:pt x="1" y="3216"/>
                    <a:pt x="25" y="3246"/>
                    <a:pt x="60" y="3250"/>
                  </a:cubicBezTo>
                  <a:lnTo>
                    <a:pt x="67" y="3250"/>
                  </a:lnTo>
                  <a:cubicBezTo>
                    <a:pt x="99" y="3250"/>
                    <a:pt x="123" y="3226"/>
                    <a:pt x="126" y="3195"/>
                  </a:cubicBezTo>
                  <a:cubicBezTo>
                    <a:pt x="175" y="2798"/>
                    <a:pt x="359" y="1716"/>
                    <a:pt x="635" y="1514"/>
                  </a:cubicBezTo>
                  <a:cubicBezTo>
                    <a:pt x="735" y="1437"/>
                    <a:pt x="899" y="1368"/>
                    <a:pt x="1073" y="1291"/>
                  </a:cubicBezTo>
                  <a:cubicBezTo>
                    <a:pt x="1507" y="1103"/>
                    <a:pt x="2050" y="867"/>
                    <a:pt x="2120" y="366"/>
                  </a:cubicBezTo>
                  <a:cubicBezTo>
                    <a:pt x="2130" y="261"/>
                    <a:pt x="2144" y="164"/>
                    <a:pt x="2154" y="70"/>
                  </a:cubicBezTo>
                  <a:cubicBezTo>
                    <a:pt x="2162" y="35"/>
                    <a:pt x="2138" y="4"/>
                    <a:pt x="2103" y="1"/>
                  </a:cubicBezTo>
                  <a:cubicBezTo>
                    <a:pt x="2100" y="0"/>
                    <a:pt x="2097" y="0"/>
                    <a:pt x="2095"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61" name="Google Shape;724;p37"/>
            <p:cNvSpPr/>
            <p:nvPr/>
          </p:nvSpPr>
          <p:spPr>
            <a:xfrm>
              <a:off x="7545240" y="3517920"/>
              <a:ext cx="39600" cy="72720"/>
            </a:xfrm>
            <a:custGeom>
              <a:avLst/>
              <a:gdLst/>
              <a:ahLst/>
              <a:cxnLst/>
              <a:rect l="l" t="t" r="r" b="b"/>
              <a:pathLst>
                <a:path w="1114" h="2027">
                  <a:moveTo>
                    <a:pt x="1045" y="1"/>
                  </a:moveTo>
                  <a:cubicBezTo>
                    <a:pt x="1035" y="1"/>
                    <a:pt x="1026" y="3"/>
                    <a:pt x="1016" y="8"/>
                  </a:cubicBezTo>
                  <a:cubicBezTo>
                    <a:pt x="1002" y="12"/>
                    <a:pt x="717" y="162"/>
                    <a:pt x="717" y="639"/>
                  </a:cubicBezTo>
                  <a:cubicBezTo>
                    <a:pt x="717" y="1052"/>
                    <a:pt x="599" y="1609"/>
                    <a:pt x="42" y="1912"/>
                  </a:cubicBezTo>
                  <a:cubicBezTo>
                    <a:pt x="11" y="1925"/>
                    <a:pt x="0" y="1964"/>
                    <a:pt x="18" y="1995"/>
                  </a:cubicBezTo>
                  <a:cubicBezTo>
                    <a:pt x="29" y="2016"/>
                    <a:pt x="49" y="2026"/>
                    <a:pt x="70" y="2026"/>
                  </a:cubicBezTo>
                  <a:cubicBezTo>
                    <a:pt x="80" y="2026"/>
                    <a:pt x="91" y="2023"/>
                    <a:pt x="101" y="2020"/>
                  </a:cubicBezTo>
                  <a:cubicBezTo>
                    <a:pt x="714" y="1689"/>
                    <a:pt x="843" y="1087"/>
                    <a:pt x="843" y="639"/>
                  </a:cubicBezTo>
                  <a:cubicBezTo>
                    <a:pt x="843" y="245"/>
                    <a:pt x="1061" y="123"/>
                    <a:pt x="1072" y="117"/>
                  </a:cubicBezTo>
                  <a:cubicBezTo>
                    <a:pt x="1103" y="102"/>
                    <a:pt x="1114" y="64"/>
                    <a:pt x="1100" y="36"/>
                  </a:cubicBezTo>
                  <a:cubicBezTo>
                    <a:pt x="1087" y="14"/>
                    <a:pt x="1067" y="1"/>
                    <a:pt x="1045"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562" name="Google Shape;725;p37"/>
            <p:cNvSpPr/>
            <p:nvPr/>
          </p:nvSpPr>
          <p:spPr>
            <a:xfrm>
              <a:off x="6277320" y="2818800"/>
              <a:ext cx="39600" cy="161280"/>
            </a:xfrm>
            <a:custGeom>
              <a:avLst/>
              <a:gdLst/>
              <a:ahLst/>
              <a:cxnLst/>
              <a:rect l="l" t="t" r="r" b="b"/>
              <a:pathLst>
                <a:path w="1114" h="4486">
                  <a:moveTo>
                    <a:pt x="1053" y="0"/>
                  </a:moveTo>
                  <a:cubicBezTo>
                    <a:pt x="1022" y="0"/>
                    <a:pt x="994" y="18"/>
                    <a:pt x="988" y="49"/>
                  </a:cubicBezTo>
                  <a:lnTo>
                    <a:pt x="7" y="4412"/>
                  </a:lnTo>
                  <a:cubicBezTo>
                    <a:pt x="1" y="4444"/>
                    <a:pt x="21" y="4479"/>
                    <a:pt x="56" y="4485"/>
                  </a:cubicBezTo>
                  <a:lnTo>
                    <a:pt x="70" y="4485"/>
                  </a:lnTo>
                  <a:cubicBezTo>
                    <a:pt x="97" y="4485"/>
                    <a:pt x="122" y="4468"/>
                    <a:pt x="129" y="4437"/>
                  </a:cubicBezTo>
                  <a:lnTo>
                    <a:pt x="1107" y="77"/>
                  </a:lnTo>
                  <a:cubicBezTo>
                    <a:pt x="1114" y="42"/>
                    <a:pt x="1093" y="12"/>
                    <a:pt x="1062" y="1"/>
                  </a:cubicBezTo>
                  <a:cubicBezTo>
                    <a:pt x="1059" y="0"/>
                    <a:pt x="1056" y="0"/>
                    <a:pt x="1053" y="0"/>
                  </a:cubicBezTo>
                  <a:close/>
                </a:path>
              </a:pathLst>
            </a:custGeom>
            <a:solidFill>
              <a:srgbClr val="000000"/>
            </a:solidFill>
            <a:ln w="0">
              <a:noFill/>
            </a:ln>
          </p:spPr>
          <p:style>
            <a:lnRef idx="0">
              <a:scrgbClr r="0" g="0" b="0"/>
            </a:lnRef>
            <a:fillRef idx="0">
              <a:scrgbClr r="0" g="0" b="0"/>
            </a:fillRef>
            <a:effectRef idx="0">
              <a:scrgbClr r="0" g="0" b="0"/>
            </a:effectRef>
            <a:fontRef idx="minor"/>
          </p:style>
        </p:sp>
        <p:sp>
          <p:nvSpPr>
            <p:cNvPr id="1563" name="Google Shape;726;p37"/>
            <p:cNvSpPr/>
            <p:nvPr/>
          </p:nvSpPr>
          <p:spPr>
            <a:xfrm>
              <a:off x="6278040" y="2980440"/>
              <a:ext cx="41400" cy="39960"/>
            </a:xfrm>
            <a:custGeom>
              <a:avLst/>
              <a:gdLst/>
              <a:ahLst/>
              <a:cxnLst/>
              <a:rect l="l" t="t" r="r" b="b"/>
              <a:pathLst>
                <a:path w="1164" h="1116">
                  <a:moveTo>
                    <a:pt x="65" y="0"/>
                  </a:moveTo>
                  <a:cubicBezTo>
                    <a:pt x="61" y="0"/>
                    <a:pt x="57" y="1"/>
                    <a:pt x="53" y="1"/>
                  </a:cubicBezTo>
                  <a:cubicBezTo>
                    <a:pt x="22" y="12"/>
                    <a:pt x="1" y="43"/>
                    <a:pt x="7" y="78"/>
                  </a:cubicBezTo>
                  <a:lnTo>
                    <a:pt x="199" y="892"/>
                  </a:lnTo>
                  <a:cubicBezTo>
                    <a:pt x="224" y="993"/>
                    <a:pt x="296" y="1074"/>
                    <a:pt x="401" y="1105"/>
                  </a:cubicBezTo>
                  <a:cubicBezTo>
                    <a:pt x="428" y="1112"/>
                    <a:pt x="457" y="1115"/>
                    <a:pt x="484" y="1115"/>
                  </a:cubicBezTo>
                  <a:cubicBezTo>
                    <a:pt x="558" y="1115"/>
                    <a:pt x="627" y="1087"/>
                    <a:pt x="683" y="1035"/>
                  </a:cubicBezTo>
                  <a:lnTo>
                    <a:pt x="1138" y="604"/>
                  </a:lnTo>
                  <a:cubicBezTo>
                    <a:pt x="1163" y="579"/>
                    <a:pt x="1163" y="541"/>
                    <a:pt x="1138" y="517"/>
                  </a:cubicBezTo>
                  <a:cubicBezTo>
                    <a:pt x="1125" y="504"/>
                    <a:pt x="1108" y="497"/>
                    <a:pt x="1091" y="497"/>
                  </a:cubicBezTo>
                  <a:cubicBezTo>
                    <a:pt x="1077" y="497"/>
                    <a:pt x="1062" y="502"/>
                    <a:pt x="1051" y="513"/>
                  </a:cubicBezTo>
                  <a:lnTo>
                    <a:pt x="599" y="945"/>
                  </a:lnTo>
                  <a:cubicBezTo>
                    <a:pt x="565" y="976"/>
                    <a:pt x="522" y="993"/>
                    <a:pt x="480" y="993"/>
                  </a:cubicBezTo>
                  <a:cubicBezTo>
                    <a:pt x="465" y="993"/>
                    <a:pt x="450" y="991"/>
                    <a:pt x="436" y="987"/>
                  </a:cubicBezTo>
                  <a:cubicBezTo>
                    <a:pt x="377" y="969"/>
                    <a:pt x="335" y="920"/>
                    <a:pt x="321" y="862"/>
                  </a:cubicBezTo>
                  <a:lnTo>
                    <a:pt x="129" y="51"/>
                  </a:lnTo>
                  <a:cubicBezTo>
                    <a:pt x="121" y="20"/>
                    <a:pt x="95" y="0"/>
                    <a:pt x="65" y="0"/>
                  </a:cubicBezTo>
                  <a:close/>
                </a:path>
              </a:pathLst>
            </a:custGeom>
            <a:solidFill>
              <a:srgbClr val="000000"/>
            </a:solidFill>
            <a:ln w="0">
              <a:noFill/>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4" name="Google Shape;1627;p34"/>
          <p:cNvGrpSpPr/>
          <p:nvPr/>
        </p:nvGrpSpPr>
        <p:grpSpPr>
          <a:xfrm>
            <a:off x="303120" y="959760"/>
            <a:ext cx="5343480" cy="4183560"/>
            <a:chOff x="303120" y="959760"/>
            <a:chExt cx="5343480" cy="4183560"/>
          </a:xfrm>
        </p:grpSpPr>
        <p:sp>
          <p:nvSpPr>
            <p:cNvPr id="1565" name="Google Shape;1628;p34"/>
            <p:cNvSpPr/>
            <p:nvPr/>
          </p:nvSpPr>
          <p:spPr>
            <a:xfrm>
              <a:off x="592200" y="959760"/>
              <a:ext cx="4800960" cy="4087080"/>
            </a:xfrm>
            <a:custGeom>
              <a:avLst/>
              <a:gdLst/>
              <a:ahLst/>
              <a:cxnLst/>
              <a:rect l="l" t="t" r="r" b="b"/>
              <a:pathLst>
                <a:path w="240073" h="204367">
                  <a:moveTo>
                    <a:pt x="98444" y="0"/>
                  </a:moveTo>
                  <a:cubicBezTo>
                    <a:pt x="66611" y="0"/>
                    <a:pt x="32985" y="23173"/>
                    <a:pt x="18273" y="58560"/>
                  </a:cubicBezTo>
                  <a:cubicBezTo>
                    <a:pt x="0" y="102473"/>
                    <a:pt x="9686" y="134990"/>
                    <a:pt x="9686" y="134990"/>
                  </a:cubicBezTo>
                  <a:cubicBezTo>
                    <a:pt x="9686" y="134990"/>
                    <a:pt x="19372" y="174100"/>
                    <a:pt x="57750" y="192861"/>
                  </a:cubicBezTo>
                  <a:cubicBezTo>
                    <a:pt x="75386" y="201502"/>
                    <a:pt x="94579" y="204367"/>
                    <a:pt x="113787" y="204367"/>
                  </a:cubicBezTo>
                  <a:cubicBezTo>
                    <a:pt x="136375" y="204367"/>
                    <a:pt x="158984" y="200405"/>
                    <a:pt x="179108" y="197216"/>
                  </a:cubicBezTo>
                  <a:cubicBezTo>
                    <a:pt x="216346" y="191315"/>
                    <a:pt x="240073" y="163925"/>
                    <a:pt x="237549" y="131408"/>
                  </a:cubicBezTo>
                  <a:cubicBezTo>
                    <a:pt x="235026" y="98851"/>
                    <a:pt x="204951" y="96002"/>
                    <a:pt x="182038" y="63525"/>
                  </a:cubicBezTo>
                  <a:cubicBezTo>
                    <a:pt x="159085" y="31090"/>
                    <a:pt x="157905" y="18962"/>
                    <a:pt x="120952" y="4230"/>
                  </a:cubicBezTo>
                  <a:cubicBezTo>
                    <a:pt x="113750" y="1358"/>
                    <a:pt x="106150" y="0"/>
                    <a:pt x="98444"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566" name="Google Shape;1629;p34"/>
            <p:cNvSpPr/>
            <p:nvPr/>
          </p:nvSpPr>
          <p:spPr>
            <a:xfrm>
              <a:off x="734760" y="959760"/>
              <a:ext cx="4611600" cy="4081680"/>
            </a:xfrm>
            <a:custGeom>
              <a:avLst/>
              <a:gdLst/>
              <a:ahLst/>
              <a:cxnLst/>
              <a:rect l="l" t="t" r="r" b="b"/>
              <a:pathLst>
                <a:path w="230591" h="204097">
                  <a:moveTo>
                    <a:pt x="87011" y="99545"/>
                  </a:moveTo>
                  <a:cubicBezTo>
                    <a:pt x="86604" y="100766"/>
                    <a:pt x="86115" y="101947"/>
                    <a:pt x="85708" y="103005"/>
                  </a:cubicBezTo>
                  <a:lnTo>
                    <a:pt x="120749" y="103005"/>
                  </a:lnTo>
                  <a:cubicBezTo>
                    <a:pt x="120830" y="103005"/>
                    <a:pt x="120911" y="103045"/>
                    <a:pt x="120993" y="103086"/>
                  </a:cubicBezTo>
                  <a:cubicBezTo>
                    <a:pt x="121034" y="103167"/>
                    <a:pt x="121074" y="103249"/>
                    <a:pt x="121074" y="103330"/>
                  </a:cubicBezTo>
                  <a:lnTo>
                    <a:pt x="121074" y="156766"/>
                  </a:lnTo>
                  <a:cubicBezTo>
                    <a:pt x="121074" y="156847"/>
                    <a:pt x="121034" y="156928"/>
                    <a:pt x="120993" y="157010"/>
                  </a:cubicBezTo>
                  <a:cubicBezTo>
                    <a:pt x="120911" y="157051"/>
                    <a:pt x="120830" y="157091"/>
                    <a:pt x="120749" y="157091"/>
                  </a:cubicBezTo>
                  <a:lnTo>
                    <a:pt x="89697" y="157091"/>
                  </a:lnTo>
                  <a:cubicBezTo>
                    <a:pt x="90470" y="159940"/>
                    <a:pt x="91284" y="162870"/>
                    <a:pt x="92057" y="165556"/>
                  </a:cubicBezTo>
                  <a:cubicBezTo>
                    <a:pt x="92993" y="165068"/>
                    <a:pt x="93807" y="164783"/>
                    <a:pt x="94580" y="164254"/>
                  </a:cubicBezTo>
                  <a:cubicBezTo>
                    <a:pt x="95110" y="163888"/>
                    <a:pt x="95598" y="163806"/>
                    <a:pt x="96046" y="163806"/>
                  </a:cubicBezTo>
                  <a:cubicBezTo>
                    <a:pt x="96493" y="163806"/>
                    <a:pt x="96859" y="163888"/>
                    <a:pt x="97104" y="164010"/>
                  </a:cubicBezTo>
                  <a:cubicBezTo>
                    <a:pt x="97389" y="163725"/>
                    <a:pt x="98040" y="163237"/>
                    <a:pt x="98894" y="162992"/>
                  </a:cubicBezTo>
                  <a:lnTo>
                    <a:pt x="99139" y="162992"/>
                  </a:lnTo>
                  <a:cubicBezTo>
                    <a:pt x="99546" y="162992"/>
                    <a:pt x="99871" y="163155"/>
                    <a:pt x="100156" y="163359"/>
                  </a:cubicBezTo>
                  <a:cubicBezTo>
                    <a:pt x="100441" y="163603"/>
                    <a:pt x="100726" y="163888"/>
                    <a:pt x="100970" y="164173"/>
                  </a:cubicBezTo>
                  <a:cubicBezTo>
                    <a:pt x="101255" y="164498"/>
                    <a:pt x="101458" y="164824"/>
                    <a:pt x="101621" y="165027"/>
                  </a:cubicBezTo>
                  <a:cubicBezTo>
                    <a:pt x="101906" y="164946"/>
                    <a:pt x="102435" y="164783"/>
                    <a:pt x="103290" y="164702"/>
                  </a:cubicBezTo>
                  <a:lnTo>
                    <a:pt x="103656" y="164702"/>
                  </a:lnTo>
                  <a:cubicBezTo>
                    <a:pt x="105040" y="164702"/>
                    <a:pt x="106586" y="165353"/>
                    <a:pt x="107726" y="166207"/>
                  </a:cubicBezTo>
                  <a:cubicBezTo>
                    <a:pt x="108133" y="166533"/>
                    <a:pt x="108295" y="166940"/>
                    <a:pt x="108295" y="167347"/>
                  </a:cubicBezTo>
                  <a:cubicBezTo>
                    <a:pt x="108295" y="167428"/>
                    <a:pt x="108295" y="167510"/>
                    <a:pt x="108255" y="167591"/>
                  </a:cubicBezTo>
                  <a:lnTo>
                    <a:pt x="121725" y="167591"/>
                  </a:lnTo>
                  <a:cubicBezTo>
                    <a:pt x="121929" y="167306"/>
                    <a:pt x="122132" y="167062"/>
                    <a:pt x="122377" y="166859"/>
                  </a:cubicBezTo>
                  <a:cubicBezTo>
                    <a:pt x="122946" y="166248"/>
                    <a:pt x="123557" y="165963"/>
                    <a:pt x="124167" y="165963"/>
                  </a:cubicBezTo>
                  <a:cubicBezTo>
                    <a:pt x="124330" y="165963"/>
                    <a:pt x="124493" y="166004"/>
                    <a:pt x="124656" y="166045"/>
                  </a:cubicBezTo>
                  <a:cubicBezTo>
                    <a:pt x="125510" y="166207"/>
                    <a:pt x="126243" y="166248"/>
                    <a:pt x="126528" y="166289"/>
                  </a:cubicBezTo>
                  <a:lnTo>
                    <a:pt x="126568" y="166289"/>
                  </a:lnTo>
                  <a:cubicBezTo>
                    <a:pt x="127016" y="166045"/>
                    <a:pt x="129051" y="164824"/>
                    <a:pt x="130638" y="164091"/>
                  </a:cubicBezTo>
                  <a:cubicBezTo>
                    <a:pt x="131208" y="163806"/>
                    <a:pt x="131737" y="163603"/>
                    <a:pt x="132103" y="163521"/>
                  </a:cubicBezTo>
                  <a:lnTo>
                    <a:pt x="132347" y="163521"/>
                  </a:lnTo>
                  <a:cubicBezTo>
                    <a:pt x="132795" y="163521"/>
                    <a:pt x="133243" y="163725"/>
                    <a:pt x="133690" y="164010"/>
                  </a:cubicBezTo>
                  <a:cubicBezTo>
                    <a:pt x="134138" y="164295"/>
                    <a:pt x="134586" y="164661"/>
                    <a:pt x="134993" y="165068"/>
                  </a:cubicBezTo>
                  <a:cubicBezTo>
                    <a:pt x="135685" y="165719"/>
                    <a:pt x="136254" y="166370"/>
                    <a:pt x="136376" y="166492"/>
                  </a:cubicBezTo>
                  <a:cubicBezTo>
                    <a:pt x="136498" y="166614"/>
                    <a:pt x="137068" y="167062"/>
                    <a:pt x="137719" y="167591"/>
                  </a:cubicBezTo>
                  <a:lnTo>
                    <a:pt x="176056" y="167591"/>
                  </a:lnTo>
                  <a:lnTo>
                    <a:pt x="176056" y="99545"/>
                  </a:lnTo>
                  <a:close/>
                  <a:moveTo>
                    <a:pt x="88801" y="89371"/>
                  </a:moveTo>
                  <a:cubicBezTo>
                    <a:pt x="89086" y="89982"/>
                    <a:pt x="89331" y="90714"/>
                    <a:pt x="89331" y="91569"/>
                  </a:cubicBezTo>
                  <a:cubicBezTo>
                    <a:pt x="89331" y="92016"/>
                    <a:pt x="89208" y="92708"/>
                    <a:pt x="88964" y="93563"/>
                  </a:cubicBezTo>
                  <a:cubicBezTo>
                    <a:pt x="88761" y="94418"/>
                    <a:pt x="88435" y="95435"/>
                    <a:pt x="88069" y="96534"/>
                  </a:cubicBezTo>
                  <a:cubicBezTo>
                    <a:pt x="87825" y="97307"/>
                    <a:pt x="87540" y="98080"/>
                    <a:pt x="87296" y="98854"/>
                  </a:cubicBezTo>
                  <a:lnTo>
                    <a:pt x="176748" y="98854"/>
                  </a:lnTo>
                  <a:lnTo>
                    <a:pt x="176748" y="167591"/>
                  </a:lnTo>
                  <a:lnTo>
                    <a:pt x="185009" y="167591"/>
                  </a:lnTo>
                  <a:lnTo>
                    <a:pt x="185009" y="89371"/>
                  </a:lnTo>
                  <a:close/>
                  <a:moveTo>
                    <a:pt x="91365" y="0"/>
                  </a:moveTo>
                  <a:cubicBezTo>
                    <a:pt x="59500" y="0"/>
                    <a:pt x="25884" y="23157"/>
                    <a:pt x="11151" y="58563"/>
                  </a:cubicBezTo>
                  <a:cubicBezTo>
                    <a:pt x="2279" y="79889"/>
                    <a:pt x="0" y="98528"/>
                    <a:pt x="0" y="112080"/>
                  </a:cubicBezTo>
                  <a:cubicBezTo>
                    <a:pt x="0" y="126406"/>
                    <a:pt x="2564" y="134993"/>
                    <a:pt x="2564" y="134993"/>
                  </a:cubicBezTo>
                  <a:cubicBezTo>
                    <a:pt x="2564" y="134993"/>
                    <a:pt x="7896" y="156481"/>
                    <a:pt x="26250" y="175242"/>
                  </a:cubicBezTo>
                  <a:cubicBezTo>
                    <a:pt x="26657" y="171783"/>
                    <a:pt x="27064" y="168039"/>
                    <a:pt x="27430" y="164254"/>
                  </a:cubicBezTo>
                  <a:cubicBezTo>
                    <a:pt x="28692" y="152167"/>
                    <a:pt x="29872" y="139795"/>
                    <a:pt x="29994" y="136417"/>
                  </a:cubicBezTo>
                  <a:cubicBezTo>
                    <a:pt x="30157" y="132999"/>
                    <a:pt x="30320" y="129092"/>
                    <a:pt x="31215" y="125388"/>
                  </a:cubicBezTo>
                  <a:cubicBezTo>
                    <a:pt x="32110" y="121725"/>
                    <a:pt x="33738" y="118266"/>
                    <a:pt x="36831" y="115824"/>
                  </a:cubicBezTo>
                  <a:cubicBezTo>
                    <a:pt x="41186" y="112406"/>
                    <a:pt x="46680" y="108539"/>
                    <a:pt x="49447" y="106627"/>
                  </a:cubicBezTo>
                  <a:lnTo>
                    <a:pt x="52662" y="101255"/>
                  </a:lnTo>
                  <a:cubicBezTo>
                    <a:pt x="52662" y="101255"/>
                    <a:pt x="52988" y="101173"/>
                    <a:pt x="53680" y="101173"/>
                  </a:cubicBezTo>
                  <a:cubicBezTo>
                    <a:pt x="54250" y="101173"/>
                    <a:pt x="55104" y="101255"/>
                    <a:pt x="56203" y="101458"/>
                  </a:cubicBezTo>
                  <a:cubicBezTo>
                    <a:pt x="56285" y="101295"/>
                    <a:pt x="56407" y="101173"/>
                    <a:pt x="56529" y="100970"/>
                  </a:cubicBezTo>
                  <a:cubicBezTo>
                    <a:pt x="57343" y="99790"/>
                    <a:pt x="58319" y="98162"/>
                    <a:pt x="58889" y="96290"/>
                  </a:cubicBezTo>
                  <a:cubicBezTo>
                    <a:pt x="59174" y="95435"/>
                    <a:pt x="59296" y="94418"/>
                    <a:pt x="59296" y="93359"/>
                  </a:cubicBezTo>
                  <a:cubicBezTo>
                    <a:pt x="59296" y="90551"/>
                    <a:pt x="58482" y="87621"/>
                    <a:pt x="58279" y="86929"/>
                  </a:cubicBezTo>
                  <a:cubicBezTo>
                    <a:pt x="58238" y="86848"/>
                    <a:pt x="58238" y="86807"/>
                    <a:pt x="58238" y="86807"/>
                  </a:cubicBezTo>
                  <a:lnTo>
                    <a:pt x="58238" y="86726"/>
                  </a:lnTo>
                  <a:cubicBezTo>
                    <a:pt x="58238" y="86726"/>
                    <a:pt x="58034" y="85423"/>
                    <a:pt x="58034" y="83551"/>
                  </a:cubicBezTo>
                  <a:cubicBezTo>
                    <a:pt x="58034" y="81354"/>
                    <a:pt x="58279" y="78383"/>
                    <a:pt x="59255" y="75534"/>
                  </a:cubicBezTo>
                  <a:cubicBezTo>
                    <a:pt x="60232" y="72726"/>
                    <a:pt x="61941" y="70081"/>
                    <a:pt x="64994" y="68656"/>
                  </a:cubicBezTo>
                  <a:cubicBezTo>
                    <a:pt x="68290" y="67110"/>
                    <a:pt x="72156" y="66540"/>
                    <a:pt x="75778" y="66540"/>
                  </a:cubicBezTo>
                  <a:cubicBezTo>
                    <a:pt x="80052" y="66540"/>
                    <a:pt x="83999" y="67354"/>
                    <a:pt x="86238" y="68290"/>
                  </a:cubicBezTo>
                  <a:cubicBezTo>
                    <a:pt x="87011" y="68575"/>
                    <a:pt x="87581" y="68900"/>
                    <a:pt x="87947" y="69267"/>
                  </a:cubicBezTo>
                  <a:cubicBezTo>
                    <a:pt x="89005" y="70325"/>
                    <a:pt x="89493" y="71871"/>
                    <a:pt x="89738" y="73133"/>
                  </a:cubicBezTo>
                  <a:cubicBezTo>
                    <a:pt x="89982" y="74313"/>
                    <a:pt x="90022" y="75290"/>
                    <a:pt x="90022" y="75412"/>
                  </a:cubicBezTo>
                  <a:cubicBezTo>
                    <a:pt x="90022" y="75493"/>
                    <a:pt x="90063" y="76226"/>
                    <a:pt x="90063" y="77203"/>
                  </a:cubicBezTo>
                  <a:cubicBezTo>
                    <a:pt x="90063" y="78017"/>
                    <a:pt x="90022" y="78953"/>
                    <a:pt x="89941" y="79889"/>
                  </a:cubicBezTo>
                  <a:cubicBezTo>
                    <a:pt x="89860" y="80865"/>
                    <a:pt x="89697" y="81761"/>
                    <a:pt x="89453" y="82493"/>
                  </a:cubicBezTo>
                  <a:cubicBezTo>
                    <a:pt x="89046" y="83633"/>
                    <a:pt x="88598" y="84528"/>
                    <a:pt x="88232" y="85301"/>
                  </a:cubicBezTo>
                  <a:cubicBezTo>
                    <a:pt x="87865" y="86075"/>
                    <a:pt x="87621" y="86685"/>
                    <a:pt x="87662" y="87092"/>
                  </a:cubicBezTo>
                  <a:cubicBezTo>
                    <a:pt x="87662" y="87255"/>
                    <a:pt x="87703" y="87499"/>
                    <a:pt x="87865" y="87784"/>
                  </a:cubicBezTo>
                  <a:cubicBezTo>
                    <a:pt x="88028" y="88028"/>
                    <a:pt x="88191" y="88354"/>
                    <a:pt x="88395" y="88679"/>
                  </a:cubicBezTo>
                  <a:lnTo>
                    <a:pt x="185701" y="88679"/>
                  </a:lnTo>
                  <a:lnTo>
                    <a:pt x="185701" y="167591"/>
                  </a:lnTo>
                  <a:lnTo>
                    <a:pt x="218300" y="167591"/>
                  </a:lnTo>
                  <a:cubicBezTo>
                    <a:pt x="218462" y="167591"/>
                    <a:pt x="218584" y="167713"/>
                    <a:pt x="218625" y="167835"/>
                  </a:cubicBezTo>
                  <a:cubicBezTo>
                    <a:pt x="218625" y="167876"/>
                    <a:pt x="218625" y="167917"/>
                    <a:pt x="218625" y="167957"/>
                  </a:cubicBezTo>
                  <a:lnTo>
                    <a:pt x="218625" y="169382"/>
                  </a:lnTo>
                  <a:cubicBezTo>
                    <a:pt x="218625" y="169504"/>
                    <a:pt x="218584" y="169585"/>
                    <a:pt x="218503" y="169667"/>
                  </a:cubicBezTo>
                  <a:lnTo>
                    <a:pt x="190829" y="190911"/>
                  </a:lnTo>
                  <a:cubicBezTo>
                    <a:pt x="190788" y="190992"/>
                    <a:pt x="190707" y="190992"/>
                    <a:pt x="190626" y="190992"/>
                  </a:cubicBezTo>
                  <a:lnTo>
                    <a:pt x="185701" y="190992"/>
                  </a:lnTo>
                  <a:lnTo>
                    <a:pt x="185701" y="193882"/>
                  </a:lnTo>
                  <a:cubicBezTo>
                    <a:pt x="213294" y="184684"/>
                    <a:pt x="230590" y="162423"/>
                    <a:pt x="230590" y="136132"/>
                  </a:cubicBezTo>
                  <a:cubicBezTo>
                    <a:pt x="230590" y="134545"/>
                    <a:pt x="230549" y="132999"/>
                    <a:pt x="230427" y="131411"/>
                  </a:cubicBezTo>
                  <a:cubicBezTo>
                    <a:pt x="227904" y="98854"/>
                    <a:pt x="197829" y="96005"/>
                    <a:pt x="174916" y="63528"/>
                  </a:cubicBezTo>
                  <a:cubicBezTo>
                    <a:pt x="151963" y="31093"/>
                    <a:pt x="150783" y="18965"/>
                    <a:pt x="113830" y="4233"/>
                  </a:cubicBezTo>
                  <a:cubicBezTo>
                    <a:pt x="106667" y="1343"/>
                    <a:pt x="99057" y="0"/>
                    <a:pt x="91365" y="0"/>
                  </a:cubicBezTo>
                  <a:close/>
                  <a:moveTo>
                    <a:pt x="176748" y="190992"/>
                  </a:moveTo>
                  <a:lnTo>
                    <a:pt x="176748" y="196323"/>
                  </a:lnTo>
                  <a:cubicBezTo>
                    <a:pt x="179597" y="195713"/>
                    <a:pt x="182364" y="194980"/>
                    <a:pt x="185009" y="194126"/>
                  </a:cubicBezTo>
                  <a:lnTo>
                    <a:pt x="185009" y="190992"/>
                  </a:lnTo>
                  <a:close/>
                  <a:moveTo>
                    <a:pt x="75697" y="190992"/>
                  </a:moveTo>
                  <a:cubicBezTo>
                    <a:pt x="75697" y="191643"/>
                    <a:pt x="75575" y="192172"/>
                    <a:pt x="75371" y="192620"/>
                  </a:cubicBezTo>
                  <a:cubicBezTo>
                    <a:pt x="75331" y="192701"/>
                    <a:pt x="75290" y="192783"/>
                    <a:pt x="75209" y="192905"/>
                  </a:cubicBezTo>
                  <a:lnTo>
                    <a:pt x="76226" y="197056"/>
                  </a:lnTo>
                  <a:cubicBezTo>
                    <a:pt x="76674" y="197137"/>
                    <a:pt x="77813" y="197259"/>
                    <a:pt x="79360" y="197422"/>
                  </a:cubicBezTo>
                  <a:lnTo>
                    <a:pt x="79360" y="190992"/>
                  </a:lnTo>
                  <a:close/>
                  <a:moveTo>
                    <a:pt x="80052" y="190992"/>
                  </a:moveTo>
                  <a:lnTo>
                    <a:pt x="80052" y="197504"/>
                  </a:lnTo>
                  <a:cubicBezTo>
                    <a:pt x="81679" y="197707"/>
                    <a:pt x="83714" y="197951"/>
                    <a:pt x="85953" y="198236"/>
                  </a:cubicBezTo>
                  <a:cubicBezTo>
                    <a:pt x="85179" y="196730"/>
                    <a:pt x="83836" y="194166"/>
                    <a:pt x="82209" y="190992"/>
                  </a:cubicBezTo>
                  <a:close/>
                  <a:moveTo>
                    <a:pt x="110656" y="190992"/>
                  </a:moveTo>
                  <a:cubicBezTo>
                    <a:pt x="106749" y="193800"/>
                    <a:pt x="101784" y="197300"/>
                    <a:pt x="98121" y="199783"/>
                  </a:cubicBezTo>
                  <a:cubicBezTo>
                    <a:pt x="104144" y="200597"/>
                    <a:pt x="109679" y="201411"/>
                    <a:pt x="112162" y="202021"/>
                  </a:cubicBezTo>
                  <a:cubicBezTo>
                    <a:pt x="114074" y="202469"/>
                    <a:pt x="115824" y="203242"/>
                    <a:pt x="117412" y="204097"/>
                  </a:cubicBezTo>
                  <a:cubicBezTo>
                    <a:pt x="136336" y="203120"/>
                    <a:pt x="155056" y="199905"/>
                    <a:pt x="171986" y="197219"/>
                  </a:cubicBezTo>
                  <a:cubicBezTo>
                    <a:pt x="173370" y="197015"/>
                    <a:pt x="174713" y="196771"/>
                    <a:pt x="176056" y="196486"/>
                  </a:cubicBezTo>
                  <a:lnTo>
                    <a:pt x="176056" y="190992"/>
                  </a:lnTo>
                  <a:close/>
                </a:path>
              </a:pathLst>
            </a:custGeom>
            <a:solidFill>
              <a:srgbClr val="D6EEFE"/>
            </a:solidFill>
            <a:ln w="0">
              <a:noFill/>
            </a:ln>
          </p:spPr>
          <p:style>
            <a:lnRef idx="0">
              <a:scrgbClr r="0" g="0" b="0"/>
            </a:lnRef>
            <a:fillRef idx="0">
              <a:scrgbClr r="0" g="0" b="0"/>
            </a:fillRef>
            <a:effectRef idx="0">
              <a:scrgbClr r="0" g="0" b="0"/>
            </a:effectRef>
            <a:fontRef idx="minor"/>
          </p:style>
        </p:sp>
        <p:sp>
          <p:nvSpPr>
            <p:cNvPr id="1567" name="Google Shape;1630;p34"/>
            <p:cNvSpPr/>
            <p:nvPr/>
          </p:nvSpPr>
          <p:spPr>
            <a:xfrm>
              <a:off x="4851360" y="3337920"/>
              <a:ext cx="710280" cy="1797840"/>
            </a:xfrm>
            <a:custGeom>
              <a:avLst/>
              <a:gdLst/>
              <a:ahLst/>
              <a:cxnLst/>
              <a:rect l="l" t="t" r="r" b="b"/>
              <a:pathLst>
                <a:path w="35529" h="89901">
                  <a:moveTo>
                    <a:pt x="7122" y="6430"/>
                  </a:moveTo>
                  <a:cubicBezTo>
                    <a:pt x="8221" y="11843"/>
                    <a:pt x="12698" y="13959"/>
                    <a:pt x="12779" y="13959"/>
                  </a:cubicBezTo>
                  <a:lnTo>
                    <a:pt x="12576" y="14407"/>
                  </a:lnTo>
                  <a:cubicBezTo>
                    <a:pt x="12535" y="14366"/>
                    <a:pt x="7814" y="12169"/>
                    <a:pt x="6675" y="6512"/>
                  </a:cubicBezTo>
                  <a:lnTo>
                    <a:pt x="7122" y="6430"/>
                  </a:lnTo>
                  <a:close/>
                  <a:moveTo>
                    <a:pt x="18314" y="31785"/>
                  </a:moveTo>
                  <a:lnTo>
                    <a:pt x="18314" y="31785"/>
                  </a:lnTo>
                  <a:cubicBezTo>
                    <a:pt x="18311" y="31785"/>
                    <a:pt x="18308" y="31785"/>
                    <a:pt x="18306" y="31785"/>
                  </a:cubicBezTo>
                  <a:lnTo>
                    <a:pt x="18306" y="31785"/>
                  </a:lnTo>
                  <a:cubicBezTo>
                    <a:pt x="18309" y="31787"/>
                    <a:pt x="18312" y="31788"/>
                    <a:pt x="18315" y="31789"/>
                  </a:cubicBezTo>
                  <a:lnTo>
                    <a:pt x="18315" y="31789"/>
                  </a:lnTo>
                  <a:cubicBezTo>
                    <a:pt x="18315" y="31788"/>
                    <a:pt x="18314" y="31786"/>
                    <a:pt x="18314" y="31785"/>
                  </a:cubicBezTo>
                  <a:close/>
                  <a:moveTo>
                    <a:pt x="6919" y="39599"/>
                  </a:moveTo>
                  <a:cubicBezTo>
                    <a:pt x="10012" y="45622"/>
                    <a:pt x="17012" y="48267"/>
                    <a:pt x="17093" y="48267"/>
                  </a:cubicBezTo>
                  <a:lnTo>
                    <a:pt x="16930" y="48715"/>
                  </a:lnTo>
                  <a:cubicBezTo>
                    <a:pt x="16849" y="48674"/>
                    <a:pt x="9686" y="45988"/>
                    <a:pt x="6512" y="39843"/>
                  </a:cubicBezTo>
                  <a:lnTo>
                    <a:pt x="6919" y="39599"/>
                  </a:lnTo>
                  <a:close/>
                  <a:moveTo>
                    <a:pt x="31052" y="0"/>
                  </a:moveTo>
                  <a:cubicBezTo>
                    <a:pt x="31052" y="0"/>
                    <a:pt x="29913" y="2930"/>
                    <a:pt x="27878" y="6512"/>
                  </a:cubicBezTo>
                  <a:cubicBezTo>
                    <a:pt x="25843" y="10134"/>
                    <a:pt x="19535" y="15750"/>
                    <a:pt x="18395" y="21855"/>
                  </a:cubicBezTo>
                  <a:cubicBezTo>
                    <a:pt x="18110" y="23564"/>
                    <a:pt x="17988" y="25110"/>
                    <a:pt x="17988" y="26453"/>
                  </a:cubicBezTo>
                  <a:cubicBezTo>
                    <a:pt x="16930" y="22913"/>
                    <a:pt x="15628" y="19576"/>
                    <a:pt x="14326" y="16483"/>
                  </a:cubicBezTo>
                  <a:cubicBezTo>
                    <a:pt x="13959" y="15669"/>
                    <a:pt x="13674" y="14733"/>
                    <a:pt x="13430" y="13797"/>
                  </a:cubicBezTo>
                  <a:lnTo>
                    <a:pt x="13227" y="13675"/>
                  </a:lnTo>
                  <a:cubicBezTo>
                    <a:pt x="13268" y="13634"/>
                    <a:pt x="17337" y="6756"/>
                    <a:pt x="17337" y="4803"/>
                  </a:cubicBezTo>
                  <a:lnTo>
                    <a:pt x="17785" y="4803"/>
                  </a:lnTo>
                  <a:cubicBezTo>
                    <a:pt x="17785" y="6634"/>
                    <a:pt x="14692" y="12087"/>
                    <a:pt x="13837" y="13552"/>
                  </a:cubicBezTo>
                  <a:cubicBezTo>
                    <a:pt x="15262" y="12698"/>
                    <a:pt x="17581" y="10948"/>
                    <a:pt x="18436" y="8262"/>
                  </a:cubicBezTo>
                  <a:cubicBezTo>
                    <a:pt x="19738" y="4233"/>
                    <a:pt x="17826" y="570"/>
                    <a:pt x="17826" y="570"/>
                  </a:cubicBezTo>
                  <a:cubicBezTo>
                    <a:pt x="17826" y="570"/>
                    <a:pt x="14366" y="5617"/>
                    <a:pt x="13430" y="8832"/>
                  </a:cubicBezTo>
                  <a:cubicBezTo>
                    <a:pt x="12861" y="10866"/>
                    <a:pt x="12698" y="12454"/>
                    <a:pt x="12657" y="13349"/>
                  </a:cubicBezTo>
                  <a:cubicBezTo>
                    <a:pt x="12006" y="11680"/>
                    <a:pt x="10988" y="9401"/>
                    <a:pt x="9849" y="7896"/>
                  </a:cubicBezTo>
                  <a:cubicBezTo>
                    <a:pt x="7814" y="5169"/>
                    <a:pt x="6471" y="1140"/>
                    <a:pt x="6471" y="1140"/>
                  </a:cubicBezTo>
                  <a:cubicBezTo>
                    <a:pt x="6471" y="1140"/>
                    <a:pt x="3989" y="5413"/>
                    <a:pt x="5779" y="9890"/>
                  </a:cubicBezTo>
                  <a:cubicBezTo>
                    <a:pt x="7285" y="13593"/>
                    <a:pt x="11477" y="15018"/>
                    <a:pt x="12942" y="15425"/>
                  </a:cubicBezTo>
                  <a:cubicBezTo>
                    <a:pt x="13105" y="15913"/>
                    <a:pt x="13308" y="16401"/>
                    <a:pt x="13471" y="16849"/>
                  </a:cubicBezTo>
                  <a:cubicBezTo>
                    <a:pt x="15262" y="21041"/>
                    <a:pt x="17052" y="25762"/>
                    <a:pt x="18110" y="30727"/>
                  </a:cubicBezTo>
                  <a:cubicBezTo>
                    <a:pt x="17052" y="29302"/>
                    <a:pt x="15058" y="26860"/>
                    <a:pt x="13186" y="25477"/>
                  </a:cubicBezTo>
                  <a:cubicBezTo>
                    <a:pt x="10460" y="23483"/>
                    <a:pt x="8018" y="19983"/>
                    <a:pt x="8018" y="19983"/>
                  </a:cubicBezTo>
                  <a:lnTo>
                    <a:pt x="8018" y="19983"/>
                  </a:lnTo>
                  <a:cubicBezTo>
                    <a:pt x="8017" y="19983"/>
                    <a:pt x="6878" y="24826"/>
                    <a:pt x="9890" y="28610"/>
                  </a:cubicBezTo>
                  <a:cubicBezTo>
                    <a:pt x="12110" y="31377"/>
                    <a:pt x="15862" y="31799"/>
                    <a:pt x="17735" y="31799"/>
                  </a:cubicBezTo>
                  <a:cubicBezTo>
                    <a:pt x="17952" y="31799"/>
                    <a:pt x="18144" y="31794"/>
                    <a:pt x="18306" y="31785"/>
                  </a:cubicBezTo>
                  <a:lnTo>
                    <a:pt x="18306" y="31785"/>
                  </a:lnTo>
                  <a:cubicBezTo>
                    <a:pt x="16823" y="31118"/>
                    <a:pt x="12173" y="28894"/>
                    <a:pt x="10093" y="25843"/>
                  </a:cubicBezTo>
                  <a:lnTo>
                    <a:pt x="10459" y="25599"/>
                  </a:lnTo>
                  <a:cubicBezTo>
                    <a:pt x="12616" y="28692"/>
                    <a:pt x="17785" y="31052"/>
                    <a:pt x="18762" y="31500"/>
                  </a:cubicBezTo>
                  <a:cubicBezTo>
                    <a:pt x="19535" y="30279"/>
                    <a:pt x="24419" y="22750"/>
                    <a:pt x="26128" y="17988"/>
                  </a:cubicBezTo>
                  <a:lnTo>
                    <a:pt x="26575" y="18151"/>
                  </a:lnTo>
                  <a:cubicBezTo>
                    <a:pt x="24703" y="23320"/>
                    <a:pt x="19128" y="31826"/>
                    <a:pt x="19047" y="31907"/>
                  </a:cubicBezTo>
                  <a:lnTo>
                    <a:pt x="18965" y="32070"/>
                  </a:lnTo>
                  <a:lnTo>
                    <a:pt x="18762" y="31988"/>
                  </a:lnTo>
                  <a:cubicBezTo>
                    <a:pt x="18726" y="31970"/>
                    <a:pt x="18567" y="31903"/>
                    <a:pt x="18315" y="31789"/>
                  </a:cubicBezTo>
                  <a:lnTo>
                    <a:pt x="18315" y="31789"/>
                  </a:lnTo>
                  <a:cubicBezTo>
                    <a:pt x="19372" y="37241"/>
                    <a:pt x="19494" y="42937"/>
                    <a:pt x="17704" y="48471"/>
                  </a:cubicBezTo>
                  <a:cubicBezTo>
                    <a:pt x="17581" y="47372"/>
                    <a:pt x="16971" y="44482"/>
                    <a:pt x="13430" y="41227"/>
                  </a:cubicBezTo>
                  <a:cubicBezTo>
                    <a:pt x="8954" y="37116"/>
                    <a:pt x="1" y="23972"/>
                    <a:pt x="0" y="23971"/>
                  </a:cubicBezTo>
                  <a:lnTo>
                    <a:pt x="0" y="23971"/>
                  </a:lnTo>
                  <a:cubicBezTo>
                    <a:pt x="0" y="23972"/>
                    <a:pt x="733" y="39477"/>
                    <a:pt x="5006" y="44604"/>
                  </a:cubicBezTo>
                  <a:cubicBezTo>
                    <a:pt x="8275" y="48486"/>
                    <a:pt x="14023" y="48949"/>
                    <a:pt x="16528" y="48949"/>
                  </a:cubicBezTo>
                  <a:cubicBezTo>
                    <a:pt x="17017" y="48949"/>
                    <a:pt x="17382" y="48932"/>
                    <a:pt x="17581" y="48918"/>
                  </a:cubicBezTo>
                  <a:lnTo>
                    <a:pt x="17581" y="48918"/>
                  </a:lnTo>
                  <a:cubicBezTo>
                    <a:pt x="17500" y="49163"/>
                    <a:pt x="17419" y="49407"/>
                    <a:pt x="17297" y="49651"/>
                  </a:cubicBezTo>
                  <a:cubicBezTo>
                    <a:pt x="14488" y="57221"/>
                    <a:pt x="13878" y="62552"/>
                    <a:pt x="13837" y="65360"/>
                  </a:cubicBezTo>
                  <a:lnTo>
                    <a:pt x="8506" y="65360"/>
                  </a:lnTo>
                  <a:lnTo>
                    <a:pt x="8506" y="89900"/>
                  </a:lnTo>
                  <a:lnTo>
                    <a:pt x="23157" y="89900"/>
                  </a:lnTo>
                  <a:lnTo>
                    <a:pt x="23157" y="65360"/>
                  </a:lnTo>
                  <a:lnTo>
                    <a:pt x="14733" y="65360"/>
                  </a:lnTo>
                  <a:cubicBezTo>
                    <a:pt x="14773" y="64180"/>
                    <a:pt x="14895" y="62593"/>
                    <a:pt x="15262" y="60558"/>
                  </a:cubicBezTo>
                  <a:lnTo>
                    <a:pt x="15262" y="60558"/>
                  </a:lnTo>
                  <a:cubicBezTo>
                    <a:pt x="15140" y="60598"/>
                    <a:pt x="15099" y="60598"/>
                    <a:pt x="15099" y="60598"/>
                  </a:cubicBezTo>
                  <a:lnTo>
                    <a:pt x="14977" y="60151"/>
                  </a:lnTo>
                  <a:cubicBezTo>
                    <a:pt x="15058" y="60151"/>
                    <a:pt x="24256" y="57546"/>
                    <a:pt x="30645" y="50953"/>
                  </a:cubicBezTo>
                  <a:lnTo>
                    <a:pt x="30971" y="51279"/>
                  </a:lnTo>
                  <a:cubicBezTo>
                    <a:pt x="25802" y="56610"/>
                    <a:pt x="18884" y="59337"/>
                    <a:pt x="16198" y="60273"/>
                  </a:cubicBezTo>
                  <a:cubicBezTo>
                    <a:pt x="18843" y="59907"/>
                    <a:pt x="25314" y="58971"/>
                    <a:pt x="28325" y="57017"/>
                  </a:cubicBezTo>
                  <a:cubicBezTo>
                    <a:pt x="32151" y="54535"/>
                    <a:pt x="35529" y="47087"/>
                    <a:pt x="35529" y="47087"/>
                  </a:cubicBezTo>
                  <a:lnTo>
                    <a:pt x="35529" y="47087"/>
                  </a:lnTo>
                  <a:cubicBezTo>
                    <a:pt x="35528" y="47087"/>
                    <a:pt x="23157" y="49814"/>
                    <a:pt x="19535" y="54290"/>
                  </a:cubicBezTo>
                  <a:cubicBezTo>
                    <a:pt x="17093" y="57383"/>
                    <a:pt x="15872" y="59093"/>
                    <a:pt x="15384" y="59866"/>
                  </a:cubicBezTo>
                  <a:cubicBezTo>
                    <a:pt x="15872" y="57180"/>
                    <a:pt x="16686" y="53883"/>
                    <a:pt x="18151" y="49976"/>
                  </a:cubicBezTo>
                  <a:cubicBezTo>
                    <a:pt x="19128" y="47413"/>
                    <a:pt x="19657" y="44808"/>
                    <a:pt x="19860" y="42203"/>
                  </a:cubicBezTo>
                  <a:lnTo>
                    <a:pt x="19860" y="42203"/>
                  </a:lnTo>
                  <a:cubicBezTo>
                    <a:pt x="19738" y="42285"/>
                    <a:pt x="19657" y="42325"/>
                    <a:pt x="19657" y="42325"/>
                  </a:cubicBezTo>
                  <a:lnTo>
                    <a:pt x="19453" y="41918"/>
                  </a:lnTo>
                  <a:cubicBezTo>
                    <a:pt x="19535" y="41878"/>
                    <a:pt x="27878" y="37442"/>
                    <a:pt x="30238" y="33250"/>
                  </a:cubicBezTo>
                  <a:lnTo>
                    <a:pt x="30645" y="33494"/>
                  </a:lnTo>
                  <a:cubicBezTo>
                    <a:pt x="28529" y="37279"/>
                    <a:pt x="21895" y="41104"/>
                    <a:pt x="20105" y="42081"/>
                  </a:cubicBezTo>
                  <a:cubicBezTo>
                    <a:pt x="21814" y="41918"/>
                    <a:pt x="27186" y="41104"/>
                    <a:pt x="30360" y="37157"/>
                  </a:cubicBezTo>
                  <a:cubicBezTo>
                    <a:pt x="34186" y="32436"/>
                    <a:pt x="33494" y="26576"/>
                    <a:pt x="33494" y="26576"/>
                  </a:cubicBezTo>
                  <a:lnTo>
                    <a:pt x="33494" y="26576"/>
                  </a:lnTo>
                  <a:cubicBezTo>
                    <a:pt x="33493" y="26576"/>
                    <a:pt x="26290" y="31541"/>
                    <a:pt x="23360" y="35366"/>
                  </a:cubicBezTo>
                  <a:cubicBezTo>
                    <a:pt x="21488" y="37808"/>
                    <a:pt x="20471" y="39884"/>
                    <a:pt x="19942" y="41064"/>
                  </a:cubicBezTo>
                  <a:cubicBezTo>
                    <a:pt x="20105" y="37930"/>
                    <a:pt x="19820" y="34796"/>
                    <a:pt x="19250" y="31744"/>
                  </a:cubicBezTo>
                  <a:cubicBezTo>
                    <a:pt x="21651" y="29872"/>
                    <a:pt x="30523" y="22587"/>
                    <a:pt x="31500" y="17134"/>
                  </a:cubicBezTo>
                  <a:cubicBezTo>
                    <a:pt x="32599" y="10826"/>
                    <a:pt x="31052" y="0"/>
                    <a:pt x="31052"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68" name="Google Shape;1631;p34"/>
            <p:cNvSpPr/>
            <p:nvPr/>
          </p:nvSpPr>
          <p:spPr>
            <a:xfrm>
              <a:off x="2321640" y="2733120"/>
              <a:ext cx="2126520" cy="2409840"/>
            </a:xfrm>
            <a:custGeom>
              <a:avLst/>
              <a:gdLst/>
              <a:ahLst/>
              <a:cxnLst/>
              <a:rect l="l" t="t" r="r" b="b"/>
              <a:pathLst>
                <a:path w="106343" h="120505">
                  <a:moveTo>
                    <a:pt x="105650" y="692"/>
                  </a:moveTo>
                  <a:lnTo>
                    <a:pt x="105650" y="119813"/>
                  </a:lnTo>
                  <a:lnTo>
                    <a:pt x="693" y="119813"/>
                  </a:lnTo>
                  <a:lnTo>
                    <a:pt x="693" y="692"/>
                  </a:lnTo>
                  <a:close/>
                  <a:moveTo>
                    <a:pt x="1" y="0"/>
                  </a:moveTo>
                  <a:lnTo>
                    <a:pt x="1" y="367"/>
                  </a:lnTo>
                  <a:lnTo>
                    <a:pt x="1" y="120505"/>
                  </a:lnTo>
                  <a:lnTo>
                    <a:pt x="106342" y="120505"/>
                  </a:lnTo>
                  <a:lnTo>
                    <a:pt x="106342"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69" name="Google Shape;1632;p34"/>
            <p:cNvSpPr/>
            <p:nvPr/>
          </p:nvSpPr>
          <p:spPr>
            <a:xfrm>
              <a:off x="2321640" y="2936880"/>
              <a:ext cx="1947600" cy="2206440"/>
            </a:xfrm>
            <a:custGeom>
              <a:avLst/>
              <a:gdLst/>
              <a:ahLst/>
              <a:cxnLst/>
              <a:rect l="l" t="t" r="r" b="b"/>
              <a:pathLst>
                <a:path w="97389" h="110331">
                  <a:moveTo>
                    <a:pt x="96697" y="692"/>
                  </a:moveTo>
                  <a:lnTo>
                    <a:pt x="96697" y="109639"/>
                  </a:lnTo>
                  <a:lnTo>
                    <a:pt x="693" y="109639"/>
                  </a:lnTo>
                  <a:lnTo>
                    <a:pt x="693" y="692"/>
                  </a:lnTo>
                  <a:close/>
                  <a:moveTo>
                    <a:pt x="1" y="1"/>
                  </a:moveTo>
                  <a:lnTo>
                    <a:pt x="1" y="326"/>
                  </a:lnTo>
                  <a:lnTo>
                    <a:pt x="1" y="110331"/>
                  </a:lnTo>
                  <a:lnTo>
                    <a:pt x="97389" y="110331"/>
                  </a:lnTo>
                  <a:lnTo>
                    <a:pt x="97389"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70" name="Google Shape;1633;p34"/>
            <p:cNvSpPr/>
            <p:nvPr/>
          </p:nvSpPr>
          <p:spPr>
            <a:xfrm>
              <a:off x="4262040" y="2740680"/>
              <a:ext cx="179640" cy="2395080"/>
            </a:xfrm>
            <a:custGeom>
              <a:avLst/>
              <a:gdLst/>
              <a:ahLst/>
              <a:cxnLst/>
              <a:rect l="l" t="t" r="r" b="b"/>
              <a:pathLst>
                <a:path w="8995" h="119773">
                  <a:moveTo>
                    <a:pt x="8995" y="1"/>
                  </a:moveTo>
                  <a:lnTo>
                    <a:pt x="1" y="10134"/>
                  </a:lnTo>
                  <a:lnTo>
                    <a:pt x="1" y="119772"/>
                  </a:lnTo>
                  <a:lnTo>
                    <a:pt x="8995" y="119772"/>
                  </a:lnTo>
                  <a:lnTo>
                    <a:pt x="8995"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71" name="Google Shape;1634;p34"/>
            <p:cNvSpPr/>
            <p:nvPr/>
          </p:nvSpPr>
          <p:spPr>
            <a:xfrm>
              <a:off x="4354200" y="4694760"/>
              <a:ext cx="87480" cy="441000"/>
            </a:xfrm>
            <a:custGeom>
              <a:avLst/>
              <a:gdLst/>
              <a:ahLst/>
              <a:cxnLst/>
              <a:rect l="l" t="t" r="r" b="b"/>
              <a:pathLst>
                <a:path w="4396" h="22059">
                  <a:moveTo>
                    <a:pt x="0" y="1"/>
                  </a:moveTo>
                  <a:lnTo>
                    <a:pt x="0" y="22058"/>
                  </a:lnTo>
                  <a:lnTo>
                    <a:pt x="4396" y="22058"/>
                  </a:lnTo>
                  <a:lnTo>
                    <a:pt x="4396"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572" name="Google Shape;1635;p34"/>
            <p:cNvSpPr/>
            <p:nvPr/>
          </p:nvSpPr>
          <p:spPr>
            <a:xfrm>
              <a:off x="4347720" y="4688280"/>
              <a:ext cx="100440" cy="454680"/>
            </a:xfrm>
            <a:custGeom>
              <a:avLst/>
              <a:gdLst/>
              <a:ahLst/>
              <a:cxnLst/>
              <a:rect l="l" t="t" r="r" b="b"/>
              <a:pathLst>
                <a:path w="5048" h="22751">
                  <a:moveTo>
                    <a:pt x="4355" y="652"/>
                  </a:moveTo>
                  <a:lnTo>
                    <a:pt x="4355" y="22059"/>
                  </a:lnTo>
                  <a:lnTo>
                    <a:pt x="693" y="22059"/>
                  </a:lnTo>
                  <a:lnTo>
                    <a:pt x="693" y="652"/>
                  </a:lnTo>
                  <a:close/>
                  <a:moveTo>
                    <a:pt x="326" y="1"/>
                  </a:moveTo>
                  <a:cubicBezTo>
                    <a:pt x="245" y="1"/>
                    <a:pt x="164" y="1"/>
                    <a:pt x="123" y="82"/>
                  </a:cubicBezTo>
                  <a:cubicBezTo>
                    <a:pt x="41" y="164"/>
                    <a:pt x="1" y="245"/>
                    <a:pt x="1" y="327"/>
                  </a:cubicBezTo>
                  <a:lnTo>
                    <a:pt x="1" y="22384"/>
                  </a:lnTo>
                  <a:cubicBezTo>
                    <a:pt x="1" y="22466"/>
                    <a:pt x="41" y="22588"/>
                    <a:pt x="123" y="22629"/>
                  </a:cubicBezTo>
                  <a:cubicBezTo>
                    <a:pt x="164" y="22710"/>
                    <a:pt x="245" y="22751"/>
                    <a:pt x="326" y="22751"/>
                  </a:cubicBezTo>
                  <a:lnTo>
                    <a:pt x="4722" y="22751"/>
                  </a:lnTo>
                  <a:cubicBezTo>
                    <a:pt x="4803" y="22751"/>
                    <a:pt x="4884" y="22710"/>
                    <a:pt x="4966" y="22629"/>
                  </a:cubicBezTo>
                  <a:cubicBezTo>
                    <a:pt x="5007" y="22547"/>
                    <a:pt x="5047" y="22466"/>
                    <a:pt x="5047" y="22384"/>
                  </a:cubicBezTo>
                  <a:lnTo>
                    <a:pt x="5047" y="327"/>
                  </a:lnTo>
                  <a:cubicBezTo>
                    <a:pt x="5047" y="245"/>
                    <a:pt x="5007" y="164"/>
                    <a:pt x="4966" y="82"/>
                  </a:cubicBezTo>
                  <a:cubicBezTo>
                    <a:pt x="4884" y="1"/>
                    <a:pt x="4803" y="1"/>
                    <a:pt x="4722"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73" name="Google Shape;1636;p34"/>
            <p:cNvSpPr/>
            <p:nvPr/>
          </p:nvSpPr>
          <p:spPr>
            <a:xfrm>
              <a:off x="4442040" y="4388760"/>
              <a:ext cx="379080" cy="747000"/>
            </a:xfrm>
            <a:custGeom>
              <a:avLst/>
              <a:gdLst/>
              <a:ahLst/>
              <a:cxnLst/>
              <a:rect l="l" t="t" r="r" b="b"/>
              <a:pathLst>
                <a:path w="18966" h="37361">
                  <a:moveTo>
                    <a:pt x="18965" y="0"/>
                  </a:moveTo>
                  <a:lnTo>
                    <a:pt x="1" y="15303"/>
                  </a:lnTo>
                  <a:lnTo>
                    <a:pt x="1" y="37360"/>
                  </a:lnTo>
                  <a:lnTo>
                    <a:pt x="18965" y="37360"/>
                  </a:lnTo>
                  <a:lnTo>
                    <a:pt x="18965"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74" name="Google Shape;1637;p34"/>
            <p:cNvSpPr/>
            <p:nvPr/>
          </p:nvSpPr>
          <p:spPr>
            <a:xfrm>
              <a:off x="4434840" y="4382280"/>
              <a:ext cx="392760" cy="760680"/>
            </a:xfrm>
            <a:custGeom>
              <a:avLst/>
              <a:gdLst/>
              <a:ahLst/>
              <a:cxnLst/>
              <a:rect l="l" t="t" r="r" b="b"/>
              <a:pathLst>
                <a:path w="19658" h="38056">
                  <a:moveTo>
                    <a:pt x="19006" y="1062"/>
                  </a:moveTo>
                  <a:lnTo>
                    <a:pt x="19006" y="37364"/>
                  </a:lnTo>
                  <a:lnTo>
                    <a:pt x="692" y="37364"/>
                  </a:lnTo>
                  <a:lnTo>
                    <a:pt x="692" y="15794"/>
                  </a:lnTo>
                  <a:lnTo>
                    <a:pt x="19006" y="1062"/>
                  </a:lnTo>
                  <a:close/>
                  <a:moveTo>
                    <a:pt x="19343" y="0"/>
                  </a:moveTo>
                  <a:cubicBezTo>
                    <a:pt x="19260" y="0"/>
                    <a:pt x="19178" y="35"/>
                    <a:pt x="19128" y="85"/>
                  </a:cubicBezTo>
                  <a:lnTo>
                    <a:pt x="163" y="15347"/>
                  </a:lnTo>
                  <a:cubicBezTo>
                    <a:pt x="82" y="15428"/>
                    <a:pt x="0" y="15509"/>
                    <a:pt x="0" y="15632"/>
                  </a:cubicBezTo>
                  <a:lnTo>
                    <a:pt x="0" y="37689"/>
                  </a:lnTo>
                  <a:cubicBezTo>
                    <a:pt x="0" y="37771"/>
                    <a:pt x="41" y="37893"/>
                    <a:pt x="122" y="37934"/>
                  </a:cubicBezTo>
                  <a:cubicBezTo>
                    <a:pt x="163" y="38015"/>
                    <a:pt x="285" y="38056"/>
                    <a:pt x="367" y="38056"/>
                  </a:cubicBezTo>
                  <a:lnTo>
                    <a:pt x="19331" y="38056"/>
                  </a:lnTo>
                  <a:cubicBezTo>
                    <a:pt x="19413" y="38056"/>
                    <a:pt x="19494" y="38015"/>
                    <a:pt x="19576" y="37934"/>
                  </a:cubicBezTo>
                  <a:cubicBezTo>
                    <a:pt x="19616" y="37852"/>
                    <a:pt x="19657" y="37771"/>
                    <a:pt x="19657" y="37689"/>
                  </a:cubicBezTo>
                  <a:lnTo>
                    <a:pt x="19657" y="329"/>
                  </a:lnTo>
                  <a:cubicBezTo>
                    <a:pt x="19657" y="207"/>
                    <a:pt x="19576" y="85"/>
                    <a:pt x="19494" y="45"/>
                  </a:cubicBezTo>
                  <a:cubicBezTo>
                    <a:pt x="19448" y="13"/>
                    <a:pt x="19395" y="0"/>
                    <a:pt x="19343"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75" name="Google Shape;1638;p34"/>
            <p:cNvSpPr/>
            <p:nvPr/>
          </p:nvSpPr>
          <p:spPr>
            <a:xfrm>
              <a:off x="1384200" y="4694760"/>
              <a:ext cx="87480" cy="441000"/>
            </a:xfrm>
            <a:custGeom>
              <a:avLst/>
              <a:gdLst/>
              <a:ahLst/>
              <a:cxnLst/>
              <a:rect l="l" t="t" r="r" b="b"/>
              <a:pathLst>
                <a:path w="4396" h="22059">
                  <a:moveTo>
                    <a:pt x="1" y="1"/>
                  </a:moveTo>
                  <a:lnTo>
                    <a:pt x="1" y="22058"/>
                  </a:lnTo>
                  <a:lnTo>
                    <a:pt x="4396" y="22058"/>
                  </a:lnTo>
                  <a:lnTo>
                    <a:pt x="4396"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576" name="Google Shape;1639;p34"/>
            <p:cNvSpPr/>
            <p:nvPr/>
          </p:nvSpPr>
          <p:spPr>
            <a:xfrm>
              <a:off x="1377720" y="4688280"/>
              <a:ext cx="100440" cy="454680"/>
            </a:xfrm>
            <a:custGeom>
              <a:avLst/>
              <a:gdLst/>
              <a:ahLst/>
              <a:cxnLst/>
              <a:rect l="l" t="t" r="r" b="b"/>
              <a:pathLst>
                <a:path w="5047" h="22751">
                  <a:moveTo>
                    <a:pt x="4355" y="652"/>
                  </a:moveTo>
                  <a:lnTo>
                    <a:pt x="4355" y="22059"/>
                  </a:lnTo>
                  <a:lnTo>
                    <a:pt x="692" y="22059"/>
                  </a:lnTo>
                  <a:lnTo>
                    <a:pt x="692" y="652"/>
                  </a:lnTo>
                  <a:close/>
                  <a:moveTo>
                    <a:pt x="326" y="1"/>
                  </a:moveTo>
                  <a:cubicBezTo>
                    <a:pt x="244" y="1"/>
                    <a:pt x="163" y="1"/>
                    <a:pt x="82" y="82"/>
                  </a:cubicBezTo>
                  <a:cubicBezTo>
                    <a:pt x="41" y="164"/>
                    <a:pt x="0" y="245"/>
                    <a:pt x="0" y="327"/>
                  </a:cubicBezTo>
                  <a:lnTo>
                    <a:pt x="0" y="22384"/>
                  </a:lnTo>
                  <a:cubicBezTo>
                    <a:pt x="0" y="22466"/>
                    <a:pt x="41" y="22588"/>
                    <a:pt x="82" y="22629"/>
                  </a:cubicBezTo>
                  <a:cubicBezTo>
                    <a:pt x="163" y="22710"/>
                    <a:pt x="244" y="22751"/>
                    <a:pt x="326" y="22751"/>
                  </a:cubicBezTo>
                  <a:lnTo>
                    <a:pt x="4721" y="22751"/>
                  </a:lnTo>
                  <a:cubicBezTo>
                    <a:pt x="4802" y="22751"/>
                    <a:pt x="4884" y="22710"/>
                    <a:pt x="4924" y="22629"/>
                  </a:cubicBezTo>
                  <a:cubicBezTo>
                    <a:pt x="5006" y="22547"/>
                    <a:pt x="5047" y="22466"/>
                    <a:pt x="5047" y="22384"/>
                  </a:cubicBezTo>
                  <a:lnTo>
                    <a:pt x="5047" y="327"/>
                  </a:lnTo>
                  <a:cubicBezTo>
                    <a:pt x="5047" y="245"/>
                    <a:pt x="5006" y="164"/>
                    <a:pt x="4924" y="82"/>
                  </a:cubicBezTo>
                  <a:cubicBezTo>
                    <a:pt x="4884" y="1"/>
                    <a:pt x="4802" y="1"/>
                    <a:pt x="4721"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77" name="Google Shape;1640;p34"/>
            <p:cNvSpPr/>
            <p:nvPr/>
          </p:nvSpPr>
          <p:spPr>
            <a:xfrm>
              <a:off x="1472040" y="4388760"/>
              <a:ext cx="379080" cy="747000"/>
            </a:xfrm>
            <a:custGeom>
              <a:avLst/>
              <a:gdLst/>
              <a:ahLst/>
              <a:cxnLst/>
              <a:rect l="l" t="t" r="r" b="b"/>
              <a:pathLst>
                <a:path w="18965" h="37361">
                  <a:moveTo>
                    <a:pt x="18965" y="0"/>
                  </a:moveTo>
                  <a:lnTo>
                    <a:pt x="0" y="15303"/>
                  </a:lnTo>
                  <a:lnTo>
                    <a:pt x="0" y="37360"/>
                  </a:lnTo>
                  <a:lnTo>
                    <a:pt x="18965" y="37360"/>
                  </a:lnTo>
                  <a:lnTo>
                    <a:pt x="18965"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78" name="Google Shape;1641;p34"/>
            <p:cNvSpPr/>
            <p:nvPr/>
          </p:nvSpPr>
          <p:spPr>
            <a:xfrm>
              <a:off x="1464840" y="4382280"/>
              <a:ext cx="392760" cy="760680"/>
            </a:xfrm>
            <a:custGeom>
              <a:avLst/>
              <a:gdLst/>
              <a:ahLst/>
              <a:cxnLst/>
              <a:rect l="l" t="t" r="r" b="b"/>
              <a:pathLst>
                <a:path w="19658" h="38056">
                  <a:moveTo>
                    <a:pt x="18966" y="1062"/>
                  </a:moveTo>
                  <a:lnTo>
                    <a:pt x="18966" y="37364"/>
                  </a:lnTo>
                  <a:lnTo>
                    <a:pt x="693" y="37364"/>
                  </a:lnTo>
                  <a:lnTo>
                    <a:pt x="693" y="15794"/>
                  </a:lnTo>
                  <a:lnTo>
                    <a:pt x="18966" y="1062"/>
                  </a:lnTo>
                  <a:close/>
                  <a:moveTo>
                    <a:pt x="19314" y="0"/>
                  </a:moveTo>
                  <a:cubicBezTo>
                    <a:pt x="19239" y="0"/>
                    <a:pt x="19163" y="35"/>
                    <a:pt x="19088" y="85"/>
                  </a:cubicBezTo>
                  <a:lnTo>
                    <a:pt x="123" y="15347"/>
                  </a:lnTo>
                  <a:cubicBezTo>
                    <a:pt x="41" y="15428"/>
                    <a:pt x="1" y="15509"/>
                    <a:pt x="1" y="15632"/>
                  </a:cubicBezTo>
                  <a:lnTo>
                    <a:pt x="1" y="37689"/>
                  </a:lnTo>
                  <a:cubicBezTo>
                    <a:pt x="1" y="37771"/>
                    <a:pt x="41" y="37893"/>
                    <a:pt x="123" y="37934"/>
                  </a:cubicBezTo>
                  <a:cubicBezTo>
                    <a:pt x="164" y="38015"/>
                    <a:pt x="245" y="38056"/>
                    <a:pt x="367" y="38056"/>
                  </a:cubicBezTo>
                  <a:lnTo>
                    <a:pt x="19332" y="38056"/>
                  </a:lnTo>
                  <a:cubicBezTo>
                    <a:pt x="19413" y="38056"/>
                    <a:pt x="19495" y="38015"/>
                    <a:pt x="19576" y="37934"/>
                  </a:cubicBezTo>
                  <a:cubicBezTo>
                    <a:pt x="19617" y="37852"/>
                    <a:pt x="19657" y="37771"/>
                    <a:pt x="19657" y="37689"/>
                  </a:cubicBezTo>
                  <a:lnTo>
                    <a:pt x="19657" y="329"/>
                  </a:lnTo>
                  <a:cubicBezTo>
                    <a:pt x="19657" y="207"/>
                    <a:pt x="19576" y="85"/>
                    <a:pt x="19454" y="45"/>
                  </a:cubicBezTo>
                  <a:cubicBezTo>
                    <a:pt x="19407" y="13"/>
                    <a:pt x="19361" y="0"/>
                    <a:pt x="19314"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79" name="Google Shape;1642;p34"/>
            <p:cNvSpPr/>
            <p:nvPr/>
          </p:nvSpPr>
          <p:spPr>
            <a:xfrm>
              <a:off x="1046160" y="4318920"/>
              <a:ext cx="4053960" cy="453960"/>
            </a:xfrm>
            <a:custGeom>
              <a:avLst/>
              <a:gdLst/>
              <a:ahLst/>
              <a:cxnLst/>
              <a:rect l="l" t="t" r="r" b="b"/>
              <a:pathLst>
                <a:path w="202713" h="22710">
                  <a:moveTo>
                    <a:pt x="202713" y="0"/>
                  </a:moveTo>
                  <a:lnTo>
                    <a:pt x="0" y="21285"/>
                  </a:lnTo>
                  <a:lnTo>
                    <a:pt x="82" y="22709"/>
                  </a:lnTo>
                  <a:lnTo>
                    <a:pt x="175039" y="22709"/>
                  </a:lnTo>
                  <a:lnTo>
                    <a:pt x="202713" y="1425"/>
                  </a:lnTo>
                  <a:lnTo>
                    <a:pt x="202713"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580" name="Google Shape;1643;p34"/>
            <p:cNvSpPr/>
            <p:nvPr/>
          </p:nvSpPr>
          <p:spPr>
            <a:xfrm>
              <a:off x="1039680" y="4312080"/>
              <a:ext cx="4066920" cy="467280"/>
            </a:xfrm>
            <a:custGeom>
              <a:avLst/>
              <a:gdLst/>
              <a:ahLst/>
              <a:cxnLst/>
              <a:rect l="l" t="t" r="r" b="b"/>
              <a:pathLst>
                <a:path w="203365" h="23378">
                  <a:moveTo>
                    <a:pt x="202713" y="709"/>
                  </a:moveTo>
                  <a:lnTo>
                    <a:pt x="202713" y="1604"/>
                  </a:lnTo>
                  <a:lnTo>
                    <a:pt x="175214" y="22726"/>
                  </a:lnTo>
                  <a:lnTo>
                    <a:pt x="733" y="22726"/>
                  </a:lnTo>
                  <a:lnTo>
                    <a:pt x="693" y="21912"/>
                  </a:lnTo>
                  <a:lnTo>
                    <a:pt x="202713" y="709"/>
                  </a:lnTo>
                  <a:close/>
                  <a:moveTo>
                    <a:pt x="203071" y="1"/>
                  </a:moveTo>
                  <a:cubicBezTo>
                    <a:pt x="203044" y="1"/>
                    <a:pt x="203020" y="6"/>
                    <a:pt x="202998" y="17"/>
                  </a:cubicBezTo>
                  <a:lnTo>
                    <a:pt x="286" y="21261"/>
                  </a:lnTo>
                  <a:cubicBezTo>
                    <a:pt x="123" y="21302"/>
                    <a:pt x="1" y="21464"/>
                    <a:pt x="1" y="21627"/>
                  </a:cubicBezTo>
                  <a:lnTo>
                    <a:pt x="82" y="23051"/>
                  </a:lnTo>
                  <a:cubicBezTo>
                    <a:pt x="82" y="23255"/>
                    <a:pt x="204" y="23377"/>
                    <a:pt x="408" y="23377"/>
                  </a:cubicBezTo>
                  <a:lnTo>
                    <a:pt x="175365" y="23377"/>
                  </a:lnTo>
                  <a:cubicBezTo>
                    <a:pt x="175446" y="23377"/>
                    <a:pt x="175527" y="23377"/>
                    <a:pt x="175568" y="23296"/>
                  </a:cubicBezTo>
                  <a:lnTo>
                    <a:pt x="203242" y="2052"/>
                  </a:lnTo>
                  <a:cubicBezTo>
                    <a:pt x="203323" y="1970"/>
                    <a:pt x="203364" y="1889"/>
                    <a:pt x="203364" y="1767"/>
                  </a:cubicBezTo>
                  <a:lnTo>
                    <a:pt x="203364" y="342"/>
                  </a:lnTo>
                  <a:cubicBezTo>
                    <a:pt x="203364" y="220"/>
                    <a:pt x="203323" y="139"/>
                    <a:pt x="203283" y="98"/>
                  </a:cubicBezTo>
                  <a:cubicBezTo>
                    <a:pt x="203223" y="39"/>
                    <a:pt x="203142" y="1"/>
                    <a:pt x="203071"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81" name="Google Shape;1644;p34"/>
            <p:cNvSpPr/>
            <p:nvPr/>
          </p:nvSpPr>
          <p:spPr>
            <a:xfrm>
              <a:off x="1047960" y="4318920"/>
              <a:ext cx="4052160" cy="424440"/>
            </a:xfrm>
            <a:custGeom>
              <a:avLst/>
              <a:gdLst/>
              <a:ahLst/>
              <a:cxnLst/>
              <a:rect l="l" t="t" r="r" b="b"/>
              <a:pathLst>
                <a:path w="202632" h="21245">
                  <a:moveTo>
                    <a:pt x="44157" y="0"/>
                  </a:moveTo>
                  <a:lnTo>
                    <a:pt x="1" y="21244"/>
                  </a:lnTo>
                  <a:lnTo>
                    <a:pt x="174958" y="21244"/>
                  </a:lnTo>
                  <a:lnTo>
                    <a:pt x="202632"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582" name="Google Shape;1645;p34"/>
            <p:cNvSpPr/>
            <p:nvPr/>
          </p:nvSpPr>
          <p:spPr>
            <a:xfrm>
              <a:off x="1040760" y="4311360"/>
              <a:ext cx="4066920" cy="439200"/>
            </a:xfrm>
            <a:custGeom>
              <a:avLst/>
              <a:gdLst/>
              <a:ahLst/>
              <a:cxnLst/>
              <a:rect l="l" t="t" r="r" b="b"/>
              <a:pathLst>
                <a:path w="203364" h="21977">
                  <a:moveTo>
                    <a:pt x="201980" y="692"/>
                  </a:moveTo>
                  <a:lnTo>
                    <a:pt x="175226" y="21285"/>
                  </a:lnTo>
                  <a:lnTo>
                    <a:pt x="1832" y="21285"/>
                  </a:lnTo>
                  <a:lnTo>
                    <a:pt x="44564" y="692"/>
                  </a:lnTo>
                  <a:close/>
                  <a:moveTo>
                    <a:pt x="44523" y="0"/>
                  </a:moveTo>
                  <a:lnTo>
                    <a:pt x="44360" y="41"/>
                  </a:lnTo>
                  <a:lnTo>
                    <a:pt x="204" y="21326"/>
                  </a:lnTo>
                  <a:cubicBezTo>
                    <a:pt x="82" y="21407"/>
                    <a:pt x="1" y="21570"/>
                    <a:pt x="41" y="21692"/>
                  </a:cubicBezTo>
                  <a:cubicBezTo>
                    <a:pt x="82" y="21855"/>
                    <a:pt x="204" y="21977"/>
                    <a:pt x="367" y="21977"/>
                  </a:cubicBezTo>
                  <a:lnTo>
                    <a:pt x="175324" y="21977"/>
                  </a:lnTo>
                  <a:cubicBezTo>
                    <a:pt x="175405" y="21977"/>
                    <a:pt x="175486" y="21936"/>
                    <a:pt x="175527" y="21895"/>
                  </a:cubicBezTo>
                  <a:lnTo>
                    <a:pt x="203201" y="611"/>
                  </a:lnTo>
                  <a:cubicBezTo>
                    <a:pt x="203323" y="529"/>
                    <a:pt x="203364" y="407"/>
                    <a:pt x="203323" y="244"/>
                  </a:cubicBezTo>
                  <a:cubicBezTo>
                    <a:pt x="203282" y="122"/>
                    <a:pt x="203160" y="0"/>
                    <a:pt x="20299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83" name="Google Shape;1646;p34"/>
            <p:cNvSpPr/>
            <p:nvPr/>
          </p:nvSpPr>
          <p:spPr>
            <a:xfrm>
              <a:off x="3972600" y="4501080"/>
              <a:ext cx="604440" cy="170640"/>
            </a:xfrm>
            <a:custGeom>
              <a:avLst/>
              <a:gdLst/>
              <a:ahLst/>
              <a:cxnLst/>
              <a:rect l="l" t="t" r="r" b="b"/>
              <a:pathLst>
                <a:path w="30239" h="8548">
                  <a:moveTo>
                    <a:pt x="10704" y="1"/>
                  </a:moveTo>
                  <a:lnTo>
                    <a:pt x="0" y="8547"/>
                  </a:lnTo>
                  <a:lnTo>
                    <a:pt x="18558" y="8547"/>
                  </a:lnTo>
                  <a:lnTo>
                    <a:pt x="30238" y="1"/>
                  </a:ln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584" name="Google Shape;1647;p34"/>
            <p:cNvSpPr/>
            <p:nvPr/>
          </p:nvSpPr>
          <p:spPr>
            <a:xfrm>
              <a:off x="3965040" y="4494600"/>
              <a:ext cx="619200" cy="184320"/>
            </a:xfrm>
            <a:custGeom>
              <a:avLst/>
              <a:gdLst/>
              <a:ahLst/>
              <a:cxnLst/>
              <a:rect l="l" t="t" r="r" b="b"/>
              <a:pathLst>
                <a:path w="30971" h="9239">
                  <a:moveTo>
                    <a:pt x="29546" y="651"/>
                  </a:moveTo>
                  <a:lnTo>
                    <a:pt x="18831" y="8546"/>
                  </a:lnTo>
                  <a:lnTo>
                    <a:pt x="1343" y="8546"/>
                  </a:lnTo>
                  <a:lnTo>
                    <a:pt x="11192" y="651"/>
                  </a:lnTo>
                  <a:close/>
                  <a:moveTo>
                    <a:pt x="11070" y="0"/>
                  </a:moveTo>
                  <a:cubicBezTo>
                    <a:pt x="10988" y="0"/>
                    <a:pt x="10907" y="0"/>
                    <a:pt x="10866" y="41"/>
                  </a:cubicBezTo>
                  <a:lnTo>
                    <a:pt x="163" y="8628"/>
                  </a:lnTo>
                  <a:cubicBezTo>
                    <a:pt x="41" y="8709"/>
                    <a:pt x="0" y="8872"/>
                    <a:pt x="82" y="8994"/>
                  </a:cubicBezTo>
                  <a:cubicBezTo>
                    <a:pt x="122" y="9116"/>
                    <a:pt x="244" y="9238"/>
                    <a:pt x="366" y="9238"/>
                  </a:cubicBezTo>
                  <a:lnTo>
                    <a:pt x="18924" y="9238"/>
                  </a:lnTo>
                  <a:cubicBezTo>
                    <a:pt x="18965" y="9238"/>
                    <a:pt x="19046" y="9198"/>
                    <a:pt x="19128" y="9157"/>
                  </a:cubicBezTo>
                  <a:lnTo>
                    <a:pt x="30808" y="611"/>
                  </a:lnTo>
                  <a:cubicBezTo>
                    <a:pt x="30889" y="529"/>
                    <a:pt x="30971" y="366"/>
                    <a:pt x="30889" y="204"/>
                  </a:cubicBezTo>
                  <a:cubicBezTo>
                    <a:pt x="30849" y="81"/>
                    <a:pt x="30726" y="0"/>
                    <a:pt x="30604"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85" name="Google Shape;1648;p34"/>
            <p:cNvSpPr/>
            <p:nvPr/>
          </p:nvSpPr>
          <p:spPr>
            <a:xfrm>
              <a:off x="4547160" y="4318920"/>
              <a:ext cx="553320" cy="453960"/>
            </a:xfrm>
            <a:custGeom>
              <a:avLst/>
              <a:gdLst/>
              <a:ahLst/>
              <a:cxnLst/>
              <a:rect l="l" t="t" r="r" b="b"/>
              <a:pathLst>
                <a:path w="27675" h="22710">
                  <a:moveTo>
                    <a:pt x="27675" y="0"/>
                  </a:moveTo>
                  <a:lnTo>
                    <a:pt x="1" y="21244"/>
                  </a:lnTo>
                  <a:lnTo>
                    <a:pt x="1" y="22709"/>
                  </a:lnTo>
                  <a:lnTo>
                    <a:pt x="27675" y="1425"/>
                  </a:lnTo>
                  <a:lnTo>
                    <a:pt x="27675"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86" name="Google Shape;1649;p34"/>
            <p:cNvSpPr/>
            <p:nvPr/>
          </p:nvSpPr>
          <p:spPr>
            <a:xfrm>
              <a:off x="4540680" y="4311720"/>
              <a:ext cx="566280" cy="467640"/>
            </a:xfrm>
            <a:custGeom>
              <a:avLst/>
              <a:gdLst/>
              <a:ahLst/>
              <a:cxnLst/>
              <a:rect l="l" t="t" r="r" b="b"/>
              <a:pathLst>
                <a:path w="28327" h="23391">
                  <a:moveTo>
                    <a:pt x="27675" y="1044"/>
                  </a:moveTo>
                  <a:lnTo>
                    <a:pt x="27675" y="1614"/>
                  </a:lnTo>
                  <a:lnTo>
                    <a:pt x="652" y="22370"/>
                  </a:lnTo>
                  <a:lnTo>
                    <a:pt x="652" y="22370"/>
                  </a:lnTo>
                  <a:lnTo>
                    <a:pt x="652" y="21800"/>
                  </a:lnTo>
                  <a:lnTo>
                    <a:pt x="27675" y="1044"/>
                  </a:lnTo>
                  <a:close/>
                  <a:moveTo>
                    <a:pt x="27999" y="0"/>
                  </a:moveTo>
                  <a:cubicBezTo>
                    <a:pt x="27920" y="0"/>
                    <a:pt x="27845" y="20"/>
                    <a:pt x="27797" y="68"/>
                  </a:cubicBezTo>
                  <a:lnTo>
                    <a:pt x="123" y="21352"/>
                  </a:lnTo>
                  <a:cubicBezTo>
                    <a:pt x="42" y="21393"/>
                    <a:pt x="1" y="21515"/>
                    <a:pt x="1" y="21596"/>
                  </a:cubicBezTo>
                  <a:lnTo>
                    <a:pt x="1" y="23061"/>
                  </a:lnTo>
                  <a:cubicBezTo>
                    <a:pt x="1" y="23184"/>
                    <a:pt x="82" y="23306"/>
                    <a:pt x="164" y="23346"/>
                  </a:cubicBezTo>
                  <a:cubicBezTo>
                    <a:pt x="210" y="23377"/>
                    <a:pt x="263" y="23391"/>
                    <a:pt x="315" y="23391"/>
                  </a:cubicBezTo>
                  <a:cubicBezTo>
                    <a:pt x="398" y="23391"/>
                    <a:pt x="480" y="23356"/>
                    <a:pt x="530" y="23306"/>
                  </a:cubicBezTo>
                  <a:lnTo>
                    <a:pt x="28204" y="2062"/>
                  </a:lnTo>
                  <a:cubicBezTo>
                    <a:pt x="28285" y="1980"/>
                    <a:pt x="28326" y="1899"/>
                    <a:pt x="28326" y="1777"/>
                  </a:cubicBezTo>
                  <a:lnTo>
                    <a:pt x="28326" y="352"/>
                  </a:lnTo>
                  <a:cubicBezTo>
                    <a:pt x="28326" y="230"/>
                    <a:pt x="28245" y="108"/>
                    <a:pt x="28163" y="27"/>
                  </a:cubicBezTo>
                  <a:cubicBezTo>
                    <a:pt x="28113" y="10"/>
                    <a:pt x="28055" y="0"/>
                    <a:pt x="27999"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87" name="Google Shape;1650;p34"/>
            <p:cNvSpPr/>
            <p:nvPr/>
          </p:nvSpPr>
          <p:spPr>
            <a:xfrm>
              <a:off x="4079160" y="4331160"/>
              <a:ext cx="731520" cy="226440"/>
            </a:xfrm>
            <a:custGeom>
              <a:avLst/>
              <a:gdLst/>
              <a:ahLst/>
              <a:cxnLst/>
              <a:rect l="l" t="t" r="r" b="b"/>
              <a:pathLst>
                <a:path w="36588" h="11347">
                  <a:moveTo>
                    <a:pt x="33128" y="1"/>
                  </a:moveTo>
                  <a:cubicBezTo>
                    <a:pt x="32599" y="1"/>
                    <a:pt x="32274" y="42"/>
                    <a:pt x="32233" y="42"/>
                  </a:cubicBezTo>
                  <a:lnTo>
                    <a:pt x="367" y="42"/>
                  </a:lnTo>
                  <a:cubicBezTo>
                    <a:pt x="164" y="42"/>
                    <a:pt x="1" y="204"/>
                    <a:pt x="1" y="367"/>
                  </a:cubicBezTo>
                  <a:cubicBezTo>
                    <a:pt x="1" y="571"/>
                    <a:pt x="164" y="733"/>
                    <a:pt x="367" y="733"/>
                  </a:cubicBezTo>
                  <a:lnTo>
                    <a:pt x="32274" y="733"/>
                  </a:lnTo>
                  <a:lnTo>
                    <a:pt x="32314" y="693"/>
                  </a:lnTo>
                  <a:lnTo>
                    <a:pt x="33128" y="693"/>
                  </a:lnTo>
                  <a:cubicBezTo>
                    <a:pt x="33698" y="693"/>
                    <a:pt x="34430" y="733"/>
                    <a:pt x="35000" y="896"/>
                  </a:cubicBezTo>
                  <a:cubicBezTo>
                    <a:pt x="35285" y="1018"/>
                    <a:pt x="35529" y="1140"/>
                    <a:pt x="35692" y="1263"/>
                  </a:cubicBezTo>
                  <a:cubicBezTo>
                    <a:pt x="35814" y="1385"/>
                    <a:pt x="35896" y="1547"/>
                    <a:pt x="35896" y="1751"/>
                  </a:cubicBezTo>
                  <a:cubicBezTo>
                    <a:pt x="35896" y="1873"/>
                    <a:pt x="35855" y="1995"/>
                    <a:pt x="35814" y="2158"/>
                  </a:cubicBezTo>
                  <a:cubicBezTo>
                    <a:pt x="35611" y="2687"/>
                    <a:pt x="35285" y="3053"/>
                    <a:pt x="34675" y="3379"/>
                  </a:cubicBezTo>
                  <a:cubicBezTo>
                    <a:pt x="33739" y="3867"/>
                    <a:pt x="32274" y="4193"/>
                    <a:pt x="30198" y="4356"/>
                  </a:cubicBezTo>
                  <a:cubicBezTo>
                    <a:pt x="28082" y="4559"/>
                    <a:pt x="25355" y="4640"/>
                    <a:pt x="21936" y="4762"/>
                  </a:cubicBezTo>
                  <a:cubicBezTo>
                    <a:pt x="17256" y="4925"/>
                    <a:pt x="14326" y="6431"/>
                    <a:pt x="12535" y="7896"/>
                  </a:cubicBezTo>
                  <a:cubicBezTo>
                    <a:pt x="10745" y="9402"/>
                    <a:pt x="10094" y="10867"/>
                    <a:pt x="10094" y="10867"/>
                  </a:cubicBezTo>
                  <a:cubicBezTo>
                    <a:pt x="10012" y="11071"/>
                    <a:pt x="10094" y="11274"/>
                    <a:pt x="10256" y="11315"/>
                  </a:cubicBezTo>
                  <a:cubicBezTo>
                    <a:pt x="10311" y="11337"/>
                    <a:pt x="10365" y="11347"/>
                    <a:pt x="10417" y="11347"/>
                  </a:cubicBezTo>
                  <a:cubicBezTo>
                    <a:pt x="10557" y="11347"/>
                    <a:pt x="10674" y="11271"/>
                    <a:pt x="10704" y="11152"/>
                  </a:cubicBezTo>
                  <a:cubicBezTo>
                    <a:pt x="10785" y="11030"/>
                    <a:pt x="11396" y="9646"/>
                    <a:pt x="13105" y="8303"/>
                  </a:cubicBezTo>
                  <a:cubicBezTo>
                    <a:pt x="14814" y="6960"/>
                    <a:pt x="17582" y="5576"/>
                    <a:pt x="21936" y="5454"/>
                  </a:cubicBezTo>
                  <a:cubicBezTo>
                    <a:pt x="26535" y="5292"/>
                    <a:pt x="29872" y="5169"/>
                    <a:pt x="32192" y="4803"/>
                  </a:cubicBezTo>
                  <a:cubicBezTo>
                    <a:pt x="33372" y="4640"/>
                    <a:pt x="34268" y="4356"/>
                    <a:pt x="35000" y="3989"/>
                  </a:cubicBezTo>
                  <a:cubicBezTo>
                    <a:pt x="35692" y="3623"/>
                    <a:pt x="36180" y="3094"/>
                    <a:pt x="36425" y="2402"/>
                  </a:cubicBezTo>
                  <a:cubicBezTo>
                    <a:pt x="36547" y="2199"/>
                    <a:pt x="36587" y="1954"/>
                    <a:pt x="36587" y="1751"/>
                  </a:cubicBezTo>
                  <a:cubicBezTo>
                    <a:pt x="36587" y="1344"/>
                    <a:pt x="36384" y="1018"/>
                    <a:pt x="36140" y="774"/>
                  </a:cubicBezTo>
                  <a:cubicBezTo>
                    <a:pt x="35773" y="408"/>
                    <a:pt x="35244" y="245"/>
                    <a:pt x="34675" y="123"/>
                  </a:cubicBezTo>
                  <a:cubicBezTo>
                    <a:pt x="34146" y="42"/>
                    <a:pt x="33576" y="1"/>
                    <a:pt x="33128"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88" name="Google Shape;1651;p34"/>
            <p:cNvSpPr/>
            <p:nvPr/>
          </p:nvSpPr>
          <p:spPr>
            <a:xfrm>
              <a:off x="4161240" y="4510800"/>
              <a:ext cx="209520" cy="140760"/>
            </a:xfrm>
            <a:custGeom>
              <a:avLst/>
              <a:gdLst/>
              <a:ahLst/>
              <a:cxnLst/>
              <a:rect l="l" t="t" r="r" b="b"/>
              <a:pathLst>
                <a:path w="10500" h="7052">
                  <a:moveTo>
                    <a:pt x="6975" y="1"/>
                  </a:moveTo>
                  <a:cubicBezTo>
                    <a:pt x="5952" y="1"/>
                    <a:pt x="4660" y="133"/>
                    <a:pt x="3581" y="662"/>
                  </a:cubicBezTo>
                  <a:cubicBezTo>
                    <a:pt x="2279" y="1354"/>
                    <a:pt x="1058" y="3714"/>
                    <a:pt x="366" y="5342"/>
                  </a:cubicBezTo>
                  <a:cubicBezTo>
                    <a:pt x="0" y="6156"/>
                    <a:pt x="611" y="7052"/>
                    <a:pt x="1506" y="7052"/>
                  </a:cubicBezTo>
                  <a:lnTo>
                    <a:pt x="5535" y="7052"/>
                  </a:lnTo>
                  <a:cubicBezTo>
                    <a:pt x="5861" y="7052"/>
                    <a:pt x="6227" y="6930"/>
                    <a:pt x="6430" y="6645"/>
                  </a:cubicBezTo>
                  <a:lnTo>
                    <a:pt x="10500" y="2087"/>
                  </a:lnTo>
                  <a:cubicBezTo>
                    <a:pt x="10500" y="2087"/>
                    <a:pt x="10337" y="337"/>
                    <a:pt x="8750" y="133"/>
                  </a:cubicBezTo>
                  <a:cubicBezTo>
                    <a:pt x="8750" y="133"/>
                    <a:pt x="7997" y="1"/>
                    <a:pt x="6975"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89" name="Google Shape;1652;p34"/>
            <p:cNvSpPr/>
            <p:nvPr/>
          </p:nvSpPr>
          <p:spPr>
            <a:xfrm>
              <a:off x="4281840" y="4534920"/>
              <a:ext cx="57600" cy="95400"/>
            </a:xfrm>
            <a:custGeom>
              <a:avLst/>
              <a:gdLst/>
              <a:ahLst/>
              <a:cxnLst/>
              <a:rect l="l" t="t" r="r" b="b"/>
              <a:pathLst>
                <a:path w="2890" h="4779">
                  <a:moveTo>
                    <a:pt x="2677" y="1"/>
                  </a:moveTo>
                  <a:cubicBezTo>
                    <a:pt x="2651" y="1"/>
                    <a:pt x="2627" y="6"/>
                    <a:pt x="2605" y="17"/>
                  </a:cubicBezTo>
                  <a:cubicBezTo>
                    <a:pt x="244" y="1360"/>
                    <a:pt x="0" y="3435"/>
                    <a:pt x="0" y="4249"/>
                  </a:cubicBezTo>
                  <a:cubicBezTo>
                    <a:pt x="0" y="4494"/>
                    <a:pt x="0" y="4616"/>
                    <a:pt x="0" y="4616"/>
                  </a:cubicBezTo>
                  <a:cubicBezTo>
                    <a:pt x="41" y="4738"/>
                    <a:pt x="122" y="4778"/>
                    <a:pt x="204" y="4778"/>
                  </a:cubicBezTo>
                  <a:cubicBezTo>
                    <a:pt x="285" y="4738"/>
                    <a:pt x="367" y="4656"/>
                    <a:pt x="367" y="4575"/>
                  </a:cubicBezTo>
                  <a:lnTo>
                    <a:pt x="326" y="4494"/>
                  </a:lnTo>
                  <a:cubicBezTo>
                    <a:pt x="326" y="4453"/>
                    <a:pt x="326" y="4372"/>
                    <a:pt x="326" y="4249"/>
                  </a:cubicBezTo>
                  <a:cubicBezTo>
                    <a:pt x="326" y="3476"/>
                    <a:pt x="570" y="1563"/>
                    <a:pt x="2768" y="302"/>
                  </a:cubicBezTo>
                  <a:cubicBezTo>
                    <a:pt x="2849" y="261"/>
                    <a:pt x="2890" y="180"/>
                    <a:pt x="2849" y="98"/>
                  </a:cubicBezTo>
                  <a:cubicBezTo>
                    <a:pt x="2819" y="39"/>
                    <a:pt x="2746" y="1"/>
                    <a:pt x="2677"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590" name="Google Shape;1653;p34"/>
            <p:cNvSpPr/>
            <p:nvPr/>
          </p:nvSpPr>
          <p:spPr>
            <a:xfrm>
              <a:off x="2554560" y="4443480"/>
              <a:ext cx="1617840" cy="252720"/>
            </a:xfrm>
            <a:custGeom>
              <a:avLst/>
              <a:gdLst/>
              <a:ahLst/>
              <a:cxnLst/>
              <a:rect l="l" t="t" r="r" b="b"/>
              <a:pathLst>
                <a:path w="80906" h="12657">
                  <a:moveTo>
                    <a:pt x="15831" y="0"/>
                  </a:moveTo>
                  <a:lnTo>
                    <a:pt x="0" y="12657"/>
                  </a:lnTo>
                  <a:lnTo>
                    <a:pt x="65075" y="12657"/>
                  </a:lnTo>
                  <a:lnTo>
                    <a:pt x="80906"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591" name="Google Shape;1654;p34"/>
            <p:cNvSpPr/>
            <p:nvPr/>
          </p:nvSpPr>
          <p:spPr>
            <a:xfrm>
              <a:off x="2547360" y="4437000"/>
              <a:ext cx="1632600" cy="265680"/>
            </a:xfrm>
            <a:custGeom>
              <a:avLst/>
              <a:gdLst/>
              <a:ahLst/>
              <a:cxnLst/>
              <a:rect l="l" t="t" r="r" b="b"/>
              <a:pathLst>
                <a:path w="81640" h="13309">
                  <a:moveTo>
                    <a:pt x="80296" y="692"/>
                  </a:moveTo>
                  <a:lnTo>
                    <a:pt x="65340" y="12617"/>
                  </a:lnTo>
                  <a:lnTo>
                    <a:pt x="1344" y="12617"/>
                  </a:lnTo>
                  <a:lnTo>
                    <a:pt x="16320" y="692"/>
                  </a:lnTo>
                  <a:close/>
                  <a:moveTo>
                    <a:pt x="16198" y="1"/>
                  </a:moveTo>
                  <a:cubicBezTo>
                    <a:pt x="16117" y="1"/>
                    <a:pt x="16035" y="41"/>
                    <a:pt x="15995" y="82"/>
                  </a:cubicBezTo>
                  <a:lnTo>
                    <a:pt x="164" y="12698"/>
                  </a:lnTo>
                  <a:cubicBezTo>
                    <a:pt x="42" y="12779"/>
                    <a:pt x="1" y="12942"/>
                    <a:pt x="42" y="13064"/>
                  </a:cubicBezTo>
                  <a:cubicBezTo>
                    <a:pt x="82" y="13227"/>
                    <a:pt x="204" y="13309"/>
                    <a:pt x="367" y="13309"/>
                  </a:cubicBezTo>
                  <a:lnTo>
                    <a:pt x="65442" y="13309"/>
                  </a:lnTo>
                  <a:cubicBezTo>
                    <a:pt x="65523" y="13309"/>
                    <a:pt x="65605" y="13268"/>
                    <a:pt x="65645" y="13227"/>
                  </a:cubicBezTo>
                  <a:lnTo>
                    <a:pt x="81476" y="611"/>
                  </a:lnTo>
                  <a:cubicBezTo>
                    <a:pt x="81598" y="530"/>
                    <a:pt x="81639" y="367"/>
                    <a:pt x="81598" y="245"/>
                  </a:cubicBezTo>
                  <a:cubicBezTo>
                    <a:pt x="81558" y="82"/>
                    <a:pt x="81436" y="1"/>
                    <a:pt x="81273"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92" name="Google Shape;1655;p34"/>
            <p:cNvSpPr/>
            <p:nvPr/>
          </p:nvSpPr>
          <p:spPr>
            <a:xfrm>
              <a:off x="3849480" y="4436640"/>
              <a:ext cx="330120" cy="281880"/>
            </a:xfrm>
            <a:custGeom>
              <a:avLst/>
              <a:gdLst/>
              <a:ahLst/>
              <a:cxnLst/>
              <a:rect l="l" t="t" r="r" b="b"/>
              <a:pathLst>
                <a:path w="16524" h="14113">
                  <a:moveTo>
                    <a:pt x="16180" y="1"/>
                  </a:moveTo>
                  <a:cubicBezTo>
                    <a:pt x="16104" y="1"/>
                    <a:pt x="16029" y="36"/>
                    <a:pt x="15953" y="86"/>
                  </a:cubicBezTo>
                  <a:lnTo>
                    <a:pt x="122" y="12702"/>
                  </a:lnTo>
                  <a:cubicBezTo>
                    <a:pt x="41" y="12783"/>
                    <a:pt x="0" y="12865"/>
                    <a:pt x="0" y="12987"/>
                  </a:cubicBezTo>
                  <a:lnTo>
                    <a:pt x="0" y="13760"/>
                  </a:lnTo>
                  <a:cubicBezTo>
                    <a:pt x="0" y="13882"/>
                    <a:pt x="82" y="14004"/>
                    <a:pt x="204" y="14086"/>
                  </a:cubicBezTo>
                  <a:cubicBezTo>
                    <a:pt x="254" y="14103"/>
                    <a:pt x="305" y="14113"/>
                    <a:pt x="352" y="14113"/>
                  </a:cubicBezTo>
                  <a:cubicBezTo>
                    <a:pt x="420" y="14113"/>
                    <a:pt x="482" y="14093"/>
                    <a:pt x="529" y="14045"/>
                  </a:cubicBezTo>
                  <a:lnTo>
                    <a:pt x="16360" y="1388"/>
                  </a:lnTo>
                  <a:cubicBezTo>
                    <a:pt x="16442" y="1348"/>
                    <a:pt x="16523" y="1225"/>
                    <a:pt x="16523" y="1144"/>
                  </a:cubicBezTo>
                  <a:lnTo>
                    <a:pt x="16523" y="330"/>
                  </a:lnTo>
                  <a:cubicBezTo>
                    <a:pt x="16523" y="208"/>
                    <a:pt x="16442" y="86"/>
                    <a:pt x="16320" y="45"/>
                  </a:cubicBezTo>
                  <a:cubicBezTo>
                    <a:pt x="16273" y="14"/>
                    <a:pt x="16226" y="1"/>
                    <a:pt x="16180"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93" name="Google Shape;1656;p34"/>
            <p:cNvSpPr/>
            <p:nvPr/>
          </p:nvSpPr>
          <p:spPr>
            <a:xfrm>
              <a:off x="2554560" y="4696560"/>
              <a:ext cx="1301040" cy="15120"/>
            </a:xfrm>
            <a:custGeom>
              <a:avLst/>
              <a:gdLst/>
              <a:ahLst/>
              <a:cxnLst/>
              <a:rect l="l" t="t" r="r" b="b"/>
              <a:pathLst>
                <a:path w="65075" h="775">
                  <a:moveTo>
                    <a:pt x="0" y="1"/>
                  </a:moveTo>
                  <a:lnTo>
                    <a:pt x="0" y="774"/>
                  </a:lnTo>
                  <a:lnTo>
                    <a:pt x="65075" y="774"/>
                  </a:lnTo>
                  <a:lnTo>
                    <a:pt x="65075"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594" name="Google Shape;1657;p34"/>
            <p:cNvSpPr/>
            <p:nvPr/>
          </p:nvSpPr>
          <p:spPr>
            <a:xfrm>
              <a:off x="2547360" y="4689360"/>
              <a:ext cx="1315800" cy="29880"/>
            </a:xfrm>
            <a:custGeom>
              <a:avLst/>
              <a:gdLst/>
              <a:ahLst/>
              <a:cxnLst/>
              <a:rect l="l" t="t" r="r" b="b"/>
              <a:pathLst>
                <a:path w="65809" h="1507">
                  <a:moveTo>
                    <a:pt x="65116" y="693"/>
                  </a:moveTo>
                  <a:lnTo>
                    <a:pt x="65116" y="815"/>
                  </a:lnTo>
                  <a:lnTo>
                    <a:pt x="693" y="815"/>
                  </a:lnTo>
                  <a:lnTo>
                    <a:pt x="693" y="693"/>
                  </a:lnTo>
                  <a:close/>
                  <a:moveTo>
                    <a:pt x="367" y="1"/>
                  </a:moveTo>
                  <a:cubicBezTo>
                    <a:pt x="286" y="1"/>
                    <a:pt x="164" y="41"/>
                    <a:pt x="123" y="123"/>
                  </a:cubicBezTo>
                  <a:cubicBezTo>
                    <a:pt x="42" y="163"/>
                    <a:pt x="1" y="286"/>
                    <a:pt x="1" y="367"/>
                  </a:cubicBezTo>
                  <a:lnTo>
                    <a:pt x="1" y="1140"/>
                  </a:lnTo>
                  <a:cubicBezTo>
                    <a:pt x="1" y="1222"/>
                    <a:pt x="42" y="1344"/>
                    <a:pt x="123" y="1384"/>
                  </a:cubicBezTo>
                  <a:cubicBezTo>
                    <a:pt x="164" y="1466"/>
                    <a:pt x="286" y="1506"/>
                    <a:pt x="367" y="1506"/>
                  </a:cubicBezTo>
                  <a:lnTo>
                    <a:pt x="65442" y="1506"/>
                  </a:lnTo>
                  <a:cubicBezTo>
                    <a:pt x="65523" y="1506"/>
                    <a:pt x="65645" y="1466"/>
                    <a:pt x="65686" y="1384"/>
                  </a:cubicBezTo>
                  <a:cubicBezTo>
                    <a:pt x="65767" y="1344"/>
                    <a:pt x="65808" y="1222"/>
                    <a:pt x="65808" y="1140"/>
                  </a:cubicBezTo>
                  <a:lnTo>
                    <a:pt x="65808" y="367"/>
                  </a:lnTo>
                  <a:cubicBezTo>
                    <a:pt x="65808" y="286"/>
                    <a:pt x="65767" y="163"/>
                    <a:pt x="65686" y="123"/>
                  </a:cubicBezTo>
                  <a:cubicBezTo>
                    <a:pt x="65645" y="41"/>
                    <a:pt x="65523" y="1"/>
                    <a:pt x="65442"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95" name="Google Shape;1658;p34"/>
            <p:cNvSpPr/>
            <p:nvPr/>
          </p:nvSpPr>
          <p:spPr>
            <a:xfrm>
              <a:off x="2929680" y="4580280"/>
              <a:ext cx="142200" cy="47520"/>
            </a:xfrm>
            <a:custGeom>
              <a:avLst/>
              <a:gdLst/>
              <a:ahLst/>
              <a:cxnLst/>
              <a:rect l="l" t="t" r="r" b="b"/>
              <a:pathLst>
                <a:path w="7123" h="2402">
                  <a:moveTo>
                    <a:pt x="5779" y="692"/>
                  </a:moveTo>
                  <a:lnTo>
                    <a:pt x="4559" y="1710"/>
                  </a:lnTo>
                  <a:lnTo>
                    <a:pt x="1343" y="1710"/>
                  </a:lnTo>
                  <a:lnTo>
                    <a:pt x="2587" y="692"/>
                  </a:lnTo>
                  <a:close/>
                  <a:moveTo>
                    <a:pt x="2442" y="0"/>
                  </a:moveTo>
                  <a:cubicBezTo>
                    <a:pt x="2361" y="0"/>
                    <a:pt x="2320" y="41"/>
                    <a:pt x="2239" y="82"/>
                  </a:cubicBezTo>
                  <a:lnTo>
                    <a:pt x="163" y="1791"/>
                  </a:lnTo>
                  <a:cubicBezTo>
                    <a:pt x="41" y="1872"/>
                    <a:pt x="0" y="2035"/>
                    <a:pt x="41" y="2157"/>
                  </a:cubicBezTo>
                  <a:cubicBezTo>
                    <a:pt x="82" y="2279"/>
                    <a:pt x="204" y="2401"/>
                    <a:pt x="367" y="2401"/>
                  </a:cubicBezTo>
                  <a:lnTo>
                    <a:pt x="4681"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96" name="Google Shape;1659;p34"/>
            <p:cNvSpPr/>
            <p:nvPr/>
          </p:nvSpPr>
          <p:spPr>
            <a:xfrm>
              <a:off x="3016080" y="4580280"/>
              <a:ext cx="142200" cy="47520"/>
            </a:xfrm>
            <a:custGeom>
              <a:avLst/>
              <a:gdLst/>
              <a:ahLst/>
              <a:cxnLst/>
              <a:rect l="l" t="t" r="r" b="b"/>
              <a:pathLst>
                <a:path w="7123" h="2402">
                  <a:moveTo>
                    <a:pt x="5779" y="692"/>
                  </a:moveTo>
                  <a:lnTo>
                    <a:pt x="4518" y="1710"/>
                  </a:lnTo>
                  <a:lnTo>
                    <a:pt x="1303" y="1710"/>
                  </a:lnTo>
                  <a:lnTo>
                    <a:pt x="2546"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97" name="Google Shape;1660;p34"/>
            <p:cNvSpPr/>
            <p:nvPr/>
          </p:nvSpPr>
          <p:spPr>
            <a:xfrm>
              <a:off x="2843640" y="4580280"/>
              <a:ext cx="142200" cy="47520"/>
            </a:xfrm>
            <a:custGeom>
              <a:avLst/>
              <a:gdLst/>
              <a:ahLst/>
              <a:cxnLst/>
              <a:rect l="l" t="t" r="r" b="b"/>
              <a:pathLst>
                <a:path w="7123" h="2402">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7000" y="611"/>
                  </a:lnTo>
                  <a:cubicBezTo>
                    <a:pt x="7082" y="529"/>
                    <a:pt x="7123" y="367"/>
                    <a:pt x="7082" y="244"/>
                  </a:cubicBezTo>
                  <a:cubicBezTo>
                    <a:pt x="7041" y="122"/>
                    <a:pt x="6919"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98" name="Google Shape;1661;p34"/>
            <p:cNvSpPr/>
            <p:nvPr/>
          </p:nvSpPr>
          <p:spPr>
            <a:xfrm>
              <a:off x="2885760" y="4546800"/>
              <a:ext cx="142200" cy="46800"/>
            </a:xfrm>
            <a:custGeom>
              <a:avLst/>
              <a:gdLst/>
              <a:ahLst/>
              <a:cxnLst/>
              <a:rect l="l" t="t" r="r" b="b"/>
              <a:pathLst>
                <a:path w="7123" h="2362">
                  <a:moveTo>
                    <a:pt x="5745" y="693"/>
                  </a:moveTo>
                  <a:lnTo>
                    <a:pt x="4518" y="1669"/>
                  </a:lnTo>
                  <a:lnTo>
                    <a:pt x="1303" y="1669"/>
                  </a:lnTo>
                  <a:lnTo>
                    <a:pt x="2565"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84" y="2280"/>
                  </a:cubicBezTo>
                  <a:lnTo>
                    <a:pt x="6960" y="611"/>
                  </a:lnTo>
                  <a:cubicBezTo>
                    <a:pt x="7082" y="489"/>
                    <a:pt x="7123" y="367"/>
                    <a:pt x="7082" y="204"/>
                  </a:cubicBezTo>
                  <a:cubicBezTo>
                    <a:pt x="7001" y="82"/>
                    <a:pt x="6879" y="1"/>
                    <a:pt x="675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599" name="Google Shape;1662;p34"/>
            <p:cNvSpPr/>
            <p:nvPr/>
          </p:nvSpPr>
          <p:spPr>
            <a:xfrm>
              <a:off x="3013560" y="4512600"/>
              <a:ext cx="142200" cy="47520"/>
            </a:xfrm>
            <a:custGeom>
              <a:avLst/>
              <a:gdLst/>
              <a:ahLst/>
              <a:cxnLst/>
              <a:rect l="l" t="t" r="r" b="b"/>
              <a:pathLst>
                <a:path w="7123" h="2402">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84" y="2320"/>
                  </a:cubicBezTo>
                  <a:lnTo>
                    <a:pt x="6959" y="611"/>
                  </a:lnTo>
                  <a:cubicBezTo>
                    <a:pt x="7082" y="529"/>
                    <a:pt x="7122" y="367"/>
                    <a:pt x="7082" y="245"/>
                  </a:cubicBezTo>
                  <a:cubicBezTo>
                    <a:pt x="7000" y="122"/>
                    <a:pt x="6878"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00" name="Google Shape;1663;p34"/>
            <p:cNvSpPr/>
            <p:nvPr/>
          </p:nvSpPr>
          <p:spPr>
            <a:xfrm>
              <a:off x="2927520" y="4512600"/>
              <a:ext cx="142200" cy="47520"/>
            </a:xfrm>
            <a:custGeom>
              <a:avLst/>
              <a:gdLst/>
              <a:ahLst/>
              <a:cxnLst/>
              <a:rect l="l" t="t" r="r" b="b"/>
              <a:pathLst>
                <a:path w="7123" h="2402">
                  <a:moveTo>
                    <a:pt x="5805" y="692"/>
                  </a:moveTo>
                  <a:lnTo>
                    <a:pt x="4558" y="1710"/>
                  </a:lnTo>
                  <a:lnTo>
                    <a:pt x="1343" y="1710"/>
                  </a:lnTo>
                  <a:lnTo>
                    <a:pt x="2564" y="692"/>
                  </a:lnTo>
                  <a:close/>
                  <a:moveTo>
                    <a:pt x="2483" y="0"/>
                  </a:moveTo>
                  <a:cubicBezTo>
                    <a:pt x="2402" y="0"/>
                    <a:pt x="2320" y="41"/>
                    <a:pt x="2239" y="82"/>
                  </a:cubicBezTo>
                  <a:lnTo>
                    <a:pt x="163" y="1791"/>
                  </a:lnTo>
                  <a:cubicBezTo>
                    <a:pt x="41" y="1872"/>
                    <a:pt x="0" y="2035"/>
                    <a:pt x="41" y="2157"/>
                  </a:cubicBezTo>
                  <a:cubicBezTo>
                    <a:pt x="82" y="2279"/>
                    <a:pt x="245"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01" name="Google Shape;1664;p34"/>
            <p:cNvSpPr/>
            <p:nvPr/>
          </p:nvSpPr>
          <p:spPr>
            <a:xfrm>
              <a:off x="3101400" y="4580280"/>
              <a:ext cx="142200" cy="47520"/>
            </a:xfrm>
            <a:custGeom>
              <a:avLst/>
              <a:gdLst/>
              <a:ahLst/>
              <a:cxnLst/>
              <a:rect l="l" t="t" r="r" b="b"/>
              <a:pathLst>
                <a:path w="7123" h="2402">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02" name="Google Shape;1665;p34"/>
            <p:cNvSpPr/>
            <p:nvPr/>
          </p:nvSpPr>
          <p:spPr>
            <a:xfrm>
              <a:off x="3531240" y="4580280"/>
              <a:ext cx="142200" cy="47520"/>
            </a:xfrm>
            <a:custGeom>
              <a:avLst/>
              <a:gdLst/>
              <a:ahLst/>
              <a:cxnLst/>
              <a:rect l="l" t="t" r="r" b="b"/>
              <a:pathLst>
                <a:path w="7123" h="2402">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03" name="Google Shape;1666;p34"/>
            <p:cNvSpPr/>
            <p:nvPr/>
          </p:nvSpPr>
          <p:spPr>
            <a:xfrm>
              <a:off x="3099240" y="4512600"/>
              <a:ext cx="142200" cy="47520"/>
            </a:xfrm>
            <a:custGeom>
              <a:avLst/>
              <a:gdLst/>
              <a:ahLst/>
              <a:cxnLst/>
              <a:rect l="l" t="t" r="r" b="b"/>
              <a:pathLst>
                <a:path w="7123" h="2402">
                  <a:moveTo>
                    <a:pt x="5820" y="692"/>
                  </a:moveTo>
                  <a:lnTo>
                    <a:pt x="4577" y="1710"/>
                  </a:lnTo>
                  <a:lnTo>
                    <a:pt x="1343" y="1710"/>
                  </a:lnTo>
                  <a:lnTo>
                    <a:pt x="2605" y="692"/>
                  </a:lnTo>
                  <a:close/>
                  <a:moveTo>
                    <a:pt x="2483" y="0"/>
                  </a:moveTo>
                  <a:cubicBezTo>
                    <a:pt x="2402" y="0"/>
                    <a:pt x="2320" y="41"/>
                    <a:pt x="227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7000" y="611"/>
                  </a:lnTo>
                  <a:cubicBezTo>
                    <a:pt x="7082" y="529"/>
                    <a:pt x="7122" y="367"/>
                    <a:pt x="7082" y="245"/>
                  </a:cubicBezTo>
                  <a:cubicBezTo>
                    <a:pt x="7041" y="122"/>
                    <a:pt x="6919"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04" name="Google Shape;1667;p34"/>
            <p:cNvSpPr/>
            <p:nvPr/>
          </p:nvSpPr>
          <p:spPr>
            <a:xfrm>
              <a:off x="3187800" y="4580280"/>
              <a:ext cx="142200" cy="47520"/>
            </a:xfrm>
            <a:custGeom>
              <a:avLst/>
              <a:gdLst/>
              <a:ahLst/>
              <a:cxnLst/>
              <a:rect l="l" t="t" r="r" b="b"/>
              <a:pathLst>
                <a:path w="7123" h="2402">
                  <a:moveTo>
                    <a:pt x="5779" y="692"/>
                  </a:moveTo>
                  <a:lnTo>
                    <a:pt x="4518" y="1710"/>
                  </a:lnTo>
                  <a:lnTo>
                    <a:pt x="1303" y="1710"/>
                  </a:lnTo>
                  <a:lnTo>
                    <a:pt x="2546" y="692"/>
                  </a:lnTo>
                  <a:close/>
                  <a:moveTo>
                    <a:pt x="2442" y="0"/>
                  </a:moveTo>
                  <a:cubicBezTo>
                    <a:pt x="2361" y="0"/>
                    <a:pt x="2279" y="41"/>
                    <a:pt x="2239" y="82"/>
                  </a:cubicBezTo>
                  <a:lnTo>
                    <a:pt x="163"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05" name="Google Shape;1668;p34"/>
            <p:cNvSpPr/>
            <p:nvPr/>
          </p:nvSpPr>
          <p:spPr>
            <a:xfrm>
              <a:off x="3702960" y="4580280"/>
              <a:ext cx="142200" cy="47520"/>
            </a:xfrm>
            <a:custGeom>
              <a:avLst/>
              <a:gdLst/>
              <a:ahLst/>
              <a:cxnLst/>
              <a:rect l="l" t="t" r="r" b="b"/>
              <a:pathLst>
                <a:path w="7123" h="2402">
                  <a:moveTo>
                    <a:pt x="5820" y="692"/>
                  </a:moveTo>
                  <a:lnTo>
                    <a:pt x="4559" y="1710"/>
                  </a:lnTo>
                  <a:lnTo>
                    <a:pt x="1359" y="1710"/>
                  </a:lnTo>
                  <a:lnTo>
                    <a:pt x="2605"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06" name="Google Shape;1669;p34"/>
            <p:cNvSpPr/>
            <p:nvPr/>
          </p:nvSpPr>
          <p:spPr>
            <a:xfrm>
              <a:off x="3745440" y="4546800"/>
              <a:ext cx="142200" cy="46800"/>
            </a:xfrm>
            <a:custGeom>
              <a:avLst/>
              <a:gdLst/>
              <a:ahLst/>
              <a:cxnLst/>
              <a:rect l="l" t="t" r="r" b="b"/>
              <a:pathLst>
                <a:path w="7123" h="2362">
                  <a:moveTo>
                    <a:pt x="5780" y="693"/>
                  </a:moveTo>
                  <a:lnTo>
                    <a:pt x="4559" y="1669"/>
                  </a:lnTo>
                  <a:lnTo>
                    <a:pt x="1338" y="1669"/>
                  </a:lnTo>
                  <a:lnTo>
                    <a:pt x="2565"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07" name="Google Shape;1670;p34"/>
            <p:cNvSpPr/>
            <p:nvPr/>
          </p:nvSpPr>
          <p:spPr>
            <a:xfrm>
              <a:off x="3617640" y="4580280"/>
              <a:ext cx="142200" cy="47520"/>
            </a:xfrm>
            <a:custGeom>
              <a:avLst/>
              <a:gdLst/>
              <a:ahLst/>
              <a:cxnLst/>
              <a:rect l="l" t="t" r="r" b="b"/>
              <a:pathLst>
                <a:path w="7123" h="2402">
                  <a:moveTo>
                    <a:pt x="5779" y="692"/>
                  </a:moveTo>
                  <a:lnTo>
                    <a:pt x="4559" y="1710"/>
                  </a:lnTo>
                  <a:lnTo>
                    <a:pt x="1303" y="1710"/>
                  </a:lnTo>
                  <a:lnTo>
                    <a:pt x="2546" y="692"/>
                  </a:lnTo>
                  <a:close/>
                  <a:moveTo>
                    <a:pt x="2442" y="0"/>
                  </a:moveTo>
                  <a:cubicBezTo>
                    <a:pt x="2361" y="0"/>
                    <a:pt x="2280" y="41"/>
                    <a:pt x="2239" y="82"/>
                  </a:cubicBezTo>
                  <a:lnTo>
                    <a:pt x="163" y="1791"/>
                  </a:lnTo>
                  <a:cubicBezTo>
                    <a:pt x="41" y="1872"/>
                    <a:pt x="1"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08" name="Google Shape;1671;p34"/>
            <p:cNvSpPr/>
            <p:nvPr/>
          </p:nvSpPr>
          <p:spPr>
            <a:xfrm>
              <a:off x="3445920" y="4580280"/>
              <a:ext cx="142200" cy="47520"/>
            </a:xfrm>
            <a:custGeom>
              <a:avLst/>
              <a:gdLst/>
              <a:ahLst/>
              <a:cxnLst/>
              <a:rect l="l" t="t" r="r" b="b"/>
              <a:pathLst>
                <a:path w="7123" h="2402">
                  <a:moveTo>
                    <a:pt x="5779" y="692"/>
                  </a:moveTo>
                  <a:lnTo>
                    <a:pt x="4518" y="1710"/>
                  </a:lnTo>
                  <a:lnTo>
                    <a:pt x="1303" y="1710"/>
                  </a:lnTo>
                  <a:lnTo>
                    <a:pt x="2546" y="692"/>
                  </a:lnTo>
                  <a:close/>
                  <a:moveTo>
                    <a:pt x="2442" y="0"/>
                  </a:moveTo>
                  <a:cubicBezTo>
                    <a:pt x="2361" y="0"/>
                    <a:pt x="2279" y="41"/>
                    <a:pt x="2239" y="82"/>
                  </a:cubicBezTo>
                  <a:lnTo>
                    <a:pt x="123"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09" name="Google Shape;1672;p34"/>
            <p:cNvSpPr/>
            <p:nvPr/>
          </p:nvSpPr>
          <p:spPr>
            <a:xfrm>
              <a:off x="3273120" y="4580280"/>
              <a:ext cx="142200" cy="47520"/>
            </a:xfrm>
            <a:custGeom>
              <a:avLst/>
              <a:gdLst/>
              <a:ahLst/>
              <a:cxnLst/>
              <a:rect l="l" t="t" r="r" b="b"/>
              <a:pathLst>
                <a:path w="7123" h="2402">
                  <a:moveTo>
                    <a:pt x="5820" y="692"/>
                  </a:moveTo>
                  <a:lnTo>
                    <a:pt x="4559" y="1710"/>
                  </a:lnTo>
                  <a:lnTo>
                    <a:pt x="1344" y="1710"/>
                  </a:lnTo>
                  <a:lnTo>
                    <a:pt x="2587"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10" name="Google Shape;1673;p34"/>
            <p:cNvSpPr/>
            <p:nvPr/>
          </p:nvSpPr>
          <p:spPr>
            <a:xfrm>
              <a:off x="3359520" y="4580280"/>
              <a:ext cx="142200" cy="47520"/>
            </a:xfrm>
            <a:custGeom>
              <a:avLst/>
              <a:gdLst/>
              <a:ahLst/>
              <a:cxnLst/>
              <a:rect l="l" t="t" r="r" b="b"/>
              <a:pathLst>
                <a:path w="7123" h="2402">
                  <a:moveTo>
                    <a:pt x="5780" y="692"/>
                  </a:moveTo>
                  <a:lnTo>
                    <a:pt x="4559" y="1710"/>
                  </a:lnTo>
                  <a:lnTo>
                    <a:pt x="1344" y="1710"/>
                  </a:lnTo>
                  <a:lnTo>
                    <a:pt x="2587" y="692"/>
                  </a:lnTo>
                  <a:close/>
                  <a:moveTo>
                    <a:pt x="2442" y="0"/>
                  </a:moveTo>
                  <a:cubicBezTo>
                    <a:pt x="2402" y="0"/>
                    <a:pt x="2320" y="41"/>
                    <a:pt x="2239" y="82"/>
                  </a:cubicBezTo>
                  <a:lnTo>
                    <a:pt x="163" y="1791"/>
                  </a:lnTo>
                  <a:cubicBezTo>
                    <a:pt x="41" y="1872"/>
                    <a:pt x="1" y="2035"/>
                    <a:pt x="41" y="2157"/>
                  </a:cubicBezTo>
                  <a:cubicBezTo>
                    <a:pt x="82" y="2279"/>
                    <a:pt x="204"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11" name="Google Shape;1674;p34"/>
            <p:cNvSpPr/>
            <p:nvPr/>
          </p:nvSpPr>
          <p:spPr>
            <a:xfrm>
              <a:off x="3443400" y="4512600"/>
              <a:ext cx="142200" cy="47520"/>
            </a:xfrm>
            <a:custGeom>
              <a:avLst/>
              <a:gdLst/>
              <a:ahLst/>
              <a:cxnLst/>
              <a:rect l="l" t="t" r="r" b="b"/>
              <a:pathLst>
                <a:path w="7123" h="2402">
                  <a:moveTo>
                    <a:pt x="5779" y="692"/>
                  </a:moveTo>
                  <a:lnTo>
                    <a:pt x="4536" y="1710"/>
                  </a:lnTo>
                  <a:lnTo>
                    <a:pt x="1303" y="1710"/>
                  </a:lnTo>
                  <a:lnTo>
                    <a:pt x="2564" y="692"/>
                  </a:lnTo>
                  <a:close/>
                  <a:moveTo>
                    <a:pt x="2442" y="0"/>
                  </a:moveTo>
                  <a:cubicBezTo>
                    <a:pt x="2361" y="0"/>
                    <a:pt x="2279"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12" name="Google Shape;1675;p34"/>
            <p:cNvSpPr/>
            <p:nvPr/>
          </p:nvSpPr>
          <p:spPr>
            <a:xfrm>
              <a:off x="3573720" y="4546800"/>
              <a:ext cx="142200" cy="46800"/>
            </a:xfrm>
            <a:custGeom>
              <a:avLst/>
              <a:gdLst/>
              <a:ahLst/>
              <a:cxnLst/>
              <a:rect l="l" t="t" r="r" b="b"/>
              <a:pathLst>
                <a:path w="7123" h="2362">
                  <a:moveTo>
                    <a:pt x="5780" y="693"/>
                  </a:moveTo>
                  <a:lnTo>
                    <a:pt x="4518" y="1669"/>
                  </a:lnTo>
                  <a:lnTo>
                    <a:pt x="1303" y="1669"/>
                  </a:lnTo>
                  <a:lnTo>
                    <a:pt x="2543"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13" name="Google Shape;1676;p34"/>
            <p:cNvSpPr/>
            <p:nvPr/>
          </p:nvSpPr>
          <p:spPr>
            <a:xfrm>
              <a:off x="3400920" y="4546800"/>
              <a:ext cx="142200" cy="46800"/>
            </a:xfrm>
            <a:custGeom>
              <a:avLst/>
              <a:gdLst/>
              <a:ahLst/>
              <a:cxnLst/>
              <a:rect l="l" t="t" r="r" b="b"/>
              <a:pathLst>
                <a:path w="7123" h="2362">
                  <a:moveTo>
                    <a:pt x="5820" y="693"/>
                  </a:moveTo>
                  <a:lnTo>
                    <a:pt x="4558" y="1669"/>
                  </a:lnTo>
                  <a:lnTo>
                    <a:pt x="1343" y="1669"/>
                  </a:lnTo>
                  <a:lnTo>
                    <a:pt x="2583" y="693"/>
                  </a:lnTo>
                  <a:close/>
                  <a:moveTo>
                    <a:pt x="2483" y="1"/>
                  </a:moveTo>
                  <a:cubicBezTo>
                    <a:pt x="2401" y="1"/>
                    <a:pt x="2320" y="41"/>
                    <a:pt x="2279" y="82"/>
                  </a:cubicBezTo>
                  <a:lnTo>
                    <a:pt x="163" y="1751"/>
                  </a:lnTo>
                  <a:cubicBezTo>
                    <a:pt x="41" y="1832"/>
                    <a:pt x="0" y="1995"/>
                    <a:pt x="8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14" name="Google Shape;1677;p34"/>
            <p:cNvSpPr/>
            <p:nvPr/>
          </p:nvSpPr>
          <p:spPr>
            <a:xfrm>
              <a:off x="3229200" y="4546800"/>
              <a:ext cx="142200" cy="46800"/>
            </a:xfrm>
            <a:custGeom>
              <a:avLst/>
              <a:gdLst/>
              <a:ahLst/>
              <a:cxnLst/>
              <a:rect l="l" t="t" r="r" b="b"/>
              <a:pathLst>
                <a:path w="7123" h="2362">
                  <a:moveTo>
                    <a:pt x="5821" y="693"/>
                  </a:moveTo>
                  <a:lnTo>
                    <a:pt x="4559" y="1669"/>
                  </a:lnTo>
                  <a:lnTo>
                    <a:pt x="1344" y="1669"/>
                  </a:lnTo>
                  <a:lnTo>
                    <a:pt x="2584" y="693"/>
                  </a:lnTo>
                  <a:close/>
                  <a:moveTo>
                    <a:pt x="2484"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3" y="2361"/>
                    <a:pt x="4844" y="2320"/>
                    <a:pt x="4885" y="2280"/>
                  </a:cubicBezTo>
                  <a:lnTo>
                    <a:pt x="6960" y="611"/>
                  </a:lnTo>
                  <a:cubicBezTo>
                    <a:pt x="7082" y="489"/>
                    <a:pt x="7123" y="367"/>
                    <a:pt x="7082" y="204"/>
                  </a:cubicBezTo>
                  <a:cubicBezTo>
                    <a:pt x="7042" y="82"/>
                    <a:pt x="6919" y="1"/>
                    <a:pt x="675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15" name="Google Shape;1678;p34"/>
            <p:cNvSpPr/>
            <p:nvPr/>
          </p:nvSpPr>
          <p:spPr>
            <a:xfrm>
              <a:off x="3487320" y="4546800"/>
              <a:ext cx="142200" cy="46800"/>
            </a:xfrm>
            <a:custGeom>
              <a:avLst/>
              <a:gdLst/>
              <a:ahLst/>
              <a:cxnLst/>
              <a:rect l="l" t="t" r="r" b="b"/>
              <a:pathLst>
                <a:path w="7123" h="2362">
                  <a:moveTo>
                    <a:pt x="5780" y="693"/>
                  </a:moveTo>
                  <a:lnTo>
                    <a:pt x="4559" y="1669"/>
                  </a:lnTo>
                  <a:lnTo>
                    <a:pt x="1344" y="1669"/>
                  </a:lnTo>
                  <a:lnTo>
                    <a:pt x="2584" y="693"/>
                  </a:lnTo>
                  <a:close/>
                  <a:moveTo>
                    <a:pt x="2443" y="1"/>
                  </a:moveTo>
                  <a:cubicBezTo>
                    <a:pt x="2402" y="1"/>
                    <a:pt x="2321" y="41"/>
                    <a:pt x="2239" y="82"/>
                  </a:cubicBezTo>
                  <a:lnTo>
                    <a:pt x="164" y="1751"/>
                  </a:lnTo>
                  <a:cubicBezTo>
                    <a:pt x="42" y="1832"/>
                    <a:pt x="1" y="1995"/>
                    <a:pt x="42" y="2117"/>
                  </a:cubicBezTo>
                  <a:cubicBezTo>
                    <a:pt x="82" y="2280"/>
                    <a:pt x="204" y="2361"/>
                    <a:pt x="367" y="2361"/>
                  </a:cubicBezTo>
                  <a:lnTo>
                    <a:pt x="4681" y="2361"/>
                  </a:lnTo>
                  <a:cubicBezTo>
                    <a:pt x="4763" y="2361"/>
                    <a:pt x="4803" y="2320"/>
                    <a:pt x="4885" y="2280"/>
                  </a:cubicBezTo>
                  <a:lnTo>
                    <a:pt x="6960" y="611"/>
                  </a:lnTo>
                  <a:cubicBezTo>
                    <a:pt x="7082" y="489"/>
                    <a:pt x="7123" y="367"/>
                    <a:pt x="7082" y="204"/>
                  </a:cubicBezTo>
                  <a:cubicBezTo>
                    <a:pt x="7042" y="82"/>
                    <a:pt x="6919" y="1"/>
                    <a:pt x="675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16" name="Google Shape;1679;p34"/>
            <p:cNvSpPr/>
            <p:nvPr/>
          </p:nvSpPr>
          <p:spPr>
            <a:xfrm>
              <a:off x="3185280" y="4512600"/>
              <a:ext cx="142200" cy="47520"/>
            </a:xfrm>
            <a:custGeom>
              <a:avLst/>
              <a:gdLst/>
              <a:ahLst/>
              <a:cxnLst/>
              <a:rect l="l" t="t" r="r" b="b"/>
              <a:pathLst>
                <a:path w="7123" h="2402">
                  <a:moveTo>
                    <a:pt x="5779" y="692"/>
                  </a:moveTo>
                  <a:lnTo>
                    <a:pt x="4536" y="1710"/>
                  </a:lnTo>
                  <a:lnTo>
                    <a:pt x="1343"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81"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17" name="Google Shape;1680;p34"/>
            <p:cNvSpPr/>
            <p:nvPr/>
          </p:nvSpPr>
          <p:spPr>
            <a:xfrm>
              <a:off x="2971440" y="4546800"/>
              <a:ext cx="142200" cy="46800"/>
            </a:xfrm>
            <a:custGeom>
              <a:avLst/>
              <a:gdLst/>
              <a:ahLst/>
              <a:cxnLst/>
              <a:rect l="l" t="t" r="r" b="b"/>
              <a:pathLst>
                <a:path w="7122" h="2362">
                  <a:moveTo>
                    <a:pt x="5820" y="693"/>
                  </a:moveTo>
                  <a:lnTo>
                    <a:pt x="4558" y="1669"/>
                  </a:lnTo>
                  <a:lnTo>
                    <a:pt x="1343" y="1669"/>
                  </a:lnTo>
                  <a:lnTo>
                    <a:pt x="2583"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18" name="Google Shape;1681;p34"/>
            <p:cNvSpPr/>
            <p:nvPr/>
          </p:nvSpPr>
          <p:spPr>
            <a:xfrm>
              <a:off x="3143880" y="4546800"/>
              <a:ext cx="142200" cy="46800"/>
            </a:xfrm>
            <a:custGeom>
              <a:avLst/>
              <a:gdLst/>
              <a:ahLst/>
              <a:cxnLst/>
              <a:rect l="l" t="t" r="r" b="b"/>
              <a:pathLst>
                <a:path w="7123" h="2362">
                  <a:moveTo>
                    <a:pt x="5780" y="693"/>
                  </a:moveTo>
                  <a:lnTo>
                    <a:pt x="4518" y="1669"/>
                  </a:lnTo>
                  <a:lnTo>
                    <a:pt x="1303" y="1669"/>
                  </a:lnTo>
                  <a:lnTo>
                    <a:pt x="2543"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19" name="Google Shape;1682;p34"/>
            <p:cNvSpPr/>
            <p:nvPr/>
          </p:nvSpPr>
          <p:spPr>
            <a:xfrm>
              <a:off x="3057480" y="4546800"/>
              <a:ext cx="142200" cy="46800"/>
            </a:xfrm>
            <a:custGeom>
              <a:avLst/>
              <a:gdLst/>
              <a:ahLst/>
              <a:cxnLst/>
              <a:rect l="l" t="t" r="r" b="b"/>
              <a:pathLst>
                <a:path w="7123" h="2362">
                  <a:moveTo>
                    <a:pt x="5780" y="693"/>
                  </a:moveTo>
                  <a:lnTo>
                    <a:pt x="4559" y="1669"/>
                  </a:lnTo>
                  <a:lnTo>
                    <a:pt x="1344" y="1669"/>
                  </a:lnTo>
                  <a:lnTo>
                    <a:pt x="2584" y="693"/>
                  </a:lnTo>
                  <a:close/>
                  <a:moveTo>
                    <a:pt x="2443" y="1"/>
                  </a:moveTo>
                  <a:cubicBezTo>
                    <a:pt x="2361" y="1"/>
                    <a:pt x="2321" y="41"/>
                    <a:pt x="2239" y="82"/>
                  </a:cubicBezTo>
                  <a:lnTo>
                    <a:pt x="164" y="1751"/>
                  </a:lnTo>
                  <a:cubicBezTo>
                    <a:pt x="42" y="1832"/>
                    <a:pt x="1" y="1995"/>
                    <a:pt x="42" y="2117"/>
                  </a:cubicBezTo>
                  <a:cubicBezTo>
                    <a:pt x="82" y="2280"/>
                    <a:pt x="204" y="2361"/>
                    <a:pt x="367" y="2361"/>
                  </a:cubicBezTo>
                  <a:lnTo>
                    <a:pt x="4681"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20" name="Google Shape;1683;p34"/>
            <p:cNvSpPr/>
            <p:nvPr/>
          </p:nvSpPr>
          <p:spPr>
            <a:xfrm>
              <a:off x="3315600" y="4546800"/>
              <a:ext cx="142200" cy="46800"/>
            </a:xfrm>
            <a:custGeom>
              <a:avLst/>
              <a:gdLst/>
              <a:ahLst/>
              <a:cxnLst/>
              <a:rect l="l" t="t" r="r" b="b"/>
              <a:pathLst>
                <a:path w="7123" h="2362">
                  <a:moveTo>
                    <a:pt x="5780" y="693"/>
                  </a:moveTo>
                  <a:lnTo>
                    <a:pt x="4518" y="1669"/>
                  </a:lnTo>
                  <a:lnTo>
                    <a:pt x="1303" y="1669"/>
                  </a:lnTo>
                  <a:lnTo>
                    <a:pt x="2543"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01" y="82"/>
                    <a:pt x="6879" y="1"/>
                    <a:pt x="675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21" name="Google Shape;1684;p34"/>
            <p:cNvSpPr/>
            <p:nvPr/>
          </p:nvSpPr>
          <p:spPr>
            <a:xfrm>
              <a:off x="3357000" y="4512600"/>
              <a:ext cx="142200" cy="47520"/>
            </a:xfrm>
            <a:custGeom>
              <a:avLst/>
              <a:gdLst/>
              <a:ahLst/>
              <a:cxnLst/>
              <a:rect l="l" t="t" r="r" b="b"/>
              <a:pathLst>
                <a:path w="7123" h="2402">
                  <a:moveTo>
                    <a:pt x="5820" y="692"/>
                  </a:moveTo>
                  <a:lnTo>
                    <a:pt x="4577" y="1710"/>
                  </a:lnTo>
                  <a:lnTo>
                    <a:pt x="134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22" name="Google Shape;1685;p34"/>
            <p:cNvSpPr/>
            <p:nvPr/>
          </p:nvSpPr>
          <p:spPr>
            <a:xfrm>
              <a:off x="3786840" y="4512600"/>
              <a:ext cx="142200" cy="47520"/>
            </a:xfrm>
            <a:custGeom>
              <a:avLst/>
              <a:gdLst/>
              <a:ahLst/>
              <a:cxnLst/>
              <a:rect l="l" t="t" r="r" b="b"/>
              <a:pathLst>
                <a:path w="7123" h="2402">
                  <a:moveTo>
                    <a:pt x="5820" y="692"/>
                  </a:moveTo>
                  <a:lnTo>
                    <a:pt x="4559" y="1710"/>
                  </a:lnTo>
                  <a:lnTo>
                    <a:pt x="133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23" name="Google Shape;1686;p34"/>
            <p:cNvSpPr/>
            <p:nvPr/>
          </p:nvSpPr>
          <p:spPr>
            <a:xfrm>
              <a:off x="3271680" y="4512600"/>
              <a:ext cx="142200" cy="47520"/>
            </a:xfrm>
            <a:custGeom>
              <a:avLst/>
              <a:gdLst/>
              <a:ahLst/>
              <a:cxnLst/>
              <a:rect l="l" t="t" r="r" b="b"/>
              <a:pathLst>
                <a:path w="7123" h="2402">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2" y="2361"/>
                    <a:pt x="4843" y="2320"/>
                  </a:cubicBezTo>
                  <a:lnTo>
                    <a:pt x="6959" y="611"/>
                  </a:lnTo>
                  <a:cubicBezTo>
                    <a:pt x="7082" y="529"/>
                    <a:pt x="7122" y="367"/>
                    <a:pt x="7041" y="245"/>
                  </a:cubicBezTo>
                  <a:cubicBezTo>
                    <a:pt x="7000" y="122"/>
                    <a:pt x="6878"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24" name="Google Shape;1687;p34"/>
            <p:cNvSpPr/>
            <p:nvPr/>
          </p:nvSpPr>
          <p:spPr>
            <a:xfrm>
              <a:off x="3615120" y="4512600"/>
              <a:ext cx="142200" cy="47520"/>
            </a:xfrm>
            <a:custGeom>
              <a:avLst/>
              <a:gdLst/>
              <a:ahLst/>
              <a:cxnLst/>
              <a:rect l="l" t="t" r="r" b="b"/>
              <a:pathLst>
                <a:path w="7123" h="2402">
                  <a:moveTo>
                    <a:pt x="5779" y="692"/>
                  </a:moveTo>
                  <a:lnTo>
                    <a:pt x="4536" y="1710"/>
                  </a:lnTo>
                  <a:lnTo>
                    <a:pt x="1343" y="1710"/>
                  </a:lnTo>
                  <a:lnTo>
                    <a:pt x="2564" y="692"/>
                  </a:lnTo>
                  <a:close/>
                  <a:moveTo>
                    <a:pt x="2442" y="0"/>
                  </a:moveTo>
                  <a:cubicBezTo>
                    <a:pt x="2402" y="0"/>
                    <a:pt x="2320" y="41"/>
                    <a:pt x="2239" y="82"/>
                  </a:cubicBezTo>
                  <a:lnTo>
                    <a:pt x="163" y="1791"/>
                  </a:lnTo>
                  <a:cubicBezTo>
                    <a:pt x="41" y="1872"/>
                    <a:pt x="0" y="2035"/>
                    <a:pt x="41" y="2157"/>
                  </a:cubicBezTo>
                  <a:cubicBezTo>
                    <a:pt x="82" y="2279"/>
                    <a:pt x="204"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25" name="Google Shape;1688;p34"/>
            <p:cNvSpPr/>
            <p:nvPr/>
          </p:nvSpPr>
          <p:spPr>
            <a:xfrm>
              <a:off x="3701520" y="4512600"/>
              <a:ext cx="142200" cy="47520"/>
            </a:xfrm>
            <a:custGeom>
              <a:avLst/>
              <a:gdLst/>
              <a:ahLst/>
              <a:cxnLst/>
              <a:rect l="l" t="t" r="r" b="b"/>
              <a:pathLst>
                <a:path w="7123" h="2402">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43" y="2320"/>
                  </a:cubicBezTo>
                  <a:lnTo>
                    <a:pt x="6959" y="611"/>
                  </a:lnTo>
                  <a:cubicBezTo>
                    <a:pt x="7082" y="529"/>
                    <a:pt x="7122" y="367"/>
                    <a:pt x="7082" y="245"/>
                  </a:cubicBezTo>
                  <a:cubicBezTo>
                    <a:pt x="7000" y="122"/>
                    <a:pt x="6878"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26" name="Google Shape;1689;p34"/>
            <p:cNvSpPr/>
            <p:nvPr/>
          </p:nvSpPr>
          <p:spPr>
            <a:xfrm>
              <a:off x="3659040" y="4546800"/>
              <a:ext cx="142200" cy="46800"/>
            </a:xfrm>
            <a:custGeom>
              <a:avLst/>
              <a:gdLst/>
              <a:ahLst/>
              <a:cxnLst/>
              <a:rect l="l" t="t" r="r" b="b"/>
              <a:pathLst>
                <a:path w="7123" h="2362">
                  <a:moveTo>
                    <a:pt x="5820" y="693"/>
                  </a:moveTo>
                  <a:lnTo>
                    <a:pt x="4558" y="1669"/>
                  </a:lnTo>
                  <a:lnTo>
                    <a:pt x="1352" y="1669"/>
                  </a:lnTo>
                  <a:lnTo>
                    <a:pt x="2605"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27" name="Google Shape;1690;p34"/>
            <p:cNvSpPr/>
            <p:nvPr/>
          </p:nvSpPr>
          <p:spPr>
            <a:xfrm>
              <a:off x="3528720" y="4512600"/>
              <a:ext cx="142200" cy="47520"/>
            </a:xfrm>
            <a:custGeom>
              <a:avLst/>
              <a:gdLst/>
              <a:ahLst/>
              <a:cxnLst/>
              <a:rect l="l" t="t" r="r" b="b"/>
              <a:pathLst>
                <a:path w="7123" h="2402">
                  <a:moveTo>
                    <a:pt x="5820" y="692"/>
                  </a:moveTo>
                  <a:lnTo>
                    <a:pt x="4577" y="1710"/>
                  </a:lnTo>
                  <a:lnTo>
                    <a:pt x="1344" y="1710"/>
                  </a:lnTo>
                  <a:lnTo>
                    <a:pt x="2605" y="692"/>
                  </a:lnTo>
                  <a:close/>
                  <a:moveTo>
                    <a:pt x="2483" y="0"/>
                  </a:moveTo>
                  <a:cubicBezTo>
                    <a:pt x="2402" y="0"/>
                    <a:pt x="2320" y="41"/>
                    <a:pt x="2280" y="82"/>
                  </a:cubicBezTo>
                  <a:lnTo>
                    <a:pt x="163" y="1791"/>
                  </a:lnTo>
                  <a:cubicBezTo>
                    <a:pt x="41" y="1872"/>
                    <a:pt x="1" y="2035"/>
                    <a:pt x="82" y="2157"/>
                  </a:cubicBezTo>
                  <a:cubicBezTo>
                    <a:pt x="123" y="2279"/>
                    <a:pt x="245" y="2402"/>
                    <a:pt x="367" y="2402"/>
                  </a:cubicBezTo>
                  <a:lnTo>
                    <a:pt x="4681" y="2402"/>
                  </a:lnTo>
                  <a:cubicBezTo>
                    <a:pt x="4762" y="2402"/>
                    <a:pt x="4843" y="2361"/>
                    <a:pt x="4884" y="2320"/>
                  </a:cubicBezTo>
                  <a:lnTo>
                    <a:pt x="7000" y="611"/>
                  </a:lnTo>
                  <a:cubicBezTo>
                    <a:pt x="7082" y="529"/>
                    <a:pt x="7123" y="367"/>
                    <a:pt x="7082" y="245"/>
                  </a:cubicBezTo>
                  <a:cubicBezTo>
                    <a:pt x="7041" y="122"/>
                    <a:pt x="6919"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28" name="Google Shape;1691;p34"/>
            <p:cNvSpPr/>
            <p:nvPr/>
          </p:nvSpPr>
          <p:spPr>
            <a:xfrm>
              <a:off x="3318120" y="4614480"/>
              <a:ext cx="142200" cy="46800"/>
            </a:xfrm>
            <a:custGeom>
              <a:avLst/>
              <a:gdLst/>
              <a:ahLst/>
              <a:cxnLst/>
              <a:rect l="l" t="t" r="r" b="b"/>
              <a:pathLst>
                <a:path w="7123" h="2361">
                  <a:moveTo>
                    <a:pt x="5780" y="692"/>
                  </a:moveTo>
                  <a:lnTo>
                    <a:pt x="4518" y="1669"/>
                  </a:lnTo>
                  <a:lnTo>
                    <a:pt x="1303" y="1669"/>
                  </a:lnTo>
                  <a:lnTo>
                    <a:pt x="2543" y="692"/>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2" y="204"/>
                  </a:cubicBezTo>
                  <a:cubicBezTo>
                    <a:pt x="7001" y="82"/>
                    <a:pt x="6879" y="1"/>
                    <a:pt x="675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29" name="Google Shape;1692;p34"/>
            <p:cNvSpPr/>
            <p:nvPr/>
          </p:nvSpPr>
          <p:spPr>
            <a:xfrm>
              <a:off x="3403440" y="4614480"/>
              <a:ext cx="142200" cy="46800"/>
            </a:xfrm>
            <a:custGeom>
              <a:avLst/>
              <a:gdLst/>
              <a:ahLst/>
              <a:cxnLst/>
              <a:rect l="l" t="t" r="r" b="b"/>
              <a:pathLst>
                <a:path w="7123" h="2361">
                  <a:moveTo>
                    <a:pt x="5820" y="692"/>
                  </a:moveTo>
                  <a:lnTo>
                    <a:pt x="4558" y="1669"/>
                  </a:lnTo>
                  <a:lnTo>
                    <a:pt x="1343" y="1669"/>
                  </a:lnTo>
                  <a:lnTo>
                    <a:pt x="2583" y="692"/>
                  </a:lnTo>
                  <a:close/>
                  <a:moveTo>
                    <a:pt x="2483" y="1"/>
                  </a:moveTo>
                  <a:cubicBezTo>
                    <a:pt x="2401" y="1"/>
                    <a:pt x="2320" y="41"/>
                    <a:pt x="2239"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30" name="Google Shape;1693;p34"/>
            <p:cNvSpPr/>
            <p:nvPr/>
          </p:nvSpPr>
          <p:spPr>
            <a:xfrm>
              <a:off x="3231720" y="4614480"/>
              <a:ext cx="142200" cy="46800"/>
            </a:xfrm>
            <a:custGeom>
              <a:avLst/>
              <a:gdLst/>
              <a:ahLst/>
              <a:cxnLst/>
              <a:rect l="l" t="t" r="r" b="b"/>
              <a:pathLst>
                <a:path w="7123" h="2361">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919"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31" name="Google Shape;1694;p34"/>
            <p:cNvSpPr/>
            <p:nvPr/>
          </p:nvSpPr>
          <p:spPr>
            <a:xfrm>
              <a:off x="3489840" y="4614480"/>
              <a:ext cx="142200" cy="46800"/>
            </a:xfrm>
            <a:custGeom>
              <a:avLst/>
              <a:gdLst/>
              <a:ahLst/>
              <a:cxnLst/>
              <a:rect l="l" t="t" r="r" b="b"/>
              <a:pathLst>
                <a:path w="7123" h="2361">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4" y="2361"/>
                    <a:pt x="366" y="2361"/>
                  </a:cubicBezTo>
                  <a:lnTo>
                    <a:pt x="464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32" name="Google Shape;1695;p34"/>
            <p:cNvSpPr/>
            <p:nvPr/>
          </p:nvSpPr>
          <p:spPr>
            <a:xfrm>
              <a:off x="3145320" y="4614480"/>
              <a:ext cx="142200" cy="46800"/>
            </a:xfrm>
            <a:custGeom>
              <a:avLst/>
              <a:gdLst/>
              <a:ahLst/>
              <a:cxnLst/>
              <a:rect l="l" t="t" r="r" b="b"/>
              <a:pathLst>
                <a:path w="7123" h="2361">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33" name="Google Shape;1696;p34"/>
            <p:cNvSpPr/>
            <p:nvPr/>
          </p:nvSpPr>
          <p:spPr>
            <a:xfrm>
              <a:off x="3060000" y="4614480"/>
              <a:ext cx="142200" cy="46800"/>
            </a:xfrm>
            <a:custGeom>
              <a:avLst/>
              <a:gdLst/>
              <a:ahLst/>
              <a:cxnLst/>
              <a:rect l="l" t="t" r="r" b="b"/>
              <a:pathLst>
                <a:path w="7122" h="2361">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3"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34" name="Google Shape;1697;p34"/>
            <p:cNvSpPr/>
            <p:nvPr/>
          </p:nvSpPr>
          <p:spPr>
            <a:xfrm>
              <a:off x="3575160" y="4614480"/>
              <a:ext cx="142200" cy="46800"/>
            </a:xfrm>
            <a:custGeom>
              <a:avLst/>
              <a:gdLst/>
              <a:ahLst/>
              <a:cxnLst/>
              <a:rect l="l" t="t" r="r" b="b"/>
              <a:pathLst>
                <a:path w="7123" h="2361">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7" y="2361"/>
                  </a:cubicBezTo>
                  <a:lnTo>
                    <a:pt x="4680" y="2361"/>
                  </a:lnTo>
                  <a:cubicBezTo>
                    <a:pt x="4762" y="2361"/>
                    <a:pt x="4843" y="2320"/>
                    <a:pt x="4884" y="2280"/>
                  </a:cubicBezTo>
                  <a:lnTo>
                    <a:pt x="7000" y="611"/>
                  </a:lnTo>
                  <a:cubicBezTo>
                    <a:pt x="7082" y="489"/>
                    <a:pt x="7122" y="367"/>
                    <a:pt x="7082" y="204"/>
                  </a:cubicBezTo>
                  <a:cubicBezTo>
                    <a:pt x="7041" y="82"/>
                    <a:pt x="6919"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35" name="Google Shape;1698;p34"/>
            <p:cNvSpPr/>
            <p:nvPr/>
          </p:nvSpPr>
          <p:spPr>
            <a:xfrm>
              <a:off x="2887560" y="4614480"/>
              <a:ext cx="142920" cy="46800"/>
            </a:xfrm>
            <a:custGeom>
              <a:avLst/>
              <a:gdLst/>
              <a:ahLst/>
              <a:cxnLst/>
              <a:rect l="l" t="t" r="r" b="b"/>
              <a:pathLst>
                <a:path w="7163" h="2361">
                  <a:moveTo>
                    <a:pt x="5820" y="692"/>
                  </a:moveTo>
                  <a:lnTo>
                    <a:pt x="4558" y="1669"/>
                  </a:lnTo>
                  <a:lnTo>
                    <a:pt x="1343" y="1669"/>
                  </a:lnTo>
                  <a:lnTo>
                    <a:pt x="2583" y="692"/>
                  </a:lnTo>
                  <a:close/>
                  <a:moveTo>
                    <a:pt x="2483" y="1"/>
                  </a:moveTo>
                  <a:cubicBezTo>
                    <a:pt x="2401" y="1"/>
                    <a:pt x="2320" y="41"/>
                    <a:pt x="2279" y="82"/>
                  </a:cubicBezTo>
                  <a:lnTo>
                    <a:pt x="163" y="1751"/>
                  </a:lnTo>
                  <a:cubicBezTo>
                    <a:pt x="82" y="1832"/>
                    <a:pt x="0" y="1995"/>
                    <a:pt x="82" y="2117"/>
                  </a:cubicBezTo>
                  <a:cubicBezTo>
                    <a:pt x="122" y="2280"/>
                    <a:pt x="244" y="2361"/>
                    <a:pt x="407" y="2361"/>
                  </a:cubicBezTo>
                  <a:lnTo>
                    <a:pt x="4680" y="2361"/>
                  </a:lnTo>
                  <a:cubicBezTo>
                    <a:pt x="4762" y="2361"/>
                    <a:pt x="4843" y="2320"/>
                    <a:pt x="4884" y="2280"/>
                  </a:cubicBezTo>
                  <a:lnTo>
                    <a:pt x="7000" y="611"/>
                  </a:lnTo>
                  <a:cubicBezTo>
                    <a:pt x="7122" y="489"/>
                    <a:pt x="7163" y="367"/>
                    <a:pt x="7082" y="204"/>
                  </a:cubicBezTo>
                  <a:cubicBezTo>
                    <a:pt x="7041" y="82"/>
                    <a:pt x="6919" y="1"/>
                    <a:pt x="679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36" name="Google Shape;1699;p34"/>
            <p:cNvSpPr/>
            <p:nvPr/>
          </p:nvSpPr>
          <p:spPr>
            <a:xfrm>
              <a:off x="2973600" y="4614480"/>
              <a:ext cx="142200" cy="46800"/>
            </a:xfrm>
            <a:custGeom>
              <a:avLst/>
              <a:gdLst/>
              <a:ahLst/>
              <a:cxnLst/>
              <a:rect l="l" t="t" r="r" b="b"/>
              <a:pathLst>
                <a:path w="7123" h="2361">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37" name="Google Shape;1700;p34"/>
            <p:cNvSpPr/>
            <p:nvPr/>
          </p:nvSpPr>
          <p:spPr>
            <a:xfrm>
              <a:off x="3830760" y="4546800"/>
              <a:ext cx="142920" cy="46800"/>
            </a:xfrm>
            <a:custGeom>
              <a:avLst/>
              <a:gdLst/>
              <a:ahLst/>
              <a:cxnLst/>
              <a:rect l="l" t="t" r="r" b="b"/>
              <a:pathLst>
                <a:path w="7163" h="2362">
                  <a:moveTo>
                    <a:pt x="5820" y="693"/>
                  </a:moveTo>
                  <a:lnTo>
                    <a:pt x="4558" y="1669"/>
                  </a:lnTo>
                  <a:lnTo>
                    <a:pt x="1378" y="1669"/>
                  </a:lnTo>
                  <a:lnTo>
                    <a:pt x="2605" y="693"/>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63" y="367"/>
                    <a:pt x="7081" y="204"/>
                  </a:cubicBezTo>
                  <a:cubicBezTo>
                    <a:pt x="7041" y="82"/>
                    <a:pt x="6919"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38" name="Google Shape;1701;p34"/>
            <p:cNvSpPr/>
            <p:nvPr/>
          </p:nvSpPr>
          <p:spPr>
            <a:xfrm>
              <a:off x="3914640" y="4479120"/>
              <a:ext cx="142200" cy="46800"/>
            </a:xfrm>
            <a:custGeom>
              <a:avLst/>
              <a:gdLst/>
              <a:ahLst/>
              <a:cxnLst/>
              <a:rect l="l" t="t" r="r" b="b"/>
              <a:pathLst>
                <a:path w="7123" h="2362">
                  <a:moveTo>
                    <a:pt x="5821" y="693"/>
                  </a:moveTo>
                  <a:lnTo>
                    <a:pt x="4559" y="1669"/>
                  </a:lnTo>
                  <a:lnTo>
                    <a:pt x="1344" y="1669"/>
                  </a:lnTo>
                  <a:lnTo>
                    <a:pt x="2584"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2" y="82"/>
                    <a:pt x="6919" y="1"/>
                    <a:pt x="675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39" name="Google Shape;1702;p34"/>
            <p:cNvSpPr/>
            <p:nvPr/>
          </p:nvSpPr>
          <p:spPr>
            <a:xfrm>
              <a:off x="3873240" y="4512600"/>
              <a:ext cx="142200" cy="47520"/>
            </a:xfrm>
            <a:custGeom>
              <a:avLst/>
              <a:gdLst/>
              <a:ahLst/>
              <a:cxnLst/>
              <a:rect l="l" t="t" r="r" b="b"/>
              <a:pathLst>
                <a:path w="7123" h="2402">
                  <a:moveTo>
                    <a:pt x="5779" y="692"/>
                  </a:moveTo>
                  <a:lnTo>
                    <a:pt x="4558" y="1710"/>
                  </a:lnTo>
                  <a:lnTo>
                    <a:pt x="1318"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40" name="Google Shape;1703;p34"/>
            <p:cNvSpPr/>
            <p:nvPr/>
          </p:nvSpPr>
          <p:spPr>
            <a:xfrm>
              <a:off x="2801880" y="4614480"/>
              <a:ext cx="142200" cy="46800"/>
            </a:xfrm>
            <a:custGeom>
              <a:avLst/>
              <a:gdLst/>
              <a:ahLst/>
              <a:cxnLst/>
              <a:rect l="l" t="t" r="r" b="b"/>
              <a:pathLst>
                <a:path w="7123" h="2361">
                  <a:moveTo>
                    <a:pt x="5779" y="692"/>
                  </a:moveTo>
                  <a:lnTo>
                    <a:pt x="4558" y="1669"/>
                  </a:lnTo>
                  <a:lnTo>
                    <a:pt x="1343" y="1669"/>
                  </a:lnTo>
                  <a:lnTo>
                    <a:pt x="2583" y="692"/>
                  </a:lnTo>
                  <a:close/>
                  <a:moveTo>
                    <a:pt x="2442" y="1"/>
                  </a:moveTo>
                  <a:cubicBezTo>
                    <a:pt x="2360"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41" name="Google Shape;1704;p34"/>
            <p:cNvSpPr/>
            <p:nvPr/>
          </p:nvSpPr>
          <p:spPr>
            <a:xfrm>
              <a:off x="3661560" y="4614480"/>
              <a:ext cx="142200" cy="46800"/>
            </a:xfrm>
            <a:custGeom>
              <a:avLst/>
              <a:gdLst/>
              <a:ahLst/>
              <a:cxnLst/>
              <a:rect l="l" t="t" r="r" b="b"/>
              <a:pathLst>
                <a:path w="7123" h="2361">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02" y="2320"/>
                    <a:pt x="4884" y="2280"/>
                  </a:cubicBezTo>
                  <a:lnTo>
                    <a:pt x="6959" y="611"/>
                  </a:lnTo>
                  <a:cubicBezTo>
                    <a:pt x="7081" y="489"/>
                    <a:pt x="7122" y="367"/>
                    <a:pt x="7081" y="204"/>
                  </a:cubicBezTo>
                  <a:cubicBezTo>
                    <a:pt x="7041" y="82"/>
                    <a:pt x="6919"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42" name="Google Shape;1705;p34"/>
            <p:cNvSpPr/>
            <p:nvPr/>
          </p:nvSpPr>
          <p:spPr>
            <a:xfrm>
              <a:off x="3747960" y="4614480"/>
              <a:ext cx="142200" cy="46800"/>
            </a:xfrm>
            <a:custGeom>
              <a:avLst/>
              <a:gdLst/>
              <a:ahLst/>
              <a:cxnLst/>
              <a:rect l="l" t="t" r="r" b="b"/>
              <a:pathLst>
                <a:path w="7123" h="2361">
                  <a:moveTo>
                    <a:pt x="5779" y="692"/>
                  </a:moveTo>
                  <a:lnTo>
                    <a:pt x="4517" y="1669"/>
                  </a:lnTo>
                  <a:lnTo>
                    <a:pt x="1337" y="1669"/>
                  </a:lnTo>
                  <a:lnTo>
                    <a:pt x="2564" y="692"/>
                  </a:lnTo>
                  <a:close/>
                  <a:moveTo>
                    <a:pt x="2442" y="1"/>
                  </a:moveTo>
                  <a:cubicBezTo>
                    <a:pt x="2360" y="1"/>
                    <a:pt x="2279" y="41"/>
                    <a:pt x="2238" y="82"/>
                  </a:cubicBezTo>
                  <a:lnTo>
                    <a:pt x="122" y="1751"/>
                  </a:lnTo>
                  <a:cubicBezTo>
                    <a:pt x="41" y="1832"/>
                    <a:pt x="0" y="1995"/>
                    <a:pt x="41" y="2117"/>
                  </a:cubicBezTo>
                  <a:cubicBezTo>
                    <a:pt x="81" y="2280"/>
                    <a:pt x="204"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43" name="Google Shape;1706;p34"/>
            <p:cNvSpPr/>
            <p:nvPr/>
          </p:nvSpPr>
          <p:spPr>
            <a:xfrm>
              <a:off x="3789360" y="4580280"/>
              <a:ext cx="142200" cy="47520"/>
            </a:xfrm>
            <a:custGeom>
              <a:avLst/>
              <a:gdLst/>
              <a:ahLst/>
              <a:cxnLst/>
              <a:rect l="l" t="t" r="r" b="b"/>
              <a:pathLst>
                <a:path w="7123" h="2402">
                  <a:moveTo>
                    <a:pt x="5780" y="692"/>
                  </a:moveTo>
                  <a:lnTo>
                    <a:pt x="4559" y="1710"/>
                  </a:lnTo>
                  <a:lnTo>
                    <a:pt x="1318" y="1710"/>
                  </a:lnTo>
                  <a:lnTo>
                    <a:pt x="2564" y="692"/>
                  </a:lnTo>
                  <a:close/>
                  <a:moveTo>
                    <a:pt x="2442"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44" name="Google Shape;1707;p34"/>
            <p:cNvSpPr/>
            <p:nvPr/>
          </p:nvSpPr>
          <p:spPr>
            <a:xfrm>
              <a:off x="2799720" y="4546800"/>
              <a:ext cx="142200" cy="46800"/>
            </a:xfrm>
            <a:custGeom>
              <a:avLst/>
              <a:gdLst/>
              <a:ahLst/>
              <a:cxnLst/>
              <a:rect l="l" t="t" r="r" b="b"/>
              <a:pathLst>
                <a:path w="7123" h="2362">
                  <a:moveTo>
                    <a:pt x="5786" y="693"/>
                  </a:moveTo>
                  <a:lnTo>
                    <a:pt x="4559"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0"/>
                    <a:pt x="4885" y="2280"/>
                  </a:cubicBezTo>
                  <a:lnTo>
                    <a:pt x="6960" y="611"/>
                  </a:lnTo>
                  <a:cubicBezTo>
                    <a:pt x="7082" y="489"/>
                    <a:pt x="7123" y="367"/>
                    <a:pt x="7082" y="204"/>
                  </a:cubicBezTo>
                  <a:cubicBezTo>
                    <a:pt x="7042" y="82"/>
                    <a:pt x="6919" y="1"/>
                    <a:pt x="675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45" name="Google Shape;1708;p34"/>
            <p:cNvSpPr/>
            <p:nvPr/>
          </p:nvSpPr>
          <p:spPr>
            <a:xfrm>
              <a:off x="3399480" y="4479120"/>
              <a:ext cx="142200" cy="46800"/>
            </a:xfrm>
            <a:custGeom>
              <a:avLst/>
              <a:gdLst/>
              <a:ahLst/>
              <a:cxnLst/>
              <a:rect l="l" t="t" r="r" b="b"/>
              <a:pathLst>
                <a:path w="7123" h="2362">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41" y="204"/>
                  </a:cubicBezTo>
                  <a:cubicBezTo>
                    <a:pt x="7001" y="82"/>
                    <a:pt x="6878"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46" name="Google Shape;1709;p34"/>
            <p:cNvSpPr/>
            <p:nvPr/>
          </p:nvSpPr>
          <p:spPr>
            <a:xfrm>
              <a:off x="3484800" y="4479120"/>
              <a:ext cx="142200" cy="46800"/>
            </a:xfrm>
            <a:custGeom>
              <a:avLst/>
              <a:gdLst/>
              <a:ahLst/>
              <a:cxnLst/>
              <a:rect l="l" t="t" r="r" b="b"/>
              <a:pathLst>
                <a:path w="7123" h="2362">
                  <a:moveTo>
                    <a:pt x="5821" y="693"/>
                  </a:moveTo>
                  <a:lnTo>
                    <a:pt x="4581" y="1669"/>
                  </a:lnTo>
                  <a:lnTo>
                    <a:pt x="1344" y="1669"/>
                  </a:lnTo>
                  <a:lnTo>
                    <a:pt x="2605"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6960" y="611"/>
                  </a:lnTo>
                  <a:cubicBezTo>
                    <a:pt x="7082" y="489"/>
                    <a:pt x="7123" y="367"/>
                    <a:pt x="7082" y="204"/>
                  </a:cubicBezTo>
                  <a:cubicBezTo>
                    <a:pt x="7041" y="82"/>
                    <a:pt x="6919" y="1"/>
                    <a:pt x="675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47" name="Google Shape;1710;p34"/>
            <p:cNvSpPr/>
            <p:nvPr/>
          </p:nvSpPr>
          <p:spPr>
            <a:xfrm>
              <a:off x="3313080" y="4479120"/>
              <a:ext cx="142200" cy="46800"/>
            </a:xfrm>
            <a:custGeom>
              <a:avLst/>
              <a:gdLst/>
              <a:ahLst/>
              <a:cxnLst/>
              <a:rect l="l" t="t" r="r" b="b"/>
              <a:pathLst>
                <a:path w="7123" h="2362">
                  <a:moveTo>
                    <a:pt x="5780" y="693"/>
                  </a:moveTo>
                  <a:lnTo>
                    <a:pt x="4540" y="1669"/>
                  </a:lnTo>
                  <a:lnTo>
                    <a:pt x="1344" y="1669"/>
                  </a:lnTo>
                  <a:lnTo>
                    <a:pt x="2565" y="693"/>
                  </a:lnTo>
                  <a:close/>
                  <a:moveTo>
                    <a:pt x="2443" y="1"/>
                  </a:moveTo>
                  <a:cubicBezTo>
                    <a:pt x="2361" y="1"/>
                    <a:pt x="2321"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919" y="1"/>
                    <a:pt x="675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48" name="Google Shape;1711;p34"/>
            <p:cNvSpPr/>
            <p:nvPr/>
          </p:nvSpPr>
          <p:spPr>
            <a:xfrm>
              <a:off x="3571200" y="4479120"/>
              <a:ext cx="142200" cy="46800"/>
            </a:xfrm>
            <a:custGeom>
              <a:avLst/>
              <a:gdLst/>
              <a:ahLst/>
              <a:cxnLst/>
              <a:rect l="l" t="t" r="r" b="b"/>
              <a:pathLst>
                <a:path w="7123" h="2362">
                  <a:moveTo>
                    <a:pt x="5780" y="693"/>
                  </a:moveTo>
                  <a:lnTo>
                    <a:pt x="4540" y="1669"/>
                  </a:lnTo>
                  <a:lnTo>
                    <a:pt x="1303" y="1669"/>
                  </a:lnTo>
                  <a:lnTo>
                    <a:pt x="2565" y="693"/>
                  </a:lnTo>
                  <a:close/>
                  <a:moveTo>
                    <a:pt x="2443" y="1"/>
                  </a:moveTo>
                  <a:cubicBezTo>
                    <a:pt x="2361" y="1"/>
                    <a:pt x="2280" y="41"/>
                    <a:pt x="2239" y="82"/>
                  </a:cubicBezTo>
                  <a:lnTo>
                    <a:pt x="164"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49" name="Google Shape;1712;p34"/>
            <p:cNvSpPr/>
            <p:nvPr/>
          </p:nvSpPr>
          <p:spPr>
            <a:xfrm>
              <a:off x="3742920" y="4479120"/>
              <a:ext cx="142200" cy="46800"/>
            </a:xfrm>
            <a:custGeom>
              <a:avLst/>
              <a:gdLst/>
              <a:ahLst/>
              <a:cxnLst/>
              <a:rect l="l" t="t" r="r" b="b"/>
              <a:pathLst>
                <a:path w="7123" h="2362">
                  <a:moveTo>
                    <a:pt x="5780" y="693"/>
                  </a:moveTo>
                  <a:lnTo>
                    <a:pt x="4540" y="1669"/>
                  </a:lnTo>
                  <a:lnTo>
                    <a:pt x="1344" y="1669"/>
                  </a:lnTo>
                  <a:lnTo>
                    <a:pt x="2565" y="693"/>
                  </a:lnTo>
                  <a:close/>
                  <a:moveTo>
                    <a:pt x="244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1"/>
                    <a:pt x="4884" y="2280"/>
                  </a:cubicBezTo>
                  <a:lnTo>
                    <a:pt x="6960" y="611"/>
                  </a:lnTo>
                  <a:cubicBezTo>
                    <a:pt x="7082" y="489"/>
                    <a:pt x="7123" y="367"/>
                    <a:pt x="7082" y="204"/>
                  </a:cubicBezTo>
                  <a:cubicBezTo>
                    <a:pt x="7041" y="82"/>
                    <a:pt x="6919" y="1"/>
                    <a:pt x="675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50" name="Google Shape;1713;p34"/>
            <p:cNvSpPr/>
            <p:nvPr/>
          </p:nvSpPr>
          <p:spPr>
            <a:xfrm>
              <a:off x="3656520" y="4479120"/>
              <a:ext cx="142200" cy="46800"/>
            </a:xfrm>
            <a:custGeom>
              <a:avLst/>
              <a:gdLst/>
              <a:ahLst/>
              <a:cxnLst/>
              <a:rect l="l" t="t" r="r" b="b"/>
              <a:pathLst>
                <a:path w="7123" h="2362">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3" y="2361"/>
                    <a:pt x="4844" y="2321"/>
                    <a:pt x="4885" y="2280"/>
                  </a:cubicBezTo>
                  <a:lnTo>
                    <a:pt x="7001" y="611"/>
                  </a:lnTo>
                  <a:cubicBezTo>
                    <a:pt x="7082" y="489"/>
                    <a:pt x="7123" y="367"/>
                    <a:pt x="7082" y="204"/>
                  </a:cubicBezTo>
                  <a:cubicBezTo>
                    <a:pt x="7042" y="82"/>
                    <a:pt x="6919" y="1"/>
                    <a:pt x="675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51" name="Google Shape;1714;p34"/>
            <p:cNvSpPr/>
            <p:nvPr/>
          </p:nvSpPr>
          <p:spPr>
            <a:xfrm>
              <a:off x="3227040" y="4479120"/>
              <a:ext cx="142200" cy="46800"/>
            </a:xfrm>
            <a:custGeom>
              <a:avLst/>
              <a:gdLst/>
              <a:ahLst/>
              <a:cxnLst/>
              <a:rect l="l" t="t" r="r" b="b"/>
              <a:pathLst>
                <a:path w="7123" h="2362">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1" y="82"/>
                    <a:pt x="6919" y="1"/>
                    <a:pt x="675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52" name="Google Shape;1715;p34"/>
            <p:cNvSpPr/>
            <p:nvPr/>
          </p:nvSpPr>
          <p:spPr>
            <a:xfrm>
              <a:off x="2757960" y="4580280"/>
              <a:ext cx="142200" cy="47520"/>
            </a:xfrm>
            <a:custGeom>
              <a:avLst/>
              <a:gdLst/>
              <a:ahLst/>
              <a:cxnLst/>
              <a:rect l="l" t="t" r="r" b="b"/>
              <a:pathLst>
                <a:path w="7123" h="2402">
                  <a:moveTo>
                    <a:pt x="5764" y="692"/>
                  </a:moveTo>
                  <a:lnTo>
                    <a:pt x="4518"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53" name="Google Shape;1716;p34"/>
            <p:cNvSpPr/>
            <p:nvPr/>
          </p:nvSpPr>
          <p:spPr>
            <a:xfrm>
              <a:off x="2841120" y="4512600"/>
              <a:ext cx="142920" cy="47520"/>
            </a:xfrm>
            <a:custGeom>
              <a:avLst/>
              <a:gdLst/>
              <a:ahLst/>
              <a:cxnLst/>
              <a:rect l="l" t="t" r="r" b="b"/>
              <a:pathLst>
                <a:path w="7164" h="2402">
                  <a:moveTo>
                    <a:pt x="5805" y="692"/>
                  </a:moveTo>
                  <a:lnTo>
                    <a:pt x="4559" y="1710"/>
                  </a:lnTo>
                  <a:lnTo>
                    <a:pt x="1343" y="1710"/>
                  </a:lnTo>
                  <a:lnTo>
                    <a:pt x="2605" y="692"/>
                  </a:lnTo>
                  <a:close/>
                  <a:moveTo>
                    <a:pt x="2483" y="0"/>
                  </a:moveTo>
                  <a:cubicBezTo>
                    <a:pt x="2402" y="0"/>
                    <a:pt x="2320" y="41"/>
                    <a:pt x="2280" y="82"/>
                  </a:cubicBezTo>
                  <a:lnTo>
                    <a:pt x="163" y="1791"/>
                  </a:lnTo>
                  <a:cubicBezTo>
                    <a:pt x="82" y="1872"/>
                    <a:pt x="0" y="2035"/>
                    <a:pt x="82" y="2157"/>
                  </a:cubicBezTo>
                  <a:cubicBezTo>
                    <a:pt x="123" y="2279"/>
                    <a:pt x="245" y="2402"/>
                    <a:pt x="407" y="2402"/>
                  </a:cubicBezTo>
                  <a:lnTo>
                    <a:pt x="4681" y="2402"/>
                  </a:lnTo>
                  <a:cubicBezTo>
                    <a:pt x="4762" y="2402"/>
                    <a:pt x="4843" y="2361"/>
                    <a:pt x="4884" y="2320"/>
                  </a:cubicBezTo>
                  <a:lnTo>
                    <a:pt x="7000" y="611"/>
                  </a:lnTo>
                  <a:cubicBezTo>
                    <a:pt x="7082" y="529"/>
                    <a:pt x="7163" y="367"/>
                    <a:pt x="7082" y="245"/>
                  </a:cubicBezTo>
                  <a:cubicBezTo>
                    <a:pt x="7041" y="122"/>
                    <a:pt x="6919" y="0"/>
                    <a:pt x="6797"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54" name="Google Shape;1717;p34"/>
            <p:cNvSpPr/>
            <p:nvPr/>
          </p:nvSpPr>
          <p:spPr>
            <a:xfrm>
              <a:off x="3829320" y="4479120"/>
              <a:ext cx="142200" cy="46800"/>
            </a:xfrm>
            <a:custGeom>
              <a:avLst/>
              <a:gdLst/>
              <a:ahLst/>
              <a:cxnLst/>
              <a:rect l="l" t="t" r="r" b="b"/>
              <a:pathLst>
                <a:path w="7123" h="2362">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82" y="204"/>
                  </a:cubicBezTo>
                  <a:cubicBezTo>
                    <a:pt x="7001" y="82"/>
                    <a:pt x="6879"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55" name="Google Shape;1718;p34"/>
            <p:cNvSpPr/>
            <p:nvPr/>
          </p:nvSpPr>
          <p:spPr>
            <a:xfrm>
              <a:off x="2715840" y="4614480"/>
              <a:ext cx="142200" cy="46800"/>
            </a:xfrm>
            <a:custGeom>
              <a:avLst/>
              <a:gdLst/>
              <a:ahLst/>
              <a:cxnLst/>
              <a:rect l="l" t="t" r="r" b="b"/>
              <a:pathLst>
                <a:path w="7123" h="2361">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56" name="Google Shape;1719;p34"/>
            <p:cNvSpPr/>
            <p:nvPr/>
          </p:nvSpPr>
          <p:spPr>
            <a:xfrm>
              <a:off x="2883240" y="4479120"/>
              <a:ext cx="142200" cy="46800"/>
            </a:xfrm>
            <a:custGeom>
              <a:avLst/>
              <a:gdLst/>
              <a:ahLst/>
              <a:cxnLst/>
              <a:rect l="l" t="t" r="r" b="b"/>
              <a:pathLst>
                <a:path w="7123" h="2362">
                  <a:moveTo>
                    <a:pt x="5786" y="693"/>
                  </a:moveTo>
                  <a:lnTo>
                    <a:pt x="4559" y="1669"/>
                  </a:lnTo>
                  <a:lnTo>
                    <a:pt x="1303" y="1669"/>
                  </a:lnTo>
                  <a:lnTo>
                    <a:pt x="2565" y="693"/>
                  </a:lnTo>
                  <a:close/>
                  <a:moveTo>
                    <a:pt x="2443" y="1"/>
                  </a:moveTo>
                  <a:cubicBezTo>
                    <a:pt x="2361" y="1"/>
                    <a:pt x="2320"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57" name="Google Shape;1720;p34"/>
            <p:cNvSpPr/>
            <p:nvPr/>
          </p:nvSpPr>
          <p:spPr>
            <a:xfrm>
              <a:off x="3054960" y="4479120"/>
              <a:ext cx="142200" cy="46800"/>
            </a:xfrm>
            <a:custGeom>
              <a:avLst/>
              <a:gdLst/>
              <a:ahLst/>
              <a:cxnLst/>
              <a:rect l="l" t="t" r="r" b="b"/>
              <a:pathLst>
                <a:path w="7123" h="2362">
                  <a:moveTo>
                    <a:pt x="5821" y="693"/>
                  </a:moveTo>
                  <a:lnTo>
                    <a:pt x="4581"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44" y="2321"/>
                    <a:pt x="4884" y="2280"/>
                  </a:cubicBezTo>
                  <a:lnTo>
                    <a:pt x="6960" y="611"/>
                  </a:lnTo>
                  <a:cubicBezTo>
                    <a:pt x="7082" y="489"/>
                    <a:pt x="7123" y="367"/>
                    <a:pt x="7082" y="204"/>
                  </a:cubicBezTo>
                  <a:cubicBezTo>
                    <a:pt x="7041" y="82"/>
                    <a:pt x="6919" y="1"/>
                    <a:pt x="675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58" name="Google Shape;1721;p34"/>
            <p:cNvSpPr/>
            <p:nvPr/>
          </p:nvSpPr>
          <p:spPr>
            <a:xfrm>
              <a:off x="2968920" y="4479120"/>
              <a:ext cx="142920" cy="46800"/>
            </a:xfrm>
            <a:custGeom>
              <a:avLst/>
              <a:gdLst/>
              <a:ahLst/>
              <a:cxnLst/>
              <a:rect l="l" t="t" r="r" b="b"/>
              <a:pathLst>
                <a:path w="7164" h="2362">
                  <a:moveTo>
                    <a:pt x="5821" y="693"/>
                  </a:moveTo>
                  <a:lnTo>
                    <a:pt x="4581" y="1669"/>
                  </a:lnTo>
                  <a:lnTo>
                    <a:pt x="1344" y="1669"/>
                  </a:lnTo>
                  <a:lnTo>
                    <a:pt x="2606" y="693"/>
                  </a:lnTo>
                  <a:close/>
                  <a:moveTo>
                    <a:pt x="2483" y="1"/>
                  </a:moveTo>
                  <a:cubicBezTo>
                    <a:pt x="2402" y="1"/>
                    <a:pt x="2321" y="41"/>
                    <a:pt x="2280" y="82"/>
                  </a:cubicBezTo>
                  <a:lnTo>
                    <a:pt x="164" y="1751"/>
                  </a:lnTo>
                  <a:cubicBezTo>
                    <a:pt x="82" y="1832"/>
                    <a:pt x="1" y="1995"/>
                    <a:pt x="82" y="2117"/>
                  </a:cubicBezTo>
                  <a:cubicBezTo>
                    <a:pt x="123" y="2280"/>
                    <a:pt x="245" y="2361"/>
                    <a:pt x="408" y="2361"/>
                  </a:cubicBezTo>
                  <a:lnTo>
                    <a:pt x="4681" y="2361"/>
                  </a:lnTo>
                  <a:cubicBezTo>
                    <a:pt x="4762" y="2361"/>
                    <a:pt x="4844" y="2321"/>
                    <a:pt x="4885" y="2280"/>
                  </a:cubicBezTo>
                  <a:lnTo>
                    <a:pt x="7001" y="611"/>
                  </a:lnTo>
                  <a:cubicBezTo>
                    <a:pt x="7123" y="489"/>
                    <a:pt x="7164" y="367"/>
                    <a:pt x="7082" y="204"/>
                  </a:cubicBezTo>
                  <a:cubicBezTo>
                    <a:pt x="7042" y="82"/>
                    <a:pt x="6919" y="1"/>
                    <a:pt x="679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59" name="Google Shape;1722;p34"/>
            <p:cNvSpPr/>
            <p:nvPr/>
          </p:nvSpPr>
          <p:spPr>
            <a:xfrm>
              <a:off x="3141360" y="4479120"/>
              <a:ext cx="142200" cy="46800"/>
            </a:xfrm>
            <a:custGeom>
              <a:avLst/>
              <a:gdLst/>
              <a:ahLst/>
              <a:cxnLst/>
              <a:rect l="l" t="t" r="r" b="b"/>
              <a:pathLst>
                <a:path w="7123" h="2362">
                  <a:moveTo>
                    <a:pt x="5780" y="693"/>
                  </a:moveTo>
                  <a:lnTo>
                    <a:pt x="4540" y="1669"/>
                  </a:lnTo>
                  <a:lnTo>
                    <a:pt x="1303" y="1669"/>
                  </a:lnTo>
                  <a:lnTo>
                    <a:pt x="2565" y="693"/>
                  </a:lnTo>
                  <a:close/>
                  <a:moveTo>
                    <a:pt x="2443" y="1"/>
                  </a:moveTo>
                  <a:cubicBezTo>
                    <a:pt x="2361" y="1"/>
                    <a:pt x="2280" y="41"/>
                    <a:pt x="2239" y="82"/>
                  </a:cubicBezTo>
                  <a:lnTo>
                    <a:pt x="163"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01" y="82"/>
                    <a:pt x="6879"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60" name="Google Shape;1723;p34"/>
            <p:cNvSpPr/>
            <p:nvPr/>
          </p:nvSpPr>
          <p:spPr>
            <a:xfrm>
              <a:off x="3760920" y="4352400"/>
              <a:ext cx="525600" cy="58320"/>
            </a:xfrm>
            <a:custGeom>
              <a:avLst/>
              <a:gdLst/>
              <a:ahLst/>
              <a:cxnLst/>
              <a:rect l="l" t="t" r="r" b="b"/>
              <a:pathLst>
                <a:path w="26291" h="2931">
                  <a:moveTo>
                    <a:pt x="5087" y="0"/>
                  </a:moveTo>
                  <a:lnTo>
                    <a:pt x="4925" y="41"/>
                  </a:lnTo>
                  <a:lnTo>
                    <a:pt x="326" y="2238"/>
                  </a:lnTo>
                  <a:cubicBezTo>
                    <a:pt x="0" y="2401"/>
                    <a:pt x="122" y="2930"/>
                    <a:pt x="489" y="2930"/>
                  </a:cubicBezTo>
                  <a:lnTo>
                    <a:pt x="22913" y="2930"/>
                  </a:lnTo>
                  <a:cubicBezTo>
                    <a:pt x="22994" y="2930"/>
                    <a:pt x="23075" y="2890"/>
                    <a:pt x="23116" y="2849"/>
                  </a:cubicBezTo>
                  <a:lnTo>
                    <a:pt x="26006" y="651"/>
                  </a:lnTo>
                  <a:cubicBezTo>
                    <a:pt x="26290" y="448"/>
                    <a:pt x="26128" y="0"/>
                    <a:pt x="25802"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61" name="Google Shape;1724;p34"/>
            <p:cNvSpPr/>
            <p:nvPr/>
          </p:nvSpPr>
          <p:spPr>
            <a:xfrm>
              <a:off x="3756600" y="4345560"/>
              <a:ext cx="533520" cy="71280"/>
            </a:xfrm>
            <a:custGeom>
              <a:avLst/>
              <a:gdLst/>
              <a:ahLst/>
              <a:cxnLst/>
              <a:rect l="l" t="t" r="r" b="b"/>
              <a:pathLst>
                <a:path w="26698" h="3582">
                  <a:moveTo>
                    <a:pt x="26006"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47" y="41"/>
                  </a:lnTo>
                  <a:lnTo>
                    <a:pt x="5006" y="41"/>
                  </a:lnTo>
                  <a:lnTo>
                    <a:pt x="367" y="2279"/>
                  </a:lnTo>
                  <a:cubicBezTo>
                    <a:pt x="123" y="2402"/>
                    <a:pt x="1" y="2646"/>
                    <a:pt x="1" y="2890"/>
                  </a:cubicBezTo>
                  <a:cubicBezTo>
                    <a:pt x="1" y="3053"/>
                    <a:pt x="41" y="3256"/>
                    <a:pt x="163" y="3378"/>
                  </a:cubicBezTo>
                  <a:cubicBezTo>
                    <a:pt x="286" y="3500"/>
                    <a:pt x="489" y="3582"/>
                    <a:pt x="693" y="3582"/>
                  </a:cubicBezTo>
                  <a:lnTo>
                    <a:pt x="23117" y="3582"/>
                  </a:lnTo>
                  <a:cubicBezTo>
                    <a:pt x="23279" y="3582"/>
                    <a:pt x="23442" y="3541"/>
                    <a:pt x="23524" y="3460"/>
                  </a:cubicBezTo>
                  <a:lnTo>
                    <a:pt x="23564" y="3460"/>
                  </a:lnTo>
                  <a:lnTo>
                    <a:pt x="26454" y="1221"/>
                  </a:lnTo>
                  <a:cubicBezTo>
                    <a:pt x="26617" y="1099"/>
                    <a:pt x="26698" y="896"/>
                    <a:pt x="26698" y="692"/>
                  </a:cubicBezTo>
                  <a:cubicBezTo>
                    <a:pt x="26698" y="489"/>
                    <a:pt x="26657" y="326"/>
                    <a:pt x="26535" y="204"/>
                  </a:cubicBezTo>
                  <a:cubicBezTo>
                    <a:pt x="26413" y="82"/>
                    <a:pt x="26210" y="0"/>
                    <a:pt x="2600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62" name="Google Shape;1725;p34"/>
            <p:cNvSpPr/>
            <p:nvPr/>
          </p:nvSpPr>
          <p:spPr>
            <a:xfrm>
              <a:off x="4005000" y="4072320"/>
              <a:ext cx="81720" cy="313920"/>
            </a:xfrm>
            <a:custGeom>
              <a:avLst/>
              <a:gdLst/>
              <a:ahLst/>
              <a:cxnLst/>
              <a:rect l="l" t="t" r="r" b="b"/>
              <a:pathLst>
                <a:path w="4111" h="15710">
                  <a:moveTo>
                    <a:pt x="0" y="0"/>
                  </a:moveTo>
                  <a:lnTo>
                    <a:pt x="0" y="15709"/>
                  </a:lnTo>
                  <a:lnTo>
                    <a:pt x="4111" y="15709"/>
                  </a:lnTo>
                  <a:lnTo>
                    <a:pt x="4111"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663" name="Google Shape;1726;p34"/>
            <p:cNvSpPr/>
            <p:nvPr/>
          </p:nvSpPr>
          <p:spPr>
            <a:xfrm>
              <a:off x="3998520" y="4064760"/>
              <a:ext cx="95760" cy="327600"/>
            </a:xfrm>
            <a:custGeom>
              <a:avLst/>
              <a:gdLst/>
              <a:ahLst/>
              <a:cxnLst/>
              <a:rect l="l" t="t" r="r" b="b"/>
              <a:pathLst>
                <a:path w="4803" h="16402">
                  <a:moveTo>
                    <a:pt x="4111" y="693"/>
                  </a:moveTo>
                  <a:lnTo>
                    <a:pt x="4111" y="15751"/>
                  </a:lnTo>
                  <a:lnTo>
                    <a:pt x="652" y="15751"/>
                  </a:lnTo>
                  <a:lnTo>
                    <a:pt x="652" y="693"/>
                  </a:lnTo>
                  <a:close/>
                  <a:moveTo>
                    <a:pt x="326" y="1"/>
                  </a:moveTo>
                  <a:cubicBezTo>
                    <a:pt x="245" y="1"/>
                    <a:pt x="164" y="42"/>
                    <a:pt x="82" y="123"/>
                  </a:cubicBezTo>
                  <a:cubicBezTo>
                    <a:pt x="41" y="164"/>
                    <a:pt x="1" y="286"/>
                    <a:pt x="1" y="367"/>
                  </a:cubicBezTo>
                  <a:lnTo>
                    <a:pt x="1" y="16076"/>
                  </a:lnTo>
                  <a:cubicBezTo>
                    <a:pt x="1" y="16158"/>
                    <a:pt x="41" y="16239"/>
                    <a:pt x="82" y="16320"/>
                  </a:cubicBezTo>
                  <a:cubicBezTo>
                    <a:pt x="164" y="16361"/>
                    <a:pt x="245" y="16402"/>
                    <a:pt x="326" y="16402"/>
                  </a:cubicBezTo>
                  <a:lnTo>
                    <a:pt x="4437" y="16402"/>
                  </a:lnTo>
                  <a:cubicBezTo>
                    <a:pt x="4559" y="16402"/>
                    <a:pt x="4640" y="16361"/>
                    <a:pt x="4681" y="16320"/>
                  </a:cubicBezTo>
                  <a:cubicBezTo>
                    <a:pt x="4762" y="16239"/>
                    <a:pt x="4803" y="16158"/>
                    <a:pt x="4803" y="16076"/>
                  </a:cubicBezTo>
                  <a:lnTo>
                    <a:pt x="4803" y="367"/>
                  </a:lnTo>
                  <a:cubicBezTo>
                    <a:pt x="4803" y="286"/>
                    <a:pt x="4762" y="164"/>
                    <a:pt x="4681" y="123"/>
                  </a:cubicBezTo>
                  <a:cubicBezTo>
                    <a:pt x="4640" y="42"/>
                    <a:pt x="4559" y="1"/>
                    <a:pt x="443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64" name="Google Shape;1727;p34"/>
            <p:cNvSpPr/>
            <p:nvPr/>
          </p:nvSpPr>
          <p:spPr>
            <a:xfrm>
              <a:off x="3992040" y="4072320"/>
              <a:ext cx="108000" cy="227520"/>
            </a:xfrm>
            <a:custGeom>
              <a:avLst/>
              <a:gdLst/>
              <a:ahLst/>
              <a:cxnLst/>
              <a:rect l="l" t="t" r="r" b="b"/>
              <a:pathLst>
                <a:path w="5413" h="11396">
                  <a:moveTo>
                    <a:pt x="0" y="0"/>
                  </a:moveTo>
                  <a:lnTo>
                    <a:pt x="0" y="11395"/>
                  </a:lnTo>
                  <a:lnTo>
                    <a:pt x="5413" y="11395"/>
                  </a:lnTo>
                  <a:lnTo>
                    <a:pt x="5413"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65" name="Google Shape;1728;p34"/>
            <p:cNvSpPr/>
            <p:nvPr/>
          </p:nvSpPr>
          <p:spPr>
            <a:xfrm>
              <a:off x="3985560" y="4064760"/>
              <a:ext cx="121680" cy="241560"/>
            </a:xfrm>
            <a:custGeom>
              <a:avLst/>
              <a:gdLst/>
              <a:ahLst/>
              <a:cxnLst/>
              <a:rect l="l" t="t" r="r" b="b"/>
              <a:pathLst>
                <a:path w="6106" h="12088">
                  <a:moveTo>
                    <a:pt x="5413" y="693"/>
                  </a:moveTo>
                  <a:lnTo>
                    <a:pt x="5413" y="11437"/>
                  </a:lnTo>
                  <a:lnTo>
                    <a:pt x="652" y="11437"/>
                  </a:lnTo>
                  <a:lnTo>
                    <a:pt x="652" y="693"/>
                  </a:lnTo>
                  <a:close/>
                  <a:moveTo>
                    <a:pt x="326" y="1"/>
                  </a:moveTo>
                  <a:cubicBezTo>
                    <a:pt x="245" y="1"/>
                    <a:pt x="163" y="42"/>
                    <a:pt x="82" y="123"/>
                  </a:cubicBezTo>
                  <a:cubicBezTo>
                    <a:pt x="41" y="164"/>
                    <a:pt x="1" y="286"/>
                    <a:pt x="1" y="367"/>
                  </a:cubicBezTo>
                  <a:lnTo>
                    <a:pt x="1" y="11762"/>
                  </a:lnTo>
                  <a:cubicBezTo>
                    <a:pt x="1" y="11844"/>
                    <a:pt x="41" y="11925"/>
                    <a:pt x="82" y="12007"/>
                  </a:cubicBezTo>
                  <a:cubicBezTo>
                    <a:pt x="163" y="12088"/>
                    <a:pt x="245" y="12088"/>
                    <a:pt x="326" y="12088"/>
                  </a:cubicBezTo>
                  <a:lnTo>
                    <a:pt x="5739" y="12088"/>
                  </a:lnTo>
                  <a:cubicBezTo>
                    <a:pt x="5820" y="12088"/>
                    <a:pt x="5942" y="12088"/>
                    <a:pt x="5983" y="12007"/>
                  </a:cubicBezTo>
                  <a:cubicBezTo>
                    <a:pt x="6064" y="11925"/>
                    <a:pt x="6105" y="11844"/>
                    <a:pt x="6105" y="11762"/>
                  </a:cubicBezTo>
                  <a:lnTo>
                    <a:pt x="6105" y="367"/>
                  </a:lnTo>
                  <a:cubicBezTo>
                    <a:pt x="6105" y="286"/>
                    <a:pt x="6064" y="164"/>
                    <a:pt x="5983" y="123"/>
                  </a:cubicBezTo>
                  <a:cubicBezTo>
                    <a:pt x="5942" y="42"/>
                    <a:pt x="5820" y="1"/>
                    <a:pt x="5739"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66" name="Google Shape;1729;p34"/>
            <p:cNvSpPr/>
            <p:nvPr/>
          </p:nvSpPr>
          <p:spPr>
            <a:xfrm>
              <a:off x="3383280" y="3026160"/>
              <a:ext cx="1365480" cy="1068480"/>
            </a:xfrm>
            <a:custGeom>
              <a:avLst/>
              <a:gdLst/>
              <a:ahLst/>
              <a:cxnLst/>
              <a:rect l="l" t="t" r="r" b="b"/>
              <a:pathLst>
                <a:path w="68291" h="53436">
                  <a:moveTo>
                    <a:pt x="1" y="0"/>
                  </a:moveTo>
                  <a:lnTo>
                    <a:pt x="1" y="53436"/>
                  </a:lnTo>
                  <a:lnTo>
                    <a:pt x="68290" y="53436"/>
                  </a:lnTo>
                  <a:lnTo>
                    <a:pt x="68290"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667" name="Google Shape;1730;p34"/>
            <p:cNvSpPr/>
            <p:nvPr/>
          </p:nvSpPr>
          <p:spPr>
            <a:xfrm>
              <a:off x="3375720" y="3019680"/>
              <a:ext cx="1379160" cy="1081440"/>
            </a:xfrm>
            <a:custGeom>
              <a:avLst/>
              <a:gdLst/>
              <a:ahLst/>
              <a:cxnLst/>
              <a:rect l="l" t="t" r="r" b="b"/>
              <a:pathLst>
                <a:path w="68982" h="54088">
                  <a:moveTo>
                    <a:pt x="68290" y="693"/>
                  </a:moveTo>
                  <a:lnTo>
                    <a:pt x="68290" y="53395"/>
                  </a:lnTo>
                  <a:lnTo>
                    <a:pt x="692" y="53395"/>
                  </a:lnTo>
                  <a:lnTo>
                    <a:pt x="692" y="693"/>
                  </a:lnTo>
                  <a:close/>
                  <a:moveTo>
                    <a:pt x="367" y="1"/>
                  </a:moveTo>
                  <a:cubicBezTo>
                    <a:pt x="245" y="1"/>
                    <a:pt x="163" y="41"/>
                    <a:pt x="123" y="82"/>
                  </a:cubicBezTo>
                  <a:cubicBezTo>
                    <a:pt x="41" y="163"/>
                    <a:pt x="0" y="245"/>
                    <a:pt x="0" y="326"/>
                  </a:cubicBezTo>
                  <a:lnTo>
                    <a:pt x="0" y="53762"/>
                  </a:lnTo>
                  <a:cubicBezTo>
                    <a:pt x="0" y="53843"/>
                    <a:pt x="41" y="53924"/>
                    <a:pt x="123" y="54006"/>
                  </a:cubicBezTo>
                  <a:cubicBezTo>
                    <a:pt x="163" y="54047"/>
                    <a:pt x="245" y="54087"/>
                    <a:pt x="367" y="54087"/>
                  </a:cubicBezTo>
                  <a:lnTo>
                    <a:pt x="68656" y="54087"/>
                  </a:lnTo>
                  <a:cubicBezTo>
                    <a:pt x="68738" y="54087"/>
                    <a:pt x="68819" y="54047"/>
                    <a:pt x="68901" y="54006"/>
                  </a:cubicBezTo>
                  <a:cubicBezTo>
                    <a:pt x="68941" y="53924"/>
                    <a:pt x="68982" y="53843"/>
                    <a:pt x="68982" y="53762"/>
                  </a:cubicBezTo>
                  <a:lnTo>
                    <a:pt x="68982" y="326"/>
                  </a:lnTo>
                  <a:cubicBezTo>
                    <a:pt x="68982" y="245"/>
                    <a:pt x="68941" y="163"/>
                    <a:pt x="68901" y="82"/>
                  </a:cubicBezTo>
                  <a:cubicBezTo>
                    <a:pt x="68819" y="41"/>
                    <a:pt x="68738" y="1"/>
                    <a:pt x="686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68" name="Google Shape;1731;p34"/>
            <p:cNvSpPr/>
            <p:nvPr/>
          </p:nvSpPr>
          <p:spPr>
            <a:xfrm>
              <a:off x="3455640" y="3083400"/>
              <a:ext cx="1219680" cy="954360"/>
            </a:xfrm>
            <a:custGeom>
              <a:avLst/>
              <a:gdLst/>
              <a:ahLst/>
              <a:cxnLst/>
              <a:rect l="l" t="t" r="r" b="b"/>
              <a:pathLst>
                <a:path w="61006" h="47738">
                  <a:moveTo>
                    <a:pt x="1" y="0"/>
                  </a:moveTo>
                  <a:lnTo>
                    <a:pt x="1" y="47738"/>
                  </a:lnTo>
                  <a:lnTo>
                    <a:pt x="61006" y="47738"/>
                  </a:lnTo>
                  <a:lnTo>
                    <a:pt x="61006"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69" name="Google Shape;1732;p34"/>
            <p:cNvSpPr/>
            <p:nvPr/>
          </p:nvSpPr>
          <p:spPr>
            <a:xfrm>
              <a:off x="3449160" y="3076920"/>
              <a:ext cx="1232640" cy="967320"/>
            </a:xfrm>
            <a:custGeom>
              <a:avLst/>
              <a:gdLst/>
              <a:ahLst/>
              <a:cxnLst/>
              <a:rect l="l" t="t" r="r" b="b"/>
              <a:pathLst>
                <a:path w="61657" h="48390">
                  <a:moveTo>
                    <a:pt x="61005" y="692"/>
                  </a:moveTo>
                  <a:lnTo>
                    <a:pt x="61005" y="47698"/>
                  </a:lnTo>
                  <a:lnTo>
                    <a:pt x="692" y="47698"/>
                  </a:lnTo>
                  <a:lnTo>
                    <a:pt x="692" y="692"/>
                  </a:lnTo>
                  <a:close/>
                  <a:moveTo>
                    <a:pt x="326" y="0"/>
                  </a:moveTo>
                  <a:cubicBezTo>
                    <a:pt x="244" y="0"/>
                    <a:pt x="163" y="41"/>
                    <a:pt x="122" y="123"/>
                  </a:cubicBezTo>
                  <a:cubicBezTo>
                    <a:pt x="41" y="163"/>
                    <a:pt x="0" y="245"/>
                    <a:pt x="0" y="326"/>
                  </a:cubicBezTo>
                  <a:lnTo>
                    <a:pt x="0" y="48064"/>
                  </a:lnTo>
                  <a:cubicBezTo>
                    <a:pt x="0" y="48145"/>
                    <a:pt x="41" y="48227"/>
                    <a:pt x="122" y="48267"/>
                  </a:cubicBezTo>
                  <a:cubicBezTo>
                    <a:pt x="163" y="48349"/>
                    <a:pt x="244" y="48389"/>
                    <a:pt x="326" y="48389"/>
                  </a:cubicBezTo>
                  <a:lnTo>
                    <a:pt x="61331" y="48389"/>
                  </a:lnTo>
                  <a:cubicBezTo>
                    <a:pt x="61412" y="48389"/>
                    <a:pt x="61493" y="48349"/>
                    <a:pt x="61575" y="48267"/>
                  </a:cubicBezTo>
                  <a:cubicBezTo>
                    <a:pt x="61616" y="48227"/>
                    <a:pt x="61656" y="48145"/>
                    <a:pt x="61656" y="48064"/>
                  </a:cubicBezTo>
                  <a:lnTo>
                    <a:pt x="61656" y="326"/>
                  </a:lnTo>
                  <a:cubicBezTo>
                    <a:pt x="61656" y="245"/>
                    <a:pt x="61616" y="163"/>
                    <a:pt x="61575" y="123"/>
                  </a:cubicBezTo>
                  <a:cubicBezTo>
                    <a:pt x="61493" y="41"/>
                    <a:pt x="61412" y="0"/>
                    <a:pt x="61331"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70" name="Google Shape;1733;p34"/>
            <p:cNvSpPr/>
            <p:nvPr/>
          </p:nvSpPr>
          <p:spPr>
            <a:xfrm>
              <a:off x="3533040" y="3132000"/>
              <a:ext cx="426960" cy="268200"/>
            </a:xfrm>
            <a:custGeom>
              <a:avLst/>
              <a:gdLst/>
              <a:ahLst/>
              <a:cxnLst/>
              <a:rect l="l" t="t" r="r" b="b"/>
              <a:pathLst>
                <a:path w="21366" h="13431">
                  <a:moveTo>
                    <a:pt x="366" y="82"/>
                  </a:moveTo>
                  <a:cubicBezTo>
                    <a:pt x="163" y="82"/>
                    <a:pt x="0" y="245"/>
                    <a:pt x="0" y="489"/>
                  </a:cubicBezTo>
                  <a:cubicBezTo>
                    <a:pt x="0" y="693"/>
                    <a:pt x="163" y="856"/>
                    <a:pt x="366" y="856"/>
                  </a:cubicBezTo>
                  <a:lnTo>
                    <a:pt x="1953" y="856"/>
                  </a:lnTo>
                  <a:cubicBezTo>
                    <a:pt x="2157" y="856"/>
                    <a:pt x="2320" y="693"/>
                    <a:pt x="2320" y="489"/>
                  </a:cubicBezTo>
                  <a:cubicBezTo>
                    <a:pt x="2320" y="245"/>
                    <a:pt x="2157" y="82"/>
                    <a:pt x="1953" y="82"/>
                  </a:cubicBezTo>
                  <a:close/>
                  <a:moveTo>
                    <a:pt x="3703" y="82"/>
                  </a:moveTo>
                  <a:cubicBezTo>
                    <a:pt x="3500" y="82"/>
                    <a:pt x="3337" y="245"/>
                    <a:pt x="3337" y="489"/>
                  </a:cubicBezTo>
                  <a:cubicBezTo>
                    <a:pt x="3337" y="693"/>
                    <a:pt x="3500" y="856"/>
                    <a:pt x="3703" y="856"/>
                  </a:cubicBezTo>
                  <a:lnTo>
                    <a:pt x="7814" y="856"/>
                  </a:lnTo>
                  <a:cubicBezTo>
                    <a:pt x="8058" y="856"/>
                    <a:pt x="8221" y="693"/>
                    <a:pt x="8221" y="489"/>
                  </a:cubicBezTo>
                  <a:cubicBezTo>
                    <a:pt x="8221" y="245"/>
                    <a:pt x="8058" y="82"/>
                    <a:pt x="7814" y="82"/>
                  </a:cubicBezTo>
                  <a:close/>
                  <a:moveTo>
                    <a:pt x="9605" y="1"/>
                  </a:moveTo>
                  <a:cubicBezTo>
                    <a:pt x="9320" y="1"/>
                    <a:pt x="9157" y="204"/>
                    <a:pt x="9157" y="489"/>
                  </a:cubicBezTo>
                  <a:cubicBezTo>
                    <a:pt x="9157" y="733"/>
                    <a:pt x="932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3" y="2646"/>
                  </a:lnTo>
                  <a:cubicBezTo>
                    <a:pt x="2157" y="2646"/>
                    <a:pt x="2320" y="2483"/>
                    <a:pt x="2320" y="2280"/>
                  </a:cubicBezTo>
                  <a:cubicBezTo>
                    <a:pt x="2320" y="2036"/>
                    <a:pt x="2157" y="1873"/>
                    <a:pt x="1953" y="1873"/>
                  </a:cubicBezTo>
                  <a:close/>
                  <a:moveTo>
                    <a:pt x="3703" y="1873"/>
                  </a:moveTo>
                  <a:cubicBezTo>
                    <a:pt x="3500" y="1873"/>
                    <a:pt x="3337" y="2036"/>
                    <a:pt x="3337" y="2280"/>
                  </a:cubicBezTo>
                  <a:cubicBezTo>
                    <a:pt x="3337" y="2483"/>
                    <a:pt x="3500" y="2646"/>
                    <a:pt x="3703" y="2646"/>
                  </a:cubicBezTo>
                  <a:lnTo>
                    <a:pt x="7814" y="2646"/>
                  </a:lnTo>
                  <a:cubicBezTo>
                    <a:pt x="8058" y="2646"/>
                    <a:pt x="8221" y="2483"/>
                    <a:pt x="8221" y="2280"/>
                  </a:cubicBezTo>
                  <a:cubicBezTo>
                    <a:pt x="8221" y="2036"/>
                    <a:pt x="8058" y="1873"/>
                    <a:pt x="7814" y="1873"/>
                  </a:cubicBezTo>
                  <a:close/>
                  <a:moveTo>
                    <a:pt x="366" y="3664"/>
                  </a:moveTo>
                  <a:cubicBezTo>
                    <a:pt x="163" y="3664"/>
                    <a:pt x="0" y="3867"/>
                    <a:pt x="0" y="4071"/>
                  </a:cubicBezTo>
                  <a:cubicBezTo>
                    <a:pt x="0" y="4274"/>
                    <a:pt x="163" y="4437"/>
                    <a:pt x="366" y="4437"/>
                  </a:cubicBezTo>
                  <a:lnTo>
                    <a:pt x="1953" y="4437"/>
                  </a:lnTo>
                  <a:cubicBezTo>
                    <a:pt x="2157" y="4437"/>
                    <a:pt x="2320" y="4274"/>
                    <a:pt x="2320" y="4071"/>
                  </a:cubicBezTo>
                  <a:cubicBezTo>
                    <a:pt x="2320" y="3867"/>
                    <a:pt x="2157" y="3664"/>
                    <a:pt x="1953" y="3664"/>
                  </a:cubicBezTo>
                  <a:close/>
                  <a:moveTo>
                    <a:pt x="3703" y="3664"/>
                  </a:moveTo>
                  <a:cubicBezTo>
                    <a:pt x="3500" y="3664"/>
                    <a:pt x="3337" y="3867"/>
                    <a:pt x="3337" y="4071"/>
                  </a:cubicBezTo>
                  <a:cubicBezTo>
                    <a:pt x="3337" y="4274"/>
                    <a:pt x="3500" y="4437"/>
                    <a:pt x="3703" y="4437"/>
                  </a:cubicBezTo>
                  <a:lnTo>
                    <a:pt x="7814" y="4437"/>
                  </a:lnTo>
                  <a:cubicBezTo>
                    <a:pt x="8058" y="4437"/>
                    <a:pt x="8221" y="4274"/>
                    <a:pt x="8221" y="4071"/>
                  </a:cubicBezTo>
                  <a:cubicBezTo>
                    <a:pt x="8221" y="3867"/>
                    <a:pt x="8058" y="3664"/>
                    <a:pt x="7814" y="3664"/>
                  </a:cubicBezTo>
                  <a:close/>
                  <a:moveTo>
                    <a:pt x="9605" y="3623"/>
                  </a:moveTo>
                  <a:cubicBezTo>
                    <a:pt x="9320" y="3623"/>
                    <a:pt x="9157" y="3826"/>
                    <a:pt x="9157" y="4071"/>
                  </a:cubicBezTo>
                  <a:cubicBezTo>
                    <a:pt x="9157" y="4315"/>
                    <a:pt x="932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3" y="6228"/>
                  </a:lnTo>
                  <a:cubicBezTo>
                    <a:pt x="2157" y="6228"/>
                    <a:pt x="2320" y="6065"/>
                    <a:pt x="2320" y="5861"/>
                  </a:cubicBezTo>
                  <a:cubicBezTo>
                    <a:pt x="2320" y="5658"/>
                    <a:pt x="2157" y="5454"/>
                    <a:pt x="1953" y="5454"/>
                  </a:cubicBezTo>
                  <a:close/>
                  <a:moveTo>
                    <a:pt x="3703" y="5454"/>
                  </a:moveTo>
                  <a:cubicBezTo>
                    <a:pt x="3500" y="5454"/>
                    <a:pt x="3337" y="5658"/>
                    <a:pt x="3337" y="5861"/>
                  </a:cubicBezTo>
                  <a:cubicBezTo>
                    <a:pt x="3337" y="6065"/>
                    <a:pt x="3500" y="6228"/>
                    <a:pt x="3703" y="6228"/>
                  </a:cubicBezTo>
                  <a:lnTo>
                    <a:pt x="7814" y="6228"/>
                  </a:lnTo>
                  <a:cubicBezTo>
                    <a:pt x="8058" y="6228"/>
                    <a:pt x="8221" y="6065"/>
                    <a:pt x="8221" y="5861"/>
                  </a:cubicBezTo>
                  <a:cubicBezTo>
                    <a:pt x="8221" y="5658"/>
                    <a:pt x="8058" y="5454"/>
                    <a:pt x="7814" y="5454"/>
                  </a:cubicBezTo>
                  <a:close/>
                  <a:moveTo>
                    <a:pt x="366" y="7286"/>
                  </a:moveTo>
                  <a:cubicBezTo>
                    <a:pt x="163" y="7286"/>
                    <a:pt x="0" y="7448"/>
                    <a:pt x="0" y="7652"/>
                  </a:cubicBezTo>
                  <a:cubicBezTo>
                    <a:pt x="0" y="7855"/>
                    <a:pt x="163" y="8059"/>
                    <a:pt x="366" y="8059"/>
                  </a:cubicBezTo>
                  <a:lnTo>
                    <a:pt x="1953" y="8059"/>
                  </a:lnTo>
                  <a:cubicBezTo>
                    <a:pt x="2157" y="8059"/>
                    <a:pt x="2320" y="7855"/>
                    <a:pt x="2320" y="7652"/>
                  </a:cubicBezTo>
                  <a:cubicBezTo>
                    <a:pt x="2320" y="7448"/>
                    <a:pt x="2157" y="7286"/>
                    <a:pt x="1953" y="7286"/>
                  </a:cubicBezTo>
                  <a:close/>
                  <a:moveTo>
                    <a:pt x="3703" y="7286"/>
                  </a:moveTo>
                  <a:cubicBezTo>
                    <a:pt x="3500" y="7286"/>
                    <a:pt x="3337" y="7448"/>
                    <a:pt x="3337" y="7652"/>
                  </a:cubicBezTo>
                  <a:cubicBezTo>
                    <a:pt x="3337" y="7855"/>
                    <a:pt x="3500" y="8059"/>
                    <a:pt x="3703" y="8059"/>
                  </a:cubicBezTo>
                  <a:lnTo>
                    <a:pt x="7814" y="8059"/>
                  </a:lnTo>
                  <a:cubicBezTo>
                    <a:pt x="8058" y="8059"/>
                    <a:pt x="8221" y="7855"/>
                    <a:pt x="8221" y="7652"/>
                  </a:cubicBezTo>
                  <a:cubicBezTo>
                    <a:pt x="8221" y="7448"/>
                    <a:pt x="8058" y="7286"/>
                    <a:pt x="7814" y="7286"/>
                  </a:cubicBezTo>
                  <a:close/>
                  <a:moveTo>
                    <a:pt x="14203" y="8791"/>
                  </a:moveTo>
                  <a:cubicBezTo>
                    <a:pt x="13959" y="8791"/>
                    <a:pt x="13756" y="8995"/>
                    <a:pt x="13756" y="9239"/>
                  </a:cubicBezTo>
                  <a:cubicBezTo>
                    <a:pt x="13756" y="9483"/>
                    <a:pt x="13959" y="9687"/>
                    <a:pt x="14203" y="9687"/>
                  </a:cubicBezTo>
                  <a:cubicBezTo>
                    <a:pt x="14447" y="9687"/>
                    <a:pt x="14651" y="9483"/>
                    <a:pt x="14651" y="9239"/>
                  </a:cubicBezTo>
                  <a:cubicBezTo>
                    <a:pt x="14651" y="8995"/>
                    <a:pt x="14447" y="8791"/>
                    <a:pt x="14203" y="8791"/>
                  </a:cubicBezTo>
                  <a:close/>
                  <a:moveTo>
                    <a:pt x="15546" y="8791"/>
                  </a:moveTo>
                  <a:cubicBezTo>
                    <a:pt x="15302" y="8791"/>
                    <a:pt x="15099" y="8995"/>
                    <a:pt x="15099" y="9239"/>
                  </a:cubicBezTo>
                  <a:cubicBezTo>
                    <a:pt x="15099" y="9483"/>
                    <a:pt x="15302" y="9687"/>
                    <a:pt x="15546" y="9687"/>
                  </a:cubicBezTo>
                  <a:cubicBezTo>
                    <a:pt x="15790" y="9687"/>
                    <a:pt x="15994" y="9483"/>
                    <a:pt x="15994" y="9239"/>
                  </a:cubicBezTo>
                  <a:cubicBezTo>
                    <a:pt x="15994" y="8995"/>
                    <a:pt x="15790" y="8791"/>
                    <a:pt x="15546" y="8791"/>
                  </a:cubicBezTo>
                  <a:close/>
                  <a:moveTo>
                    <a:pt x="16889" y="8791"/>
                  </a:moveTo>
                  <a:cubicBezTo>
                    <a:pt x="16645" y="8791"/>
                    <a:pt x="16442" y="8995"/>
                    <a:pt x="16442" y="9239"/>
                  </a:cubicBezTo>
                  <a:cubicBezTo>
                    <a:pt x="16442" y="9483"/>
                    <a:pt x="16645" y="9687"/>
                    <a:pt x="16889" y="9687"/>
                  </a:cubicBezTo>
                  <a:cubicBezTo>
                    <a:pt x="17133" y="9687"/>
                    <a:pt x="17337" y="9483"/>
                    <a:pt x="17337" y="9239"/>
                  </a:cubicBezTo>
                  <a:cubicBezTo>
                    <a:pt x="17337" y="8995"/>
                    <a:pt x="17133" y="8791"/>
                    <a:pt x="16889" y="8791"/>
                  </a:cubicBezTo>
                  <a:close/>
                  <a:moveTo>
                    <a:pt x="18232" y="8791"/>
                  </a:moveTo>
                  <a:cubicBezTo>
                    <a:pt x="17988" y="8791"/>
                    <a:pt x="17785" y="8995"/>
                    <a:pt x="17785" y="9239"/>
                  </a:cubicBezTo>
                  <a:cubicBezTo>
                    <a:pt x="17785" y="9483"/>
                    <a:pt x="17988" y="9687"/>
                    <a:pt x="18232" y="9687"/>
                  </a:cubicBezTo>
                  <a:cubicBezTo>
                    <a:pt x="18476" y="9687"/>
                    <a:pt x="18680" y="9483"/>
                    <a:pt x="18680" y="9239"/>
                  </a:cubicBezTo>
                  <a:cubicBezTo>
                    <a:pt x="18680" y="8995"/>
                    <a:pt x="18476" y="8791"/>
                    <a:pt x="18232" y="8791"/>
                  </a:cubicBezTo>
                  <a:close/>
                  <a:moveTo>
                    <a:pt x="19575" y="8791"/>
                  </a:moveTo>
                  <a:cubicBezTo>
                    <a:pt x="19331" y="8791"/>
                    <a:pt x="19128" y="8995"/>
                    <a:pt x="19128" y="9239"/>
                  </a:cubicBezTo>
                  <a:cubicBezTo>
                    <a:pt x="19128" y="9483"/>
                    <a:pt x="19331" y="9687"/>
                    <a:pt x="19575" y="9687"/>
                  </a:cubicBezTo>
                  <a:cubicBezTo>
                    <a:pt x="19819" y="9687"/>
                    <a:pt x="20023" y="9483"/>
                    <a:pt x="20023" y="9239"/>
                  </a:cubicBezTo>
                  <a:cubicBezTo>
                    <a:pt x="20023" y="8995"/>
                    <a:pt x="19819" y="8791"/>
                    <a:pt x="19575" y="8791"/>
                  </a:cubicBezTo>
                  <a:close/>
                  <a:moveTo>
                    <a:pt x="20918" y="8791"/>
                  </a:moveTo>
                  <a:cubicBezTo>
                    <a:pt x="20674" y="8791"/>
                    <a:pt x="20471" y="8995"/>
                    <a:pt x="20471" y="9239"/>
                  </a:cubicBezTo>
                  <a:cubicBezTo>
                    <a:pt x="20471" y="9483"/>
                    <a:pt x="20674" y="9687"/>
                    <a:pt x="20918" y="9687"/>
                  </a:cubicBezTo>
                  <a:cubicBezTo>
                    <a:pt x="21162" y="9687"/>
                    <a:pt x="21366" y="9483"/>
                    <a:pt x="21366" y="9239"/>
                  </a:cubicBezTo>
                  <a:cubicBezTo>
                    <a:pt x="21366" y="8995"/>
                    <a:pt x="21162" y="8791"/>
                    <a:pt x="20918" y="8791"/>
                  </a:cubicBezTo>
                  <a:close/>
                  <a:moveTo>
                    <a:pt x="366" y="9076"/>
                  </a:moveTo>
                  <a:cubicBezTo>
                    <a:pt x="163" y="9076"/>
                    <a:pt x="0" y="9239"/>
                    <a:pt x="0" y="9443"/>
                  </a:cubicBezTo>
                  <a:cubicBezTo>
                    <a:pt x="0" y="9646"/>
                    <a:pt x="163" y="9850"/>
                    <a:pt x="366" y="9850"/>
                  </a:cubicBezTo>
                  <a:lnTo>
                    <a:pt x="1953" y="9850"/>
                  </a:lnTo>
                  <a:cubicBezTo>
                    <a:pt x="2157" y="9850"/>
                    <a:pt x="2320" y="9646"/>
                    <a:pt x="2320" y="9443"/>
                  </a:cubicBezTo>
                  <a:cubicBezTo>
                    <a:pt x="2320" y="9239"/>
                    <a:pt x="2157" y="9076"/>
                    <a:pt x="1953" y="9076"/>
                  </a:cubicBezTo>
                  <a:close/>
                  <a:moveTo>
                    <a:pt x="8628" y="9076"/>
                  </a:moveTo>
                  <a:cubicBezTo>
                    <a:pt x="8424" y="9076"/>
                    <a:pt x="8262" y="9239"/>
                    <a:pt x="8262" y="9443"/>
                  </a:cubicBezTo>
                  <a:cubicBezTo>
                    <a:pt x="8262" y="9646"/>
                    <a:pt x="8424" y="9850"/>
                    <a:pt x="8628"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3" y="11640"/>
                  </a:lnTo>
                  <a:cubicBezTo>
                    <a:pt x="2157" y="11640"/>
                    <a:pt x="2320" y="11478"/>
                    <a:pt x="2320" y="11233"/>
                  </a:cubicBezTo>
                  <a:cubicBezTo>
                    <a:pt x="2320" y="11030"/>
                    <a:pt x="2157" y="10867"/>
                    <a:pt x="1953" y="10867"/>
                  </a:cubicBezTo>
                  <a:close/>
                  <a:moveTo>
                    <a:pt x="8628" y="10867"/>
                  </a:moveTo>
                  <a:cubicBezTo>
                    <a:pt x="8424" y="10867"/>
                    <a:pt x="8262" y="11030"/>
                    <a:pt x="8262" y="11233"/>
                  </a:cubicBezTo>
                  <a:cubicBezTo>
                    <a:pt x="8262" y="11478"/>
                    <a:pt x="8424" y="11640"/>
                    <a:pt x="8628"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7" y="13390"/>
                    <a:pt x="14651" y="13187"/>
                    <a:pt x="14651" y="12943"/>
                  </a:cubicBezTo>
                  <a:cubicBezTo>
                    <a:pt x="14651" y="12698"/>
                    <a:pt x="14447" y="12495"/>
                    <a:pt x="14203" y="12495"/>
                  </a:cubicBezTo>
                  <a:close/>
                  <a:moveTo>
                    <a:pt x="15546" y="12495"/>
                  </a:moveTo>
                  <a:cubicBezTo>
                    <a:pt x="15302" y="12495"/>
                    <a:pt x="15099" y="12698"/>
                    <a:pt x="15099" y="12943"/>
                  </a:cubicBezTo>
                  <a:cubicBezTo>
                    <a:pt x="15099" y="13187"/>
                    <a:pt x="15302" y="13390"/>
                    <a:pt x="15546" y="13390"/>
                  </a:cubicBezTo>
                  <a:cubicBezTo>
                    <a:pt x="15790" y="13390"/>
                    <a:pt x="15994" y="13187"/>
                    <a:pt x="15994" y="12943"/>
                  </a:cubicBezTo>
                  <a:cubicBezTo>
                    <a:pt x="15994" y="12698"/>
                    <a:pt x="15790" y="12495"/>
                    <a:pt x="15546" y="12495"/>
                  </a:cubicBezTo>
                  <a:close/>
                  <a:moveTo>
                    <a:pt x="16889" y="12495"/>
                  </a:moveTo>
                  <a:cubicBezTo>
                    <a:pt x="16645" y="12495"/>
                    <a:pt x="16442" y="12698"/>
                    <a:pt x="16442" y="12943"/>
                  </a:cubicBezTo>
                  <a:cubicBezTo>
                    <a:pt x="16442" y="13187"/>
                    <a:pt x="16645" y="13390"/>
                    <a:pt x="16889" y="13390"/>
                  </a:cubicBezTo>
                  <a:cubicBezTo>
                    <a:pt x="17133" y="13390"/>
                    <a:pt x="17337" y="13187"/>
                    <a:pt x="17337" y="12943"/>
                  </a:cubicBezTo>
                  <a:cubicBezTo>
                    <a:pt x="17337" y="12698"/>
                    <a:pt x="17133" y="12495"/>
                    <a:pt x="16889" y="12495"/>
                  </a:cubicBezTo>
                  <a:close/>
                  <a:moveTo>
                    <a:pt x="18232" y="12495"/>
                  </a:moveTo>
                  <a:cubicBezTo>
                    <a:pt x="17988" y="12495"/>
                    <a:pt x="17785" y="12698"/>
                    <a:pt x="17785" y="12943"/>
                  </a:cubicBezTo>
                  <a:cubicBezTo>
                    <a:pt x="17785" y="13187"/>
                    <a:pt x="17988" y="13390"/>
                    <a:pt x="18232" y="13390"/>
                  </a:cubicBezTo>
                  <a:cubicBezTo>
                    <a:pt x="18476" y="13390"/>
                    <a:pt x="18680" y="13187"/>
                    <a:pt x="18680" y="12943"/>
                  </a:cubicBezTo>
                  <a:cubicBezTo>
                    <a:pt x="18680" y="12698"/>
                    <a:pt x="18476" y="12495"/>
                    <a:pt x="18232" y="12495"/>
                  </a:cubicBezTo>
                  <a:close/>
                  <a:moveTo>
                    <a:pt x="19575" y="12495"/>
                  </a:moveTo>
                  <a:cubicBezTo>
                    <a:pt x="19331" y="12495"/>
                    <a:pt x="19128" y="12698"/>
                    <a:pt x="19128" y="12943"/>
                  </a:cubicBezTo>
                  <a:cubicBezTo>
                    <a:pt x="19128" y="13187"/>
                    <a:pt x="19331" y="13390"/>
                    <a:pt x="19575" y="13390"/>
                  </a:cubicBezTo>
                  <a:cubicBezTo>
                    <a:pt x="19819" y="13390"/>
                    <a:pt x="20023" y="13187"/>
                    <a:pt x="20023" y="12943"/>
                  </a:cubicBezTo>
                  <a:cubicBezTo>
                    <a:pt x="20023" y="12698"/>
                    <a:pt x="19819" y="12495"/>
                    <a:pt x="19575" y="12495"/>
                  </a:cubicBezTo>
                  <a:close/>
                  <a:moveTo>
                    <a:pt x="20918" y="12495"/>
                  </a:moveTo>
                  <a:cubicBezTo>
                    <a:pt x="20674" y="12495"/>
                    <a:pt x="20471" y="12698"/>
                    <a:pt x="20471" y="12943"/>
                  </a:cubicBezTo>
                  <a:cubicBezTo>
                    <a:pt x="20471" y="13187"/>
                    <a:pt x="20674" y="13390"/>
                    <a:pt x="20918" y="13390"/>
                  </a:cubicBezTo>
                  <a:cubicBezTo>
                    <a:pt x="21162" y="13390"/>
                    <a:pt x="21366" y="13187"/>
                    <a:pt x="21366" y="12943"/>
                  </a:cubicBezTo>
                  <a:cubicBezTo>
                    <a:pt x="21366" y="12698"/>
                    <a:pt x="21162" y="12495"/>
                    <a:pt x="20918" y="12495"/>
                  </a:cubicBezTo>
                  <a:close/>
                  <a:moveTo>
                    <a:pt x="366" y="12658"/>
                  </a:moveTo>
                  <a:cubicBezTo>
                    <a:pt x="163" y="12658"/>
                    <a:pt x="0" y="12821"/>
                    <a:pt x="0" y="13065"/>
                  </a:cubicBezTo>
                  <a:cubicBezTo>
                    <a:pt x="0" y="13268"/>
                    <a:pt x="163" y="13431"/>
                    <a:pt x="366" y="13431"/>
                  </a:cubicBezTo>
                  <a:lnTo>
                    <a:pt x="1953" y="13431"/>
                  </a:lnTo>
                  <a:cubicBezTo>
                    <a:pt x="2157" y="13431"/>
                    <a:pt x="2320" y="13268"/>
                    <a:pt x="2320" y="13065"/>
                  </a:cubicBezTo>
                  <a:cubicBezTo>
                    <a:pt x="2320" y="12821"/>
                    <a:pt x="2157" y="12658"/>
                    <a:pt x="1953" y="12658"/>
                  </a:cubicBezTo>
                  <a:close/>
                  <a:moveTo>
                    <a:pt x="8628" y="12658"/>
                  </a:moveTo>
                  <a:cubicBezTo>
                    <a:pt x="8424" y="12658"/>
                    <a:pt x="8262" y="12821"/>
                    <a:pt x="8262" y="13065"/>
                  </a:cubicBezTo>
                  <a:cubicBezTo>
                    <a:pt x="8262" y="13268"/>
                    <a:pt x="8424" y="13431"/>
                    <a:pt x="8628" y="13431"/>
                  </a:cubicBezTo>
                  <a:lnTo>
                    <a:pt x="12779" y="13431"/>
                  </a:lnTo>
                  <a:cubicBezTo>
                    <a:pt x="12982" y="13431"/>
                    <a:pt x="13145" y="13268"/>
                    <a:pt x="13145" y="13065"/>
                  </a:cubicBezTo>
                  <a:cubicBezTo>
                    <a:pt x="13145" y="12821"/>
                    <a:pt x="12982" y="12658"/>
                    <a:pt x="12779" y="12658"/>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71" name="Google Shape;1734;p34"/>
            <p:cNvSpPr/>
            <p:nvPr/>
          </p:nvSpPr>
          <p:spPr>
            <a:xfrm>
              <a:off x="3533040" y="3420360"/>
              <a:ext cx="426960" cy="267480"/>
            </a:xfrm>
            <a:custGeom>
              <a:avLst/>
              <a:gdLst/>
              <a:ahLst/>
              <a:cxnLst/>
              <a:rect l="l" t="t" r="r" b="b"/>
              <a:pathLst>
                <a:path w="21366" h="13391">
                  <a:moveTo>
                    <a:pt x="366" y="41"/>
                  </a:moveTo>
                  <a:cubicBezTo>
                    <a:pt x="163" y="41"/>
                    <a:pt x="0" y="204"/>
                    <a:pt x="0" y="448"/>
                  </a:cubicBezTo>
                  <a:cubicBezTo>
                    <a:pt x="0" y="652"/>
                    <a:pt x="163" y="815"/>
                    <a:pt x="366" y="815"/>
                  </a:cubicBezTo>
                  <a:lnTo>
                    <a:pt x="1953" y="815"/>
                  </a:lnTo>
                  <a:cubicBezTo>
                    <a:pt x="2157" y="815"/>
                    <a:pt x="2320" y="652"/>
                    <a:pt x="2320" y="448"/>
                  </a:cubicBezTo>
                  <a:cubicBezTo>
                    <a:pt x="2320" y="204"/>
                    <a:pt x="2157" y="41"/>
                    <a:pt x="1953" y="41"/>
                  </a:cubicBezTo>
                  <a:close/>
                  <a:moveTo>
                    <a:pt x="3703" y="41"/>
                  </a:moveTo>
                  <a:cubicBezTo>
                    <a:pt x="3500" y="41"/>
                    <a:pt x="3337" y="204"/>
                    <a:pt x="3337" y="448"/>
                  </a:cubicBezTo>
                  <a:cubicBezTo>
                    <a:pt x="3337" y="652"/>
                    <a:pt x="3500" y="815"/>
                    <a:pt x="3703" y="815"/>
                  </a:cubicBezTo>
                  <a:lnTo>
                    <a:pt x="7814" y="815"/>
                  </a:lnTo>
                  <a:cubicBezTo>
                    <a:pt x="8058" y="815"/>
                    <a:pt x="8221" y="652"/>
                    <a:pt x="8221" y="448"/>
                  </a:cubicBezTo>
                  <a:cubicBezTo>
                    <a:pt x="8221" y="204"/>
                    <a:pt x="8058" y="41"/>
                    <a:pt x="7814" y="41"/>
                  </a:cubicBezTo>
                  <a:close/>
                  <a:moveTo>
                    <a:pt x="9605" y="1"/>
                  </a:moveTo>
                  <a:cubicBezTo>
                    <a:pt x="9320" y="1"/>
                    <a:pt x="9157" y="204"/>
                    <a:pt x="9157" y="448"/>
                  </a:cubicBezTo>
                  <a:cubicBezTo>
                    <a:pt x="9157" y="693"/>
                    <a:pt x="9320" y="896"/>
                    <a:pt x="9605" y="896"/>
                  </a:cubicBezTo>
                  <a:cubicBezTo>
                    <a:pt x="9849" y="896"/>
                    <a:pt x="10052" y="693"/>
                    <a:pt x="10052" y="448"/>
                  </a:cubicBezTo>
                  <a:cubicBezTo>
                    <a:pt x="10052" y="204"/>
                    <a:pt x="9849" y="1"/>
                    <a:pt x="9605" y="1"/>
                  </a:cubicBezTo>
                  <a:close/>
                  <a:moveTo>
                    <a:pt x="10948" y="1"/>
                  </a:moveTo>
                  <a:cubicBezTo>
                    <a:pt x="10703" y="1"/>
                    <a:pt x="10500" y="204"/>
                    <a:pt x="10500" y="448"/>
                  </a:cubicBezTo>
                  <a:cubicBezTo>
                    <a:pt x="10500" y="693"/>
                    <a:pt x="10703" y="896"/>
                    <a:pt x="10948" y="896"/>
                  </a:cubicBezTo>
                  <a:cubicBezTo>
                    <a:pt x="11192" y="896"/>
                    <a:pt x="11395" y="693"/>
                    <a:pt x="11395" y="448"/>
                  </a:cubicBezTo>
                  <a:cubicBezTo>
                    <a:pt x="11395" y="204"/>
                    <a:pt x="11192" y="1"/>
                    <a:pt x="10948" y="1"/>
                  </a:cubicBezTo>
                  <a:close/>
                  <a:moveTo>
                    <a:pt x="12291" y="1"/>
                  </a:moveTo>
                  <a:cubicBezTo>
                    <a:pt x="12046" y="1"/>
                    <a:pt x="11843" y="204"/>
                    <a:pt x="11843" y="448"/>
                  </a:cubicBezTo>
                  <a:cubicBezTo>
                    <a:pt x="11843" y="693"/>
                    <a:pt x="12046" y="896"/>
                    <a:pt x="12291" y="896"/>
                  </a:cubicBezTo>
                  <a:cubicBezTo>
                    <a:pt x="12535" y="896"/>
                    <a:pt x="12738" y="693"/>
                    <a:pt x="12738" y="448"/>
                  </a:cubicBezTo>
                  <a:cubicBezTo>
                    <a:pt x="12738" y="204"/>
                    <a:pt x="12535" y="1"/>
                    <a:pt x="12291" y="1"/>
                  </a:cubicBezTo>
                  <a:close/>
                  <a:moveTo>
                    <a:pt x="13634" y="1"/>
                  </a:moveTo>
                  <a:cubicBezTo>
                    <a:pt x="13389" y="1"/>
                    <a:pt x="13186" y="204"/>
                    <a:pt x="13186" y="448"/>
                  </a:cubicBezTo>
                  <a:cubicBezTo>
                    <a:pt x="13186" y="693"/>
                    <a:pt x="13389" y="896"/>
                    <a:pt x="13634" y="896"/>
                  </a:cubicBezTo>
                  <a:cubicBezTo>
                    <a:pt x="13878" y="896"/>
                    <a:pt x="14081" y="693"/>
                    <a:pt x="14081" y="448"/>
                  </a:cubicBezTo>
                  <a:cubicBezTo>
                    <a:pt x="14081" y="204"/>
                    <a:pt x="13878" y="1"/>
                    <a:pt x="13634" y="1"/>
                  </a:cubicBezTo>
                  <a:close/>
                  <a:moveTo>
                    <a:pt x="14977" y="1"/>
                  </a:moveTo>
                  <a:cubicBezTo>
                    <a:pt x="14732" y="1"/>
                    <a:pt x="14529" y="204"/>
                    <a:pt x="14529" y="448"/>
                  </a:cubicBezTo>
                  <a:cubicBezTo>
                    <a:pt x="14529" y="693"/>
                    <a:pt x="14732" y="896"/>
                    <a:pt x="14977" y="896"/>
                  </a:cubicBezTo>
                  <a:cubicBezTo>
                    <a:pt x="15221" y="896"/>
                    <a:pt x="15424" y="693"/>
                    <a:pt x="15424" y="448"/>
                  </a:cubicBezTo>
                  <a:cubicBezTo>
                    <a:pt x="15424" y="204"/>
                    <a:pt x="15221" y="1"/>
                    <a:pt x="14977" y="1"/>
                  </a:cubicBezTo>
                  <a:close/>
                  <a:moveTo>
                    <a:pt x="16320" y="1"/>
                  </a:moveTo>
                  <a:cubicBezTo>
                    <a:pt x="16075" y="1"/>
                    <a:pt x="15872" y="204"/>
                    <a:pt x="15872" y="448"/>
                  </a:cubicBezTo>
                  <a:cubicBezTo>
                    <a:pt x="15872" y="693"/>
                    <a:pt x="16075" y="896"/>
                    <a:pt x="16320" y="896"/>
                  </a:cubicBezTo>
                  <a:cubicBezTo>
                    <a:pt x="16564" y="896"/>
                    <a:pt x="16767" y="693"/>
                    <a:pt x="16767" y="448"/>
                  </a:cubicBezTo>
                  <a:cubicBezTo>
                    <a:pt x="16767" y="204"/>
                    <a:pt x="16564" y="1"/>
                    <a:pt x="16320" y="1"/>
                  </a:cubicBezTo>
                  <a:close/>
                  <a:moveTo>
                    <a:pt x="366" y="1832"/>
                  </a:moveTo>
                  <a:cubicBezTo>
                    <a:pt x="163" y="1832"/>
                    <a:pt x="0" y="2036"/>
                    <a:pt x="0" y="2239"/>
                  </a:cubicBezTo>
                  <a:cubicBezTo>
                    <a:pt x="0" y="2443"/>
                    <a:pt x="163" y="2605"/>
                    <a:pt x="366" y="2605"/>
                  </a:cubicBezTo>
                  <a:lnTo>
                    <a:pt x="1953" y="2605"/>
                  </a:lnTo>
                  <a:cubicBezTo>
                    <a:pt x="2157" y="2605"/>
                    <a:pt x="2320" y="2443"/>
                    <a:pt x="2320" y="2239"/>
                  </a:cubicBezTo>
                  <a:cubicBezTo>
                    <a:pt x="2320" y="2036"/>
                    <a:pt x="2157" y="1832"/>
                    <a:pt x="1953" y="1832"/>
                  </a:cubicBezTo>
                  <a:close/>
                  <a:moveTo>
                    <a:pt x="3703" y="1832"/>
                  </a:moveTo>
                  <a:cubicBezTo>
                    <a:pt x="3500" y="1832"/>
                    <a:pt x="3337" y="2036"/>
                    <a:pt x="3337" y="2239"/>
                  </a:cubicBezTo>
                  <a:cubicBezTo>
                    <a:pt x="3337" y="2443"/>
                    <a:pt x="3500" y="2605"/>
                    <a:pt x="3703" y="2605"/>
                  </a:cubicBezTo>
                  <a:lnTo>
                    <a:pt x="7814" y="2605"/>
                  </a:lnTo>
                  <a:cubicBezTo>
                    <a:pt x="8058" y="2605"/>
                    <a:pt x="8221" y="2443"/>
                    <a:pt x="8221" y="2239"/>
                  </a:cubicBezTo>
                  <a:cubicBezTo>
                    <a:pt x="8221" y="2036"/>
                    <a:pt x="8058" y="1832"/>
                    <a:pt x="7814" y="1832"/>
                  </a:cubicBezTo>
                  <a:close/>
                  <a:moveTo>
                    <a:pt x="366" y="3663"/>
                  </a:moveTo>
                  <a:cubicBezTo>
                    <a:pt x="163" y="3663"/>
                    <a:pt x="0" y="3826"/>
                    <a:pt x="0" y="4030"/>
                  </a:cubicBezTo>
                  <a:cubicBezTo>
                    <a:pt x="0" y="4233"/>
                    <a:pt x="163" y="4437"/>
                    <a:pt x="366" y="4437"/>
                  </a:cubicBezTo>
                  <a:lnTo>
                    <a:pt x="1953" y="4437"/>
                  </a:lnTo>
                  <a:cubicBezTo>
                    <a:pt x="2157" y="4437"/>
                    <a:pt x="2320" y="4233"/>
                    <a:pt x="2320" y="4030"/>
                  </a:cubicBezTo>
                  <a:cubicBezTo>
                    <a:pt x="2320" y="3826"/>
                    <a:pt x="2157" y="3663"/>
                    <a:pt x="1953" y="3663"/>
                  </a:cubicBezTo>
                  <a:close/>
                  <a:moveTo>
                    <a:pt x="3703" y="3663"/>
                  </a:moveTo>
                  <a:cubicBezTo>
                    <a:pt x="3500" y="3663"/>
                    <a:pt x="3337" y="3826"/>
                    <a:pt x="3337" y="4030"/>
                  </a:cubicBezTo>
                  <a:cubicBezTo>
                    <a:pt x="3337" y="4233"/>
                    <a:pt x="3500" y="4437"/>
                    <a:pt x="3703" y="4437"/>
                  </a:cubicBezTo>
                  <a:lnTo>
                    <a:pt x="7814" y="4437"/>
                  </a:lnTo>
                  <a:cubicBezTo>
                    <a:pt x="8058" y="4437"/>
                    <a:pt x="8221" y="4233"/>
                    <a:pt x="8221" y="4030"/>
                  </a:cubicBezTo>
                  <a:cubicBezTo>
                    <a:pt x="8221" y="3826"/>
                    <a:pt x="8058" y="3663"/>
                    <a:pt x="7814" y="3663"/>
                  </a:cubicBezTo>
                  <a:close/>
                  <a:moveTo>
                    <a:pt x="9605" y="3582"/>
                  </a:moveTo>
                  <a:cubicBezTo>
                    <a:pt x="9320" y="3582"/>
                    <a:pt x="9157" y="3786"/>
                    <a:pt x="9157" y="4030"/>
                  </a:cubicBezTo>
                  <a:cubicBezTo>
                    <a:pt x="9157" y="4274"/>
                    <a:pt x="9320" y="4477"/>
                    <a:pt x="9605" y="4477"/>
                  </a:cubicBezTo>
                  <a:cubicBezTo>
                    <a:pt x="9849" y="4477"/>
                    <a:pt x="10052" y="4274"/>
                    <a:pt x="10052" y="4030"/>
                  </a:cubicBezTo>
                  <a:cubicBezTo>
                    <a:pt x="10052" y="3786"/>
                    <a:pt x="9849" y="3582"/>
                    <a:pt x="9605" y="3582"/>
                  </a:cubicBezTo>
                  <a:close/>
                  <a:moveTo>
                    <a:pt x="10948" y="3582"/>
                  </a:moveTo>
                  <a:cubicBezTo>
                    <a:pt x="10703" y="3582"/>
                    <a:pt x="10500" y="3786"/>
                    <a:pt x="10500" y="4030"/>
                  </a:cubicBezTo>
                  <a:cubicBezTo>
                    <a:pt x="10500" y="4274"/>
                    <a:pt x="10703" y="4477"/>
                    <a:pt x="10948" y="4477"/>
                  </a:cubicBezTo>
                  <a:cubicBezTo>
                    <a:pt x="11192" y="4477"/>
                    <a:pt x="11395" y="4274"/>
                    <a:pt x="11395" y="4030"/>
                  </a:cubicBezTo>
                  <a:cubicBezTo>
                    <a:pt x="11395" y="3786"/>
                    <a:pt x="11192" y="3582"/>
                    <a:pt x="10948" y="3582"/>
                  </a:cubicBezTo>
                  <a:close/>
                  <a:moveTo>
                    <a:pt x="12291" y="3582"/>
                  </a:moveTo>
                  <a:cubicBezTo>
                    <a:pt x="12046" y="3582"/>
                    <a:pt x="11843" y="3786"/>
                    <a:pt x="11843" y="4030"/>
                  </a:cubicBezTo>
                  <a:cubicBezTo>
                    <a:pt x="11843" y="4274"/>
                    <a:pt x="12046" y="4477"/>
                    <a:pt x="12291" y="4477"/>
                  </a:cubicBezTo>
                  <a:cubicBezTo>
                    <a:pt x="12535" y="4477"/>
                    <a:pt x="12738" y="4274"/>
                    <a:pt x="12738" y="4030"/>
                  </a:cubicBezTo>
                  <a:cubicBezTo>
                    <a:pt x="12738" y="3786"/>
                    <a:pt x="12535" y="3582"/>
                    <a:pt x="12291" y="3582"/>
                  </a:cubicBezTo>
                  <a:close/>
                  <a:moveTo>
                    <a:pt x="13634" y="3582"/>
                  </a:moveTo>
                  <a:cubicBezTo>
                    <a:pt x="13389" y="3582"/>
                    <a:pt x="13186" y="3786"/>
                    <a:pt x="13186" y="4030"/>
                  </a:cubicBezTo>
                  <a:cubicBezTo>
                    <a:pt x="13186" y="4274"/>
                    <a:pt x="13389" y="4477"/>
                    <a:pt x="13634" y="4477"/>
                  </a:cubicBezTo>
                  <a:cubicBezTo>
                    <a:pt x="13878" y="4477"/>
                    <a:pt x="14081" y="4274"/>
                    <a:pt x="14081" y="4030"/>
                  </a:cubicBezTo>
                  <a:cubicBezTo>
                    <a:pt x="14081" y="3786"/>
                    <a:pt x="13878" y="3582"/>
                    <a:pt x="13634" y="3582"/>
                  </a:cubicBezTo>
                  <a:close/>
                  <a:moveTo>
                    <a:pt x="14977" y="3582"/>
                  </a:moveTo>
                  <a:cubicBezTo>
                    <a:pt x="14732" y="3582"/>
                    <a:pt x="14529" y="3786"/>
                    <a:pt x="14529" y="4030"/>
                  </a:cubicBezTo>
                  <a:cubicBezTo>
                    <a:pt x="14529" y="4274"/>
                    <a:pt x="14732" y="4477"/>
                    <a:pt x="14977" y="4477"/>
                  </a:cubicBezTo>
                  <a:cubicBezTo>
                    <a:pt x="15221" y="4477"/>
                    <a:pt x="15424" y="4274"/>
                    <a:pt x="15424" y="4030"/>
                  </a:cubicBezTo>
                  <a:cubicBezTo>
                    <a:pt x="15424" y="3786"/>
                    <a:pt x="15221" y="3582"/>
                    <a:pt x="14977" y="3582"/>
                  </a:cubicBezTo>
                  <a:close/>
                  <a:moveTo>
                    <a:pt x="16320" y="3582"/>
                  </a:moveTo>
                  <a:cubicBezTo>
                    <a:pt x="16075" y="3582"/>
                    <a:pt x="15872" y="3786"/>
                    <a:pt x="15872" y="4030"/>
                  </a:cubicBezTo>
                  <a:cubicBezTo>
                    <a:pt x="15872" y="4274"/>
                    <a:pt x="16075" y="4477"/>
                    <a:pt x="16320" y="4477"/>
                  </a:cubicBezTo>
                  <a:cubicBezTo>
                    <a:pt x="16564" y="4477"/>
                    <a:pt x="16767" y="4274"/>
                    <a:pt x="16767" y="4030"/>
                  </a:cubicBezTo>
                  <a:cubicBezTo>
                    <a:pt x="16767" y="3786"/>
                    <a:pt x="16564" y="3582"/>
                    <a:pt x="16320" y="3582"/>
                  </a:cubicBezTo>
                  <a:close/>
                  <a:moveTo>
                    <a:pt x="366" y="5454"/>
                  </a:moveTo>
                  <a:cubicBezTo>
                    <a:pt x="163" y="5454"/>
                    <a:pt x="0" y="5617"/>
                    <a:pt x="0" y="5820"/>
                  </a:cubicBezTo>
                  <a:cubicBezTo>
                    <a:pt x="0" y="6024"/>
                    <a:pt x="163" y="6227"/>
                    <a:pt x="366" y="6227"/>
                  </a:cubicBezTo>
                  <a:lnTo>
                    <a:pt x="1953" y="6227"/>
                  </a:lnTo>
                  <a:cubicBezTo>
                    <a:pt x="2157" y="6227"/>
                    <a:pt x="2320" y="6024"/>
                    <a:pt x="2320" y="5820"/>
                  </a:cubicBezTo>
                  <a:cubicBezTo>
                    <a:pt x="2320" y="5617"/>
                    <a:pt x="2157" y="5454"/>
                    <a:pt x="1953" y="5454"/>
                  </a:cubicBezTo>
                  <a:close/>
                  <a:moveTo>
                    <a:pt x="3703" y="5454"/>
                  </a:moveTo>
                  <a:cubicBezTo>
                    <a:pt x="3500" y="5454"/>
                    <a:pt x="3337" y="5617"/>
                    <a:pt x="3337" y="5820"/>
                  </a:cubicBezTo>
                  <a:cubicBezTo>
                    <a:pt x="3337" y="6024"/>
                    <a:pt x="3500" y="6227"/>
                    <a:pt x="3703" y="6227"/>
                  </a:cubicBezTo>
                  <a:lnTo>
                    <a:pt x="7814" y="6227"/>
                  </a:lnTo>
                  <a:cubicBezTo>
                    <a:pt x="8058" y="6227"/>
                    <a:pt x="8221" y="6024"/>
                    <a:pt x="8221" y="5820"/>
                  </a:cubicBezTo>
                  <a:cubicBezTo>
                    <a:pt x="8221" y="5617"/>
                    <a:pt x="8058" y="5454"/>
                    <a:pt x="7814" y="5454"/>
                  </a:cubicBezTo>
                  <a:close/>
                  <a:moveTo>
                    <a:pt x="366" y="7245"/>
                  </a:moveTo>
                  <a:cubicBezTo>
                    <a:pt x="163" y="7245"/>
                    <a:pt x="0" y="7408"/>
                    <a:pt x="0" y="7611"/>
                  </a:cubicBezTo>
                  <a:cubicBezTo>
                    <a:pt x="0" y="7855"/>
                    <a:pt x="163" y="8018"/>
                    <a:pt x="366" y="8018"/>
                  </a:cubicBezTo>
                  <a:lnTo>
                    <a:pt x="1953" y="8018"/>
                  </a:lnTo>
                  <a:cubicBezTo>
                    <a:pt x="2157" y="8018"/>
                    <a:pt x="2320" y="7855"/>
                    <a:pt x="2320" y="7611"/>
                  </a:cubicBezTo>
                  <a:cubicBezTo>
                    <a:pt x="2320" y="7408"/>
                    <a:pt x="2157" y="7245"/>
                    <a:pt x="1953" y="7245"/>
                  </a:cubicBezTo>
                  <a:close/>
                  <a:moveTo>
                    <a:pt x="3703" y="7245"/>
                  </a:moveTo>
                  <a:cubicBezTo>
                    <a:pt x="3500" y="7245"/>
                    <a:pt x="3337" y="7408"/>
                    <a:pt x="3337" y="7611"/>
                  </a:cubicBezTo>
                  <a:cubicBezTo>
                    <a:pt x="3337" y="7855"/>
                    <a:pt x="3500" y="8018"/>
                    <a:pt x="3703" y="8018"/>
                  </a:cubicBezTo>
                  <a:lnTo>
                    <a:pt x="7814" y="8018"/>
                  </a:lnTo>
                  <a:cubicBezTo>
                    <a:pt x="8058" y="8018"/>
                    <a:pt x="8221" y="7855"/>
                    <a:pt x="8221" y="7611"/>
                  </a:cubicBezTo>
                  <a:cubicBezTo>
                    <a:pt x="8221" y="7408"/>
                    <a:pt x="8058" y="7245"/>
                    <a:pt x="7814" y="7245"/>
                  </a:cubicBezTo>
                  <a:close/>
                  <a:moveTo>
                    <a:pt x="14203" y="8751"/>
                  </a:moveTo>
                  <a:cubicBezTo>
                    <a:pt x="13959" y="8751"/>
                    <a:pt x="13756" y="8954"/>
                    <a:pt x="13756" y="9198"/>
                  </a:cubicBezTo>
                  <a:cubicBezTo>
                    <a:pt x="13756" y="9442"/>
                    <a:pt x="13959" y="9646"/>
                    <a:pt x="14203" y="9646"/>
                  </a:cubicBezTo>
                  <a:cubicBezTo>
                    <a:pt x="14447" y="9646"/>
                    <a:pt x="14651" y="9442"/>
                    <a:pt x="14651" y="9198"/>
                  </a:cubicBezTo>
                  <a:cubicBezTo>
                    <a:pt x="14651" y="8954"/>
                    <a:pt x="14447" y="8751"/>
                    <a:pt x="14203" y="8751"/>
                  </a:cubicBezTo>
                  <a:close/>
                  <a:moveTo>
                    <a:pt x="15546" y="8751"/>
                  </a:moveTo>
                  <a:cubicBezTo>
                    <a:pt x="15302" y="8751"/>
                    <a:pt x="15099" y="8954"/>
                    <a:pt x="15099" y="9198"/>
                  </a:cubicBezTo>
                  <a:cubicBezTo>
                    <a:pt x="15099" y="9442"/>
                    <a:pt x="15302" y="9646"/>
                    <a:pt x="15546" y="9646"/>
                  </a:cubicBezTo>
                  <a:cubicBezTo>
                    <a:pt x="15790" y="9646"/>
                    <a:pt x="15994" y="9442"/>
                    <a:pt x="15994" y="9198"/>
                  </a:cubicBezTo>
                  <a:cubicBezTo>
                    <a:pt x="15994" y="8954"/>
                    <a:pt x="15790" y="8751"/>
                    <a:pt x="15546" y="8751"/>
                  </a:cubicBezTo>
                  <a:close/>
                  <a:moveTo>
                    <a:pt x="16889" y="8751"/>
                  </a:moveTo>
                  <a:cubicBezTo>
                    <a:pt x="16645" y="8751"/>
                    <a:pt x="16442" y="8954"/>
                    <a:pt x="16442" y="9198"/>
                  </a:cubicBezTo>
                  <a:cubicBezTo>
                    <a:pt x="16442" y="9442"/>
                    <a:pt x="16645" y="9646"/>
                    <a:pt x="16889" y="9646"/>
                  </a:cubicBezTo>
                  <a:cubicBezTo>
                    <a:pt x="17133" y="9646"/>
                    <a:pt x="17337" y="9442"/>
                    <a:pt x="17337" y="9198"/>
                  </a:cubicBezTo>
                  <a:cubicBezTo>
                    <a:pt x="17337" y="8954"/>
                    <a:pt x="17133" y="8751"/>
                    <a:pt x="16889" y="8751"/>
                  </a:cubicBezTo>
                  <a:close/>
                  <a:moveTo>
                    <a:pt x="18232" y="8751"/>
                  </a:moveTo>
                  <a:cubicBezTo>
                    <a:pt x="17988" y="8751"/>
                    <a:pt x="17785" y="8954"/>
                    <a:pt x="17785" y="9198"/>
                  </a:cubicBezTo>
                  <a:cubicBezTo>
                    <a:pt x="17785" y="9442"/>
                    <a:pt x="17988" y="9646"/>
                    <a:pt x="18232" y="9646"/>
                  </a:cubicBezTo>
                  <a:cubicBezTo>
                    <a:pt x="18476" y="9646"/>
                    <a:pt x="18680" y="9442"/>
                    <a:pt x="18680" y="9198"/>
                  </a:cubicBezTo>
                  <a:cubicBezTo>
                    <a:pt x="18680" y="8954"/>
                    <a:pt x="18476" y="8751"/>
                    <a:pt x="18232" y="8751"/>
                  </a:cubicBezTo>
                  <a:close/>
                  <a:moveTo>
                    <a:pt x="19575" y="8751"/>
                  </a:moveTo>
                  <a:cubicBezTo>
                    <a:pt x="19331" y="8751"/>
                    <a:pt x="19128" y="8954"/>
                    <a:pt x="19128" y="9198"/>
                  </a:cubicBezTo>
                  <a:cubicBezTo>
                    <a:pt x="19128" y="9442"/>
                    <a:pt x="19331" y="9646"/>
                    <a:pt x="19575" y="9646"/>
                  </a:cubicBezTo>
                  <a:cubicBezTo>
                    <a:pt x="19819" y="9646"/>
                    <a:pt x="20023" y="9442"/>
                    <a:pt x="20023" y="9198"/>
                  </a:cubicBezTo>
                  <a:cubicBezTo>
                    <a:pt x="20023" y="8954"/>
                    <a:pt x="19819" y="8751"/>
                    <a:pt x="19575" y="8751"/>
                  </a:cubicBezTo>
                  <a:close/>
                  <a:moveTo>
                    <a:pt x="20918" y="8751"/>
                  </a:moveTo>
                  <a:cubicBezTo>
                    <a:pt x="20674" y="8751"/>
                    <a:pt x="20471" y="8954"/>
                    <a:pt x="20471" y="9198"/>
                  </a:cubicBezTo>
                  <a:cubicBezTo>
                    <a:pt x="20471" y="9442"/>
                    <a:pt x="20674" y="9646"/>
                    <a:pt x="20918" y="9646"/>
                  </a:cubicBezTo>
                  <a:cubicBezTo>
                    <a:pt x="21162" y="9646"/>
                    <a:pt x="21366" y="9442"/>
                    <a:pt x="21366" y="9198"/>
                  </a:cubicBezTo>
                  <a:cubicBezTo>
                    <a:pt x="21366" y="8954"/>
                    <a:pt x="21162" y="8751"/>
                    <a:pt x="20918" y="8751"/>
                  </a:cubicBezTo>
                  <a:close/>
                  <a:moveTo>
                    <a:pt x="366" y="9035"/>
                  </a:moveTo>
                  <a:cubicBezTo>
                    <a:pt x="163" y="9035"/>
                    <a:pt x="0" y="9198"/>
                    <a:pt x="0" y="9402"/>
                  </a:cubicBezTo>
                  <a:cubicBezTo>
                    <a:pt x="0" y="9646"/>
                    <a:pt x="163" y="9809"/>
                    <a:pt x="366" y="9809"/>
                  </a:cubicBezTo>
                  <a:lnTo>
                    <a:pt x="1953" y="9809"/>
                  </a:lnTo>
                  <a:cubicBezTo>
                    <a:pt x="2157" y="9809"/>
                    <a:pt x="2320" y="9646"/>
                    <a:pt x="2320" y="9402"/>
                  </a:cubicBezTo>
                  <a:cubicBezTo>
                    <a:pt x="2320" y="9198"/>
                    <a:pt x="2157" y="9035"/>
                    <a:pt x="1953" y="9035"/>
                  </a:cubicBezTo>
                  <a:close/>
                  <a:moveTo>
                    <a:pt x="8628" y="9035"/>
                  </a:moveTo>
                  <a:cubicBezTo>
                    <a:pt x="8424" y="9035"/>
                    <a:pt x="8262" y="9198"/>
                    <a:pt x="8262" y="9402"/>
                  </a:cubicBezTo>
                  <a:cubicBezTo>
                    <a:pt x="8262" y="9646"/>
                    <a:pt x="8424" y="9809"/>
                    <a:pt x="8628" y="9809"/>
                  </a:cubicBezTo>
                  <a:lnTo>
                    <a:pt x="12779" y="9809"/>
                  </a:lnTo>
                  <a:cubicBezTo>
                    <a:pt x="12982" y="9809"/>
                    <a:pt x="13145" y="9646"/>
                    <a:pt x="13145" y="9402"/>
                  </a:cubicBezTo>
                  <a:cubicBezTo>
                    <a:pt x="13145" y="9198"/>
                    <a:pt x="12982" y="9035"/>
                    <a:pt x="12779" y="9035"/>
                  </a:cubicBezTo>
                  <a:close/>
                  <a:moveTo>
                    <a:pt x="366" y="10826"/>
                  </a:moveTo>
                  <a:cubicBezTo>
                    <a:pt x="163" y="10826"/>
                    <a:pt x="0" y="10989"/>
                    <a:pt x="0" y="11233"/>
                  </a:cubicBezTo>
                  <a:cubicBezTo>
                    <a:pt x="0" y="11437"/>
                    <a:pt x="163" y="11599"/>
                    <a:pt x="366" y="11599"/>
                  </a:cubicBezTo>
                  <a:lnTo>
                    <a:pt x="1953" y="11599"/>
                  </a:lnTo>
                  <a:cubicBezTo>
                    <a:pt x="2157" y="11599"/>
                    <a:pt x="2320" y="11437"/>
                    <a:pt x="2320" y="11233"/>
                  </a:cubicBezTo>
                  <a:cubicBezTo>
                    <a:pt x="2320" y="10989"/>
                    <a:pt x="2157" y="10826"/>
                    <a:pt x="1953" y="10826"/>
                  </a:cubicBezTo>
                  <a:close/>
                  <a:moveTo>
                    <a:pt x="8628" y="10826"/>
                  </a:moveTo>
                  <a:cubicBezTo>
                    <a:pt x="8424" y="10826"/>
                    <a:pt x="8262" y="10989"/>
                    <a:pt x="8262" y="11233"/>
                  </a:cubicBezTo>
                  <a:cubicBezTo>
                    <a:pt x="8262" y="11437"/>
                    <a:pt x="8424" y="11599"/>
                    <a:pt x="8628" y="11599"/>
                  </a:cubicBezTo>
                  <a:lnTo>
                    <a:pt x="12779" y="11599"/>
                  </a:lnTo>
                  <a:cubicBezTo>
                    <a:pt x="12982" y="11599"/>
                    <a:pt x="13145" y="11437"/>
                    <a:pt x="13145" y="11233"/>
                  </a:cubicBezTo>
                  <a:cubicBezTo>
                    <a:pt x="13145" y="10989"/>
                    <a:pt x="12982" y="10826"/>
                    <a:pt x="12779" y="10826"/>
                  </a:cubicBezTo>
                  <a:close/>
                  <a:moveTo>
                    <a:pt x="14203" y="12454"/>
                  </a:moveTo>
                  <a:cubicBezTo>
                    <a:pt x="13959" y="12454"/>
                    <a:pt x="13756" y="12658"/>
                    <a:pt x="13756" y="12902"/>
                  </a:cubicBezTo>
                  <a:cubicBezTo>
                    <a:pt x="13756" y="13146"/>
                    <a:pt x="13959" y="13349"/>
                    <a:pt x="14203" y="13349"/>
                  </a:cubicBezTo>
                  <a:cubicBezTo>
                    <a:pt x="14447" y="13349"/>
                    <a:pt x="14651" y="13146"/>
                    <a:pt x="14651" y="12902"/>
                  </a:cubicBezTo>
                  <a:cubicBezTo>
                    <a:pt x="14651" y="12658"/>
                    <a:pt x="14447" y="12454"/>
                    <a:pt x="14203" y="12454"/>
                  </a:cubicBezTo>
                  <a:close/>
                  <a:moveTo>
                    <a:pt x="15546" y="12454"/>
                  </a:moveTo>
                  <a:cubicBezTo>
                    <a:pt x="15302" y="12454"/>
                    <a:pt x="15099" y="12658"/>
                    <a:pt x="15099" y="12902"/>
                  </a:cubicBezTo>
                  <a:cubicBezTo>
                    <a:pt x="15099" y="13146"/>
                    <a:pt x="15302" y="13349"/>
                    <a:pt x="15546" y="13349"/>
                  </a:cubicBezTo>
                  <a:cubicBezTo>
                    <a:pt x="15790" y="13349"/>
                    <a:pt x="15994" y="13146"/>
                    <a:pt x="15994" y="12902"/>
                  </a:cubicBezTo>
                  <a:cubicBezTo>
                    <a:pt x="15994" y="12658"/>
                    <a:pt x="15790" y="12454"/>
                    <a:pt x="15546" y="12454"/>
                  </a:cubicBezTo>
                  <a:close/>
                  <a:moveTo>
                    <a:pt x="16889" y="12454"/>
                  </a:moveTo>
                  <a:cubicBezTo>
                    <a:pt x="16645" y="12454"/>
                    <a:pt x="16442" y="12658"/>
                    <a:pt x="16442" y="12902"/>
                  </a:cubicBezTo>
                  <a:cubicBezTo>
                    <a:pt x="16442" y="13146"/>
                    <a:pt x="16645" y="13349"/>
                    <a:pt x="16889" y="13349"/>
                  </a:cubicBezTo>
                  <a:cubicBezTo>
                    <a:pt x="17133" y="13349"/>
                    <a:pt x="17337" y="13146"/>
                    <a:pt x="17337" y="12902"/>
                  </a:cubicBezTo>
                  <a:cubicBezTo>
                    <a:pt x="17337" y="12658"/>
                    <a:pt x="17133" y="12454"/>
                    <a:pt x="16889" y="12454"/>
                  </a:cubicBezTo>
                  <a:close/>
                  <a:moveTo>
                    <a:pt x="18232" y="12454"/>
                  </a:moveTo>
                  <a:cubicBezTo>
                    <a:pt x="17988" y="12454"/>
                    <a:pt x="17785" y="12658"/>
                    <a:pt x="17785" y="12902"/>
                  </a:cubicBezTo>
                  <a:cubicBezTo>
                    <a:pt x="17785" y="13146"/>
                    <a:pt x="17988" y="13349"/>
                    <a:pt x="18232" y="13349"/>
                  </a:cubicBezTo>
                  <a:cubicBezTo>
                    <a:pt x="18476" y="13349"/>
                    <a:pt x="18680" y="13146"/>
                    <a:pt x="18680" y="12902"/>
                  </a:cubicBezTo>
                  <a:cubicBezTo>
                    <a:pt x="18680" y="12658"/>
                    <a:pt x="18476" y="12454"/>
                    <a:pt x="18232" y="12454"/>
                  </a:cubicBezTo>
                  <a:close/>
                  <a:moveTo>
                    <a:pt x="19575" y="12454"/>
                  </a:moveTo>
                  <a:cubicBezTo>
                    <a:pt x="19331" y="12454"/>
                    <a:pt x="19128" y="12658"/>
                    <a:pt x="19128" y="12902"/>
                  </a:cubicBezTo>
                  <a:cubicBezTo>
                    <a:pt x="19128" y="13146"/>
                    <a:pt x="19331" y="13349"/>
                    <a:pt x="19575" y="13349"/>
                  </a:cubicBezTo>
                  <a:cubicBezTo>
                    <a:pt x="19819" y="13349"/>
                    <a:pt x="20023" y="13146"/>
                    <a:pt x="20023" y="12902"/>
                  </a:cubicBezTo>
                  <a:cubicBezTo>
                    <a:pt x="20023" y="12658"/>
                    <a:pt x="19819" y="12454"/>
                    <a:pt x="19575" y="12454"/>
                  </a:cubicBezTo>
                  <a:close/>
                  <a:moveTo>
                    <a:pt x="20918" y="12454"/>
                  </a:moveTo>
                  <a:cubicBezTo>
                    <a:pt x="20674" y="12454"/>
                    <a:pt x="20471" y="12658"/>
                    <a:pt x="20471" y="12902"/>
                  </a:cubicBezTo>
                  <a:cubicBezTo>
                    <a:pt x="20471" y="13146"/>
                    <a:pt x="20674" y="13349"/>
                    <a:pt x="20918" y="13349"/>
                  </a:cubicBezTo>
                  <a:cubicBezTo>
                    <a:pt x="21162" y="13349"/>
                    <a:pt x="21366" y="13146"/>
                    <a:pt x="21366" y="12902"/>
                  </a:cubicBezTo>
                  <a:cubicBezTo>
                    <a:pt x="21366" y="12658"/>
                    <a:pt x="21162" y="12454"/>
                    <a:pt x="20918" y="12454"/>
                  </a:cubicBezTo>
                  <a:close/>
                  <a:moveTo>
                    <a:pt x="366" y="12617"/>
                  </a:moveTo>
                  <a:cubicBezTo>
                    <a:pt x="163" y="12617"/>
                    <a:pt x="0" y="12780"/>
                    <a:pt x="0" y="13024"/>
                  </a:cubicBezTo>
                  <a:cubicBezTo>
                    <a:pt x="0" y="13227"/>
                    <a:pt x="163" y="13390"/>
                    <a:pt x="366" y="13390"/>
                  </a:cubicBezTo>
                  <a:lnTo>
                    <a:pt x="1953" y="13390"/>
                  </a:lnTo>
                  <a:cubicBezTo>
                    <a:pt x="2157" y="13390"/>
                    <a:pt x="2320" y="13227"/>
                    <a:pt x="2320" y="13024"/>
                  </a:cubicBezTo>
                  <a:cubicBezTo>
                    <a:pt x="2320" y="12780"/>
                    <a:pt x="2157" y="12617"/>
                    <a:pt x="1953" y="12617"/>
                  </a:cubicBezTo>
                  <a:close/>
                  <a:moveTo>
                    <a:pt x="8628" y="12617"/>
                  </a:moveTo>
                  <a:cubicBezTo>
                    <a:pt x="8424" y="12617"/>
                    <a:pt x="8262" y="12780"/>
                    <a:pt x="8262" y="13024"/>
                  </a:cubicBezTo>
                  <a:cubicBezTo>
                    <a:pt x="8262" y="13227"/>
                    <a:pt x="8424" y="13390"/>
                    <a:pt x="8628" y="13390"/>
                  </a:cubicBezTo>
                  <a:lnTo>
                    <a:pt x="12779" y="13390"/>
                  </a:lnTo>
                  <a:cubicBezTo>
                    <a:pt x="12982" y="13390"/>
                    <a:pt x="13145" y="13227"/>
                    <a:pt x="13145" y="13024"/>
                  </a:cubicBezTo>
                  <a:cubicBezTo>
                    <a:pt x="13145" y="12780"/>
                    <a:pt x="12982" y="12617"/>
                    <a:pt x="12779" y="12617"/>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72" name="Google Shape;1735;p34"/>
            <p:cNvSpPr/>
            <p:nvPr/>
          </p:nvSpPr>
          <p:spPr>
            <a:xfrm>
              <a:off x="3533040" y="3714120"/>
              <a:ext cx="426960" cy="268200"/>
            </a:xfrm>
            <a:custGeom>
              <a:avLst/>
              <a:gdLst/>
              <a:ahLst/>
              <a:cxnLst/>
              <a:rect l="l" t="t" r="r" b="b"/>
              <a:pathLst>
                <a:path w="21366" h="13431">
                  <a:moveTo>
                    <a:pt x="366" y="82"/>
                  </a:moveTo>
                  <a:cubicBezTo>
                    <a:pt x="163" y="82"/>
                    <a:pt x="0" y="245"/>
                    <a:pt x="0" y="489"/>
                  </a:cubicBezTo>
                  <a:cubicBezTo>
                    <a:pt x="0" y="692"/>
                    <a:pt x="163" y="855"/>
                    <a:pt x="366" y="855"/>
                  </a:cubicBezTo>
                  <a:lnTo>
                    <a:pt x="1953" y="855"/>
                  </a:lnTo>
                  <a:cubicBezTo>
                    <a:pt x="2157" y="855"/>
                    <a:pt x="2320" y="692"/>
                    <a:pt x="2320" y="489"/>
                  </a:cubicBezTo>
                  <a:cubicBezTo>
                    <a:pt x="2320" y="245"/>
                    <a:pt x="2157" y="82"/>
                    <a:pt x="1953" y="82"/>
                  </a:cubicBezTo>
                  <a:close/>
                  <a:moveTo>
                    <a:pt x="3703" y="82"/>
                  </a:moveTo>
                  <a:cubicBezTo>
                    <a:pt x="3500" y="82"/>
                    <a:pt x="3337" y="245"/>
                    <a:pt x="3337" y="489"/>
                  </a:cubicBezTo>
                  <a:cubicBezTo>
                    <a:pt x="3337" y="692"/>
                    <a:pt x="3500" y="855"/>
                    <a:pt x="3703" y="855"/>
                  </a:cubicBezTo>
                  <a:lnTo>
                    <a:pt x="7814" y="855"/>
                  </a:lnTo>
                  <a:cubicBezTo>
                    <a:pt x="8058" y="855"/>
                    <a:pt x="8221" y="692"/>
                    <a:pt x="8221" y="489"/>
                  </a:cubicBezTo>
                  <a:cubicBezTo>
                    <a:pt x="8221" y="245"/>
                    <a:pt x="8058" y="82"/>
                    <a:pt x="7814" y="82"/>
                  </a:cubicBezTo>
                  <a:close/>
                  <a:moveTo>
                    <a:pt x="9605" y="0"/>
                  </a:moveTo>
                  <a:cubicBezTo>
                    <a:pt x="9320" y="0"/>
                    <a:pt x="9157" y="204"/>
                    <a:pt x="9157" y="489"/>
                  </a:cubicBezTo>
                  <a:cubicBezTo>
                    <a:pt x="9157" y="733"/>
                    <a:pt x="9320" y="936"/>
                    <a:pt x="9605" y="936"/>
                  </a:cubicBezTo>
                  <a:cubicBezTo>
                    <a:pt x="9849" y="936"/>
                    <a:pt x="10052" y="733"/>
                    <a:pt x="10052" y="489"/>
                  </a:cubicBezTo>
                  <a:cubicBezTo>
                    <a:pt x="10052" y="204"/>
                    <a:pt x="9849" y="0"/>
                    <a:pt x="9605" y="0"/>
                  </a:cubicBezTo>
                  <a:close/>
                  <a:moveTo>
                    <a:pt x="10948" y="0"/>
                  </a:moveTo>
                  <a:cubicBezTo>
                    <a:pt x="10703" y="0"/>
                    <a:pt x="10500" y="204"/>
                    <a:pt x="10500" y="489"/>
                  </a:cubicBezTo>
                  <a:cubicBezTo>
                    <a:pt x="10500" y="733"/>
                    <a:pt x="10703" y="936"/>
                    <a:pt x="10948" y="936"/>
                  </a:cubicBezTo>
                  <a:cubicBezTo>
                    <a:pt x="11192" y="936"/>
                    <a:pt x="11395" y="733"/>
                    <a:pt x="11395" y="489"/>
                  </a:cubicBezTo>
                  <a:cubicBezTo>
                    <a:pt x="11395" y="204"/>
                    <a:pt x="11192" y="0"/>
                    <a:pt x="10948" y="0"/>
                  </a:cubicBezTo>
                  <a:close/>
                  <a:moveTo>
                    <a:pt x="12291" y="0"/>
                  </a:moveTo>
                  <a:cubicBezTo>
                    <a:pt x="12046" y="0"/>
                    <a:pt x="11843" y="204"/>
                    <a:pt x="11843" y="489"/>
                  </a:cubicBezTo>
                  <a:cubicBezTo>
                    <a:pt x="11843" y="733"/>
                    <a:pt x="12046" y="936"/>
                    <a:pt x="12291" y="936"/>
                  </a:cubicBezTo>
                  <a:cubicBezTo>
                    <a:pt x="12535" y="936"/>
                    <a:pt x="12738" y="733"/>
                    <a:pt x="12738" y="489"/>
                  </a:cubicBezTo>
                  <a:cubicBezTo>
                    <a:pt x="12738" y="204"/>
                    <a:pt x="12535" y="0"/>
                    <a:pt x="12291" y="0"/>
                  </a:cubicBezTo>
                  <a:close/>
                  <a:moveTo>
                    <a:pt x="13634" y="0"/>
                  </a:moveTo>
                  <a:cubicBezTo>
                    <a:pt x="13389" y="0"/>
                    <a:pt x="13186" y="204"/>
                    <a:pt x="13186" y="489"/>
                  </a:cubicBezTo>
                  <a:cubicBezTo>
                    <a:pt x="13186" y="733"/>
                    <a:pt x="13389" y="936"/>
                    <a:pt x="13634" y="936"/>
                  </a:cubicBezTo>
                  <a:cubicBezTo>
                    <a:pt x="13878" y="936"/>
                    <a:pt x="14081" y="733"/>
                    <a:pt x="14081" y="489"/>
                  </a:cubicBezTo>
                  <a:cubicBezTo>
                    <a:pt x="14081" y="204"/>
                    <a:pt x="13878" y="0"/>
                    <a:pt x="13634" y="0"/>
                  </a:cubicBezTo>
                  <a:close/>
                  <a:moveTo>
                    <a:pt x="14977" y="0"/>
                  </a:moveTo>
                  <a:cubicBezTo>
                    <a:pt x="14732" y="0"/>
                    <a:pt x="14529" y="204"/>
                    <a:pt x="14529" y="489"/>
                  </a:cubicBezTo>
                  <a:cubicBezTo>
                    <a:pt x="14529" y="733"/>
                    <a:pt x="14732" y="936"/>
                    <a:pt x="14977" y="936"/>
                  </a:cubicBezTo>
                  <a:cubicBezTo>
                    <a:pt x="15221" y="936"/>
                    <a:pt x="15424" y="733"/>
                    <a:pt x="15424" y="489"/>
                  </a:cubicBezTo>
                  <a:cubicBezTo>
                    <a:pt x="15424" y="204"/>
                    <a:pt x="15221" y="0"/>
                    <a:pt x="14977" y="0"/>
                  </a:cubicBezTo>
                  <a:close/>
                  <a:moveTo>
                    <a:pt x="16320" y="0"/>
                  </a:moveTo>
                  <a:cubicBezTo>
                    <a:pt x="16075" y="0"/>
                    <a:pt x="15872" y="204"/>
                    <a:pt x="15872" y="489"/>
                  </a:cubicBezTo>
                  <a:cubicBezTo>
                    <a:pt x="15872" y="733"/>
                    <a:pt x="16075" y="936"/>
                    <a:pt x="16320" y="936"/>
                  </a:cubicBezTo>
                  <a:cubicBezTo>
                    <a:pt x="16564" y="936"/>
                    <a:pt x="16767" y="733"/>
                    <a:pt x="16767" y="489"/>
                  </a:cubicBezTo>
                  <a:cubicBezTo>
                    <a:pt x="16767" y="204"/>
                    <a:pt x="16564" y="0"/>
                    <a:pt x="16320" y="0"/>
                  </a:cubicBezTo>
                  <a:close/>
                  <a:moveTo>
                    <a:pt x="366" y="1872"/>
                  </a:moveTo>
                  <a:cubicBezTo>
                    <a:pt x="163" y="1872"/>
                    <a:pt x="0" y="2035"/>
                    <a:pt x="0" y="2279"/>
                  </a:cubicBezTo>
                  <a:cubicBezTo>
                    <a:pt x="0" y="2483"/>
                    <a:pt x="163" y="2646"/>
                    <a:pt x="366" y="2646"/>
                  </a:cubicBezTo>
                  <a:lnTo>
                    <a:pt x="1953" y="2646"/>
                  </a:lnTo>
                  <a:cubicBezTo>
                    <a:pt x="2157" y="2646"/>
                    <a:pt x="2320" y="2483"/>
                    <a:pt x="2320" y="2279"/>
                  </a:cubicBezTo>
                  <a:cubicBezTo>
                    <a:pt x="2320" y="2035"/>
                    <a:pt x="2157" y="1872"/>
                    <a:pt x="1953" y="1872"/>
                  </a:cubicBezTo>
                  <a:close/>
                  <a:moveTo>
                    <a:pt x="3703" y="1872"/>
                  </a:moveTo>
                  <a:cubicBezTo>
                    <a:pt x="3500" y="1872"/>
                    <a:pt x="3337" y="2035"/>
                    <a:pt x="3337" y="2279"/>
                  </a:cubicBezTo>
                  <a:cubicBezTo>
                    <a:pt x="3337" y="2483"/>
                    <a:pt x="3500" y="2646"/>
                    <a:pt x="3703" y="2646"/>
                  </a:cubicBezTo>
                  <a:lnTo>
                    <a:pt x="7814" y="2646"/>
                  </a:lnTo>
                  <a:cubicBezTo>
                    <a:pt x="8058" y="2646"/>
                    <a:pt x="8221" y="2483"/>
                    <a:pt x="8221" y="2279"/>
                  </a:cubicBezTo>
                  <a:cubicBezTo>
                    <a:pt x="8221" y="2035"/>
                    <a:pt x="8058" y="1872"/>
                    <a:pt x="7814" y="1872"/>
                  </a:cubicBezTo>
                  <a:close/>
                  <a:moveTo>
                    <a:pt x="366" y="3663"/>
                  </a:moveTo>
                  <a:cubicBezTo>
                    <a:pt x="163" y="3663"/>
                    <a:pt x="0" y="3867"/>
                    <a:pt x="0" y="4070"/>
                  </a:cubicBezTo>
                  <a:cubicBezTo>
                    <a:pt x="0" y="4274"/>
                    <a:pt x="163" y="4436"/>
                    <a:pt x="366" y="4436"/>
                  </a:cubicBezTo>
                  <a:lnTo>
                    <a:pt x="1953" y="4436"/>
                  </a:lnTo>
                  <a:cubicBezTo>
                    <a:pt x="2157" y="4436"/>
                    <a:pt x="2320" y="4274"/>
                    <a:pt x="2320" y="4070"/>
                  </a:cubicBezTo>
                  <a:cubicBezTo>
                    <a:pt x="2320" y="3867"/>
                    <a:pt x="2157" y="3663"/>
                    <a:pt x="1953" y="3663"/>
                  </a:cubicBezTo>
                  <a:close/>
                  <a:moveTo>
                    <a:pt x="3703" y="3663"/>
                  </a:moveTo>
                  <a:cubicBezTo>
                    <a:pt x="3500" y="3663"/>
                    <a:pt x="3337" y="3867"/>
                    <a:pt x="3337" y="4070"/>
                  </a:cubicBezTo>
                  <a:cubicBezTo>
                    <a:pt x="3337" y="4274"/>
                    <a:pt x="3500" y="4436"/>
                    <a:pt x="3703" y="4436"/>
                  </a:cubicBezTo>
                  <a:lnTo>
                    <a:pt x="7814" y="4436"/>
                  </a:lnTo>
                  <a:cubicBezTo>
                    <a:pt x="8058" y="4436"/>
                    <a:pt x="8221" y="4274"/>
                    <a:pt x="8221" y="4070"/>
                  </a:cubicBezTo>
                  <a:cubicBezTo>
                    <a:pt x="8221" y="3867"/>
                    <a:pt x="8058" y="3663"/>
                    <a:pt x="7814" y="3663"/>
                  </a:cubicBezTo>
                  <a:close/>
                  <a:moveTo>
                    <a:pt x="9605" y="3622"/>
                  </a:moveTo>
                  <a:cubicBezTo>
                    <a:pt x="9320" y="3622"/>
                    <a:pt x="9157" y="3826"/>
                    <a:pt x="9157" y="4070"/>
                  </a:cubicBezTo>
                  <a:cubicBezTo>
                    <a:pt x="9157" y="4314"/>
                    <a:pt x="9320" y="4518"/>
                    <a:pt x="9605" y="4518"/>
                  </a:cubicBezTo>
                  <a:cubicBezTo>
                    <a:pt x="9849" y="4518"/>
                    <a:pt x="10052" y="4314"/>
                    <a:pt x="10052" y="4070"/>
                  </a:cubicBezTo>
                  <a:cubicBezTo>
                    <a:pt x="10052" y="3826"/>
                    <a:pt x="9849" y="3622"/>
                    <a:pt x="9605" y="3622"/>
                  </a:cubicBezTo>
                  <a:close/>
                  <a:moveTo>
                    <a:pt x="10948" y="3622"/>
                  </a:moveTo>
                  <a:cubicBezTo>
                    <a:pt x="10703" y="3622"/>
                    <a:pt x="10500" y="3826"/>
                    <a:pt x="10500" y="4070"/>
                  </a:cubicBezTo>
                  <a:cubicBezTo>
                    <a:pt x="10500" y="4314"/>
                    <a:pt x="10703" y="4518"/>
                    <a:pt x="10948" y="4518"/>
                  </a:cubicBezTo>
                  <a:cubicBezTo>
                    <a:pt x="11192" y="4518"/>
                    <a:pt x="11395" y="4314"/>
                    <a:pt x="11395" y="4070"/>
                  </a:cubicBezTo>
                  <a:cubicBezTo>
                    <a:pt x="11395" y="3826"/>
                    <a:pt x="11192" y="3622"/>
                    <a:pt x="10948" y="3622"/>
                  </a:cubicBezTo>
                  <a:close/>
                  <a:moveTo>
                    <a:pt x="12291" y="3622"/>
                  </a:moveTo>
                  <a:cubicBezTo>
                    <a:pt x="12046" y="3622"/>
                    <a:pt x="11843" y="3826"/>
                    <a:pt x="11843" y="4070"/>
                  </a:cubicBezTo>
                  <a:cubicBezTo>
                    <a:pt x="11843" y="4314"/>
                    <a:pt x="12046" y="4518"/>
                    <a:pt x="12291" y="4518"/>
                  </a:cubicBezTo>
                  <a:cubicBezTo>
                    <a:pt x="12535" y="4518"/>
                    <a:pt x="12738" y="4314"/>
                    <a:pt x="12738" y="4070"/>
                  </a:cubicBezTo>
                  <a:cubicBezTo>
                    <a:pt x="12738" y="3826"/>
                    <a:pt x="12535" y="3622"/>
                    <a:pt x="12291" y="3622"/>
                  </a:cubicBezTo>
                  <a:close/>
                  <a:moveTo>
                    <a:pt x="13634" y="3622"/>
                  </a:moveTo>
                  <a:cubicBezTo>
                    <a:pt x="13389" y="3622"/>
                    <a:pt x="13186" y="3826"/>
                    <a:pt x="13186" y="4070"/>
                  </a:cubicBezTo>
                  <a:cubicBezTo>
                    <a:pt x="13186" y="4314"/>
                    <a:pt x="13389" y="4518"/>
                    <a:pt x="13634" y="4518"/>
                  </a:cubicBezTo>
                  <a:cubicBezTo>
                    <a:pt x="13878" y="4518"/>
                    <a:pt x="14081" y="4314"/>
                    <a:pt x="14081" y="4070"/>
                  </a:cubicBezTo>
                  <a:cubicBezTo>
                    <a:pt x="14081" y="3826"/>
                    <a:pt x="13878" y="3622"/>
                    <a:pt x="13634" y="3622"/>
                  </a:cubicBezTo>
                  <a:close/>
                  <a:moveTo>
                    <a:pt x="14977" y="3622"/>
                  </a:moveTo>
                  <a:cubicBezTo>
                    <a:pt x="14732" y="3622"/>
                    <a:pt x="14529" y="3826"/>
                    <a:pt x="14529" y="4070"/>
                  </a:cubicBezTo>
                  <a:cubicBezTo>
                    <a:pt x="14529" y="4314"/>
                    <a:pt x="14732" y="4518"/>
                    <a:pt x="14977" y="4518"/>
                  </a:cubicBezTo>
                  <a:cubicBezTo>
                    <a:pt x="15221" y="4518"/>
                    <a:pt x="15424" y="4314"/>
                    <a:pt x="15424" y="4070"/>
                  </a:cubicBezTo>
                  <a:cubicBezTo>
                    <a:pt x="15424" y="3826"/>
                    <a:pt x="15221" y="3622"/>
                    <a:pt x="14977" y="3622"/>
                  </a:cubicBezTo>
                  <a:close/>
                  <a:moveTo>
                    <a:pt x="16320" y="3622"/>
                  </a:moveTo>
                  <a:cubicBezTo>
                    <a:pt x="16075" y="3622"/>
                    <a:pt x="15872" y="3826"/>
                    <a:pt x="15872" y="4070"/>
                  </a:cubicBezTo>
                  <a:cubicBezTo>
                    <a:pt x="15872" y="4314"/>
                    <a:pt x="16075" y="4518"/>
                    <a:pt x="16320" y="4518"/>
                  </a:cubicBezTo>
                  <a:cubicBezTo>
                    <a:pt x="16564" y="4518"/>
                    <a:pt x="16767" y="4314"/>
                    <a:pt x="16767" y="4070"/>
                  </a:cubicBezTo>
                  <a:cubicBezTo>
                    <a:pt x="16767" y="3826"/>
                    <a:pt x="16564" y="3622"/>
                    <a:pt x="16320" y="3622"/>
                  </a:cubicBezTo>
                  <a:close/>
                  <a:moveTo>
                    <a:pt x="366" y="5454"/>
                  </a:moveTo>
                  <a:cubicBezTo>
                    <a:pt x="163" y="5454"/>
                    <a:pt x="0" y="5657"/>
                    <a:pt x="0" y="5861"/>
                  </a:cubicBezTo>
                  <a:cubicBezTo>
                    <a:pt x="0" y="6064"/>
                    <a:pt x="163" y="6227"/>
                    <a:pt x="366" y="6227"/>
                  </a:cubicBezTo>
                  <a:lnTo>
                    <a:pt x="1953" y="6227"/>
                  </a:lnTo>
                  <a:cubicBezTo>
                    <a:pt x="2157" y="6227"/>
                    <a:pt x="2320" y="6064"/>
                    <a:pt x="2320" y="5861"/>
                  </a:cubicBezTo>
                  <a:cubicBezTo>
                    <a:pt x="2320" y="5657"/>
                    <a:pt x="2157" y="5454"/>
                    <a:pt x="1953" y="5454"/>
                  </a:cubicBezTo>
                  <a:close/>
                  <a:moveTo>
                    <a:pt x="3703" y="5454"/>
                  </a:moveTo>
                  <a:cubicBezTo>
                    <a:pt x="3500" y="5454"/>
                    <a:pt x="3337" y="5657"/>
                    <a:pt x="3337" y="5861"/>
                  </a:cubicBezTo>
                  <a:cubicBezTo>
                    <a:pt x="3337" y="6064"/>
                    <a:pt x="3500" y="6227"/>
                    <a:pt x="3703" y="6227"/>
                  </a:cubicBezTo>
                  <a:lnTo>
                    <a:pt x="7814" y="6227"/>
                  </a:lnTo>
                  <a:cubicBezTo>
                    <a:pt x="8058" y="6227"/>
                    <a:pt x="8221" y="6064"/>
                    <a:pt x="8221" y="5861"/>
                  </a:cubicBezTo>
                  <a:cubicBezTo>
                    <a:pt x="8221" y="5657"/>
                    <a:pt x="8058" y="5454"/>
                    <a:pt x="7814" y="5454"/>
                  </a:cubicBezTo>
                  <a:close/>
                  <a:moveTo>
                    <a:pt x="366" y="7285"/>
                  </a:moveTo>
                  <a:cubicBezTo>
                    <a:pt x="163" y="7285"/>
                    <a:pt x="0" y="7448"/>
                    <a:pt x="0" y="7651"/>
                  </a:cubicBezTo>
                  <a:cubicBezTo>
                    <a:pt x="0" y="7855"/>
                    <a:pt x="163" y="8058"/>
                    <a:pt x="366" y="8058"/>
                  </a:cubicBezTo>
                  <a:lnTo>
                    <a:pt x="1953" y="8058"/>
                  </a:lnTo>
                  <a:cubicBezTo>
                    <a:pt x="2157" y="8058"/>
                    <a:pt x="2320" y="7855"/>
                    <a:pt x="2320" y="7651"/>
                  </a:cubicBezTo>
                  <a:cubicBezTo>
                    <a:pt x="2320" y="7448"/>
                    <a:pt x="2157" y="7285"/>
                    <a:pt x="1953" y="7285"/>
                  </a:cubicBezTo>
                  <a:close/>
                  <a:moveTo>
                    <a:pt x="3703" y="7285"/>
                  </a:moveTo>
                  <a:cubicBezTo>
                    <a:pt x="3500" y="7285"/>
                    <a:pt x="3337" y="7448"/>
                    <a:pt x="3337" y="7651"/>
                  </a:cubicBezTo>
                  <a:cubicBezTo>
                    <a:pt x="3337" y="7855"/>
                    <a:pt x="3500" y="8058"/>
                    <a:pt x="3703" y="8058"/>
                  </a:cubicBezTo>
                  <a:lnTo>
                    <a:pt x="7814" y="8058"/>
                  </a:lnTo>
                  <a:cubicBezTo>
                    <a:pt x="8058" y="8058"/>
                    <a:pt x="8221" y="7855"/>
                    <a:pt x="8221" y="7651"/>
                  </a:cubicBezTo>
                  <a:cubicBezTo>
                    <a:pt x="8221" y="7448"/>
                    <a:pt x="8058" y="7285"/>
                    <a:pt x="7814" y="7285"/>
                  </a:cubicBezTo>
                  <a:close/>
                  <a:moveTo>
                    <a:pt x="14203" y="8791"/>
                  </a:moveTo>
                  <a:cubicBezTo>
                    <a:pt x="13959" y="8791"/>
                    <a:pt x="13756" y="8994"/>
                    <a:pt x="13756" y="9239"/>
                  </a:cubicBezTo>
                  <a:cubicBezTo>
                    <a:pt x="13756" y="9483"/>
                    <a:pt x="13959" y="9686"/>
                    <a:pt x="14203" y="9686"/>
                  </a:cubicBezTo>
                  <a:cubicBezTo>
                    <a:pt x="14447" y="9686"/>
                    <a:pt x="14651" y="9483"/>
                    <a:pt x="14651" y="9239"/>
                  </a:cubicBezTo>
                  <a:cubicBezTo>
                    <a:pt x="14651" y="8994"/>
                    <a:pt x="14447" y="8791"/>
                    <a:pt x="14203" y="8791"/>
                  </a:cubicBezTo>
                  <a:close/>
                  <a:moveTo>
                    <a:pt x="15546" y="8791"/>
                  </a:moveTo>
                  <a:cubicBezTo>
                    <a:pt x="15302" y="8791"/>
                    <a:pt x="15099" y="8994"/>
                    <a:pt x="15099" y="9239"/>
                  </a:cubicBezTo>
                  <a:cubicBezTo>
                    <a:pt x="15099" y="9483"/>
                    <a:pt x="15302" y="9686"/>
                    <a:pt x="15546" y="9686"/>
                  </a:cubicBezTo>
                  <a:cubicBezTo>
                    <a:pt x="15790" y="9686"/>
                    <a:pt x="15994" y="9483"/>
                    <a:pt x="15994" y="9239"/>
                  </a:cubicBezTo>
                  <a:cubicBezTo>
                    <a:pt x="15994" y="8994"/>
                    <a:pt x="15790" y="8791"/>
                    <a:pt x="15546" y="8791"/>
                  </a:cubicBezTo>
                  <a:close/>
                  <a:moveTo>
                    <a:pt x="16889" y="8791"/>
                  </a:moveTo>
                  <a:cubicBezTo>
                    <a:pt x="16645" y="8791"/>
                    <a:pt x="16442" y="8994"/>
                    <a:pt x="16442" y="9239"/>
                  </a:cubicBezTo>
                  <a:cubicBezTo>
                    <a:pt x="16442" y="9483"/>
                    <a:pt x="16645" y="9686"/>
                    <a:pt x="16889" y="9686"/>
                  </a:cubicBezTo>
                  <a:cubicBezTo>
                    <a:pt x="17133" y="9686"/>
                    <a:pt x="17337" y="9483"/>
                    <a:pt x="17337" y="9239"/>
                  </a:cubicBezTo>
                  <a:cubicBezTo>
                    <a:pt x="17337" y="8994"/>
                    <a:pt x="17133" y="8791"/>
                    <a:pt x="16889" y="8791"/>
                  </a:cubicBezTo>
                  <a:close/>
                  <a:moveTo>
                    <a:pt x="18232" y="8791"/>
                  </a:moveTo>
                  <a:cubicBezTo>
                    <a:pt x="17988" y="8791"/>
                    <a:pt x="17785" y="8994"/>
                    <a:pt x="17785" y="9239"/>
                  </a:cubicBezTo>
                  <a:cubicBezTo>
                    <a:pt x="17785" y="9483"/>
                    <a:pt x="17988" y="9686"/>
                    <a:pt x="18232" y="9686"/>
                  </a:cubicBezTo>
                  <a:cubicBezTo>
                    <a:pt x="18476" y="9686"/>
                    <a:pt x="18680" y="9483"/>
                    <a:pt x="18680" y="9239"/>
                  </a:cubicBezTo>
                  <a:cubicBezTo>
                    <a:pt x="18680" y="8994"/>
                    <a:pt x="18476" y="8791"/>
                    <a:pt x="18232" y="8791"/>
                  </a:cubicBezTo>
                  <a:close/>
                  <a:moveTo>
                    <a:pt x="19575" y="8791"/>
                  </a:moveTo>
                  <a:cubicBezTo>
                    <a:pt x="19331" y="8791"/>
                    <a:pt x="19128" y="8994"/>
                    <a:pt x="19128" y="9239"/>
                  </a:cubicBezTo>
                  <a:cubicBezTo>
                    <a:pt x="19128" y="9483"/>
                    <a:pt x="19331" y="9686"/>
                    <a:pt x="19575" y="9686"/>
                  </a:cubicBezTo>
                  <a:cubicBezTo>
                    <a:pt x="19819" y="9686"/>
                    <a:pt x="20023" y="9483"/>
                    <a:pt x="20023" y="9239"/>
                  </a:cubicBezTo>
                  <a:cubicBezTo>
                    <a:pt x="20023" y="8994"/>
                    <a:pt x="19819" y="8791"/>
                    <a:pt x="19575" y="8791"/>
                  </a:cubicBezTo>
                  <a:close/>
                  <a:moveTo>
                    <a:pt x="20918" y="8791"/>
                  </a:moveTo>
                  <a:cubicBezTo>
                    <a:pt x="20674" y="8791"/>
                    <a:pt x="20471" y="8994"/>
                    <a:pt x="20471" y="9239"/>
                  </a:cubicBezTo>
                  <a:cubicBezTo>
                    <a:pt x="20471" y="9483"/>
                    <a:pt x="20674" y="9686"/>
                    <a:pt x="20918" y="9686"/>
                  </a:cubicBezTo>
                  <a:cubicBezTo>
                    <a:pt x="21162" y="9686"/>
                    <a:pt x="21366" y="9483"/>
                    <a:pt x="21366" y="9239"/>
                  </a:cubicBezTo>
                  <a:cubicBezTo>
                    <a:pt x="21366" y="8994"/>
                    <a:pt x="21162" y="8791"/>
                    <a:pt x="20918" y="8791"/>
                  </a:cubicBezTo>
                  <a:close/>
                  <a:moveTo>
                    <a:pt x="366" y="9076"/>
                  </a:moveTo>
                  <a:cubicBezTo>
                    <a:pt x="163" y="9076"/>
                    <a:pt x="0" y="9239"/>
                    <a:pt x="0" y="9442"/>
                  </a:cubicBezTo>
                  <a:cubicBezTo>
                    <a:pt x="0" y="9646"/>
                    <a:pt x="163" y="9849"/>
                    <a:pt x="366" y="9849"/>
                  </a:cubicBezTo>
                  <a:lnTo>
                    <a:pt x="1953" y="9849"/>
                  </a:lnTo>
                  <a:cubicBezTo>
                    <a:pt x="2157" y="9849"/>
                    <a:pt x="2320" y="9646"/>
                    <a:pt x="2320" y="9442"/>
                  </a:cubicBezTo>
                  <a:cubicBezTo>
                    <a:pt x="2320" y="9239"/>
                    <a:pt x="2157" y="9076"/>
                    <a:pt x="1953" y="9076"/>
                  </a:cubicBezTo>
                  <a:close/>
                  <a:moveTo>
                    <a:pt x="8628" y="9076"/>
                  </a:moveTo>
                  <a:cubicBezTo>
                    <a:pt x="8424" y="9076"/>
                    <a:pt x="8262" y="9239"/>
                    <a:pt x="8262" y="9442"/>
                  </a:cubicBezTo>
                  <a:cubicBezTo>
                    <a:pt x="8262" y="9646"/>
                    <a:pt x="8424" y="9849"/>
                    <a:pt x="8628" y="9849"/>
                  </a:cubicBezTo>
                  <a:lnTo>
                    <a:pt x="12779" y="9849"/>
                  </a:lnTo>
                  <a:cubicBezTo>
                    <a:pt x="12982" y="9849"/>
                    <a:pt x="13145" y="9646"/>
                    <a:pt x="13145" y="9442"/>
                  </a:cubicBezTo>
                  <a:cubicBezTo>
                    <a:pt x="13145" y="9239"/>
                    <a:pt x="12982" y="9076"/>
                    <a:pt x="12779" y="9076"/>
                  </a:cubicBezTo>
                  <a:close/>
                  <a:moveTo>
                    <a:pt x="366" y="10867"/>
                  </a:moveTo>
                  <a:cubicBezTo>
                    <a:pt x="163" y="10867"/>
                    <a:pt x="0" y="11029"/>
                    <a:pt x="0" y="11233"/>
                  </a:cubicBezTo>
                  <a:cubicBezTo>
                    <a:pt x="0" y="11477"/>
                    <a:pt x="163" y="11640"/>
                    <a:pt x="366" y="11640"/>
                  </a:cubicBezTo>
                  <a:lnTo>
                    <a:pt x="1953" y="11640"/>
                  </a:lnTo>
                  <a:cubicBezTo>
                    <a:pt x="2157" y="11640"/>
                    <a:pt x="2320" y="11477"/>
                    <a:pt x="2320" y="11233"/>
                  </a:cubicBezTo>
                  <a:cubicBezTo>
                    <a:pt x="2320" y="11029"/>
                    <a:pt x="2157" y="10867"/>
                    <a:pt x="1953" y="10867"/>
                  </a:cubicBezTo>
                  <a:close/>
                  <a:moveTo>
                    <a:pt x="8628" y="10867"/>
                  </a:moveTo>
                  <a:cubicBezTo>
                    <a:pt x="8424" y="10867"/>
                    <a:pt x="8262" y="11029"/>
                    <a:pt x="8262" y="11233"/>
                  </a:cubicBezTo>
                  <a:cubicBezTo>
                    <a:pt x="8262" y="11477"/>
                    <a:pt x="8424" y="11640"/>
                    <a:pt x="8628" y="11640"/>
                  </a:cubicBezTo>
                  <a:lnTo>
                    <a:pt x="12779" y="11640"/>
                  </a:lnTo>
                  <a:cubicBezTo>
                    <a:pt x="12982" y="11640"/>
                    <a:pt x="13145" y="11477"/>
                    <a:pt x="13145" y="11233"/>
                  </a:cubicBezTo>
                  <a:cubicBezTo>
                    <a:pt x="13145" y="11029"/>
                    <a:pt x="12982" y="10867"/>
                    <a:pt x="12779" y="10867"/>
                  </a:cubicBezTo>
                  <a:close/>
                  <a:moveTo>
                    <a:pt x="14203" y="12494"/>
                  </a:moveTo>
                  <a:cubicBezTo>
                    <a:pt x="13959" y="12494"/>
                    <a:pt x="13756" y="12698"/>
                    <a:pt x="13756" y="12942"/>
                  </a:cubicBezTo>
                  <a:cubicBezTo>
                    <a:pt x="13756" y="13186"/>
                    <a:pt x="13959" y="13390"/>
                    <a:pt x="14203" y="13390"/>
                  </a:cubicBezTo>
                  <a:cubicBezTo>
                    <a:pt x="14447" y="13390"/>
                    <a:pt x="14651" y="13186"/>
                    <a:pt x="14651" y="12942"/>
                  </a:cubicBezTo>
                  <a:cubicBezTo>
                    <a:pt x="14651" y="12698"/>
                    <a:pt x="14447" y="12494"/>
                    <a:pt x="14203" y="12494"/>
                  </a:cubicBezTo>
                  <a:close/>
                  <a:moveTo>
                    <a:pt x="15546" y="12494"/>
                  </a:moveTo>
                  <a:cubicBezTo>
                    <a:pt x="15302" y="12494"/>
                    <a:pt x="15099" y="12698"/>
                    <a:pt x="15099" y="12942"/>
                  </a:cubicBezTo>
                  <a:cubicBezTo>
                    <a:pt x="15099" y="13186"/>
                    <a:pt x="15302" y="13390"/>
                    <a:pt x="15546" y="13390"/>
                  </a:cubicBezTo>
                  <a:cubicBezTo>
                    <a:pt x="15790" y="13390"/>
                    <a:pt x="15994" y="13186"/>
                    <a:pt x="15994" y="12942"/>
                  </a:cubicBezTo>
                  <a:cubicBezTo>
                    <a:pt x="15994" y="12698"/>
                    <a:pt x="15790" y="12494"/>
                    <a:pt x="15546" y="12494"/>
                  </a:cubicBezTo>
                  <a:close/>
                  <a:moveTo>
                    <a:pt x="16889" y="12494"/>
                  </a:moveTo>
                  <a:cubicBezTo>
                    <a:pt x="16645" y="12494"/>
                    <a:pt x="16442" y="12698"/>
                    <a:pt x="16442" y="12942"/>
                  </a:cubicBezTo>
                  <a:cubicBezTo>
                    <a:pt x="16442" y="13186"/>
                    <a:pt x="16645" y="13390"/>
                    <a:pt x="16889" y="13390"/>
                  </a:cubicBezTo>
                  <a:cubicBezTo>
                    <a:pt x="17133" y="13390"/>
                    <a:pt x="17337" y="13186"/>
                    <a:pt x="17337" y="12942"/>
                  </a:cubicBezTo>
                  <a:cubicBezTo>
                    <a:pt x="17337" y="12698"/>
                    <a:pt x="17133" y="12494"/>
                    <a:pt x="16889" y="12494"/>
                  </a:cubicBezTo>
                  <a:close/>
                  <a:moveTo>
                    <a:pt x="18232" y="12494"/>
                  </a:moveTo>
                  <a:cubicBezTo>
                    <a:pt x="17988" y="12494"/>
                    <a:pt x="17785" y="12698"/>
                    <a:pt x="17785" y="12942"/>
                  </a:cubicBezTo>
                  <a:cubicBezTo>
                    <a:pt x="17785" y="13186"/>
                    <a:pt x="17988" y="13390"/>
                    <a:pt x="18232" y="13390"/>
                  </a:cubicBezTo>
                  <a:cubicBezTo>
                    <a:pt x="18476" y="13390"/>
                    <a:pt x="18680" y="13186"/>
                    <a:pt x="18680" y="12942"/>
                  </a:cubicBezTo>
                  <a:cubicBezTo>
                    <a:pt x="18680" y="12698"/>
                    <a:pt x="18476" y="12494"/>
                    <a:pt x="18232" y="12494"/>
                  </a:cubicBezTo>
                  <a:close/>
                  <a:moveTo>
                    <a:pt x="19575" y="12494"/>
                  </a:moveTo>
                  <a:cubicBezTo>
                    <a:pt x="19331" y="12494"/>
                    <a:pt x="19128" y="12698"/>
                    <a:pt x="19128" y="12942"/>
                  </a:cubicBezTo>
                  <a:cubicBezTo>
                    <a:pt x="19128" y="13186"/>
                    <a:pt x="19331" y="13390"/>
                    <a:pt x="19575" y="13390"/>
                  </a:cubicBezTo>
                  <a:cubicBezTo>
                    <a:pt x="19819" y="13390"/>
                    <a:pt x="20023" y="13186"/>
                    <a:pt x="20023" y="12942"/>
                  </a:cubicBezTo>
                  <a:cubicBezTo>
                    <a:pt x="20023" y="12698"/>
                    <a:pt x="19819" y="12494"/>
                    <a:pt x="19575" y="12494"/>
                  </a:cubicBezTo>
                  <a:close/>
                  <a:moveTo>
                    <a:pt x="20918" y="12494"/>
                  </a:moveTo>
                  <a:cubicBezTo>
                    <a:pt x="20674" y="12494"/>
                    <a:pt x="20471" y="12698"/>
                    <a:pt x="20471" y="12942"/>
                  </a:cubicBezTo>
                  <a:cubicBezTo>
                    <a:pt x="20471" y="13186"/>
                    <a:pt x="20674" y="13390"/>
                    <a:pt x="20918" y="13390"/>
                  </a:cubicBezTo>
                  <a:cubicBezTo>
                    <a:pt x="21162" y="13390"/>
                    <a:pt x="21366" y="13186"/>
                    <a:pt x="21366" y="12942"/>
                  </a:cubicBezTo>
                  <a:cubicBezTo>
                    <a:pt x="21366" y="12698"/>
                    <a:pt x="21162" y="12494"/>
                    <a:pt x="20918" y="12494"/>
                  </a:cubicBezTo>
                  <a:close/>
                  <a:moveTo>
                    <a:pt x="366" y="12657"/>
                  </a:moveTo>
                  <a:cubicBezTo>
                    <a:pt x="163" y="12657"/>
                    <a:pt x="0" y="12820"/>
                    <a:pt x="0" y="13064"/>
                  </a:cubicBezTo>
                  <a:cubicBezTo>
                    <a:pt x="0" y="13268"/>
                    <a:pt x="163" y="13430"/>
                    <a:pt x="366" y="13430"/>
                  </a:cubicBezTo>
                  <a:lnTo>
                    <a:pt x="1953" y="13430"/>
                  </a:lnTo>
                  <a:cubicBezTo>
                    <a:pt x="2157" y="13430"/>
                    <a:pt x="2320" y="13268"/>
                    <a:pt x="2320" y="13064"/>
                  </a:cubicBezTo>
                  <a:cubicBezTo>
                    <a:pt x="2320" y="12820"/>
                    <a:pt x="2157" y="12657"/>
                    <a:pt x="1953" y="12657"/>
                  </a:cubicBezTo>
                  <a:close/>
                  <a:moveTo>
                    <a:pt x="8628" y="12657"/>
                  </a:moveTo>
                  <a:cubicBezTo>
                    <a:pt x="8424" y="12657"/>
                    <a:pt x="8262" y="12820"/>
                    <a:pt x="8262" y="13064"/>
                  </a:cubicBezTo>
                  <a:cubicBezTo>
                    <a:pt x="8262" y="13268"/>
                    <a:pt x="8424" y="13430"/>
                    <a:pt x="8628" y="13430"/>
                  </a:cubicBezTo>
                  <a:lnTo>
                    <a:pt x="12779" y="13430"/>
                  </a:lnTo>
                  <a:cubicBezTo>
                    <a:pt x="12982" y="13430"/>
                    <a:pt x="13145" y="13268"/>
                    <a:pt x="13145" y="13064"/>
                  </a:cubicBezTo>
                  <a:cubicBezTo>
                    <a:pt x="13145" y="12820"/>
                    <a:pt x="12982" y="12657"/>
                    <a:pt x="12779" y="12657"/>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73" name="Google Shape;1736;p34"/>
            <p:cNvSpPr/>
            <p:nvPr/>
          </p:nvSpPr>
          <p:spPr>
            <a:xfrm>
              <a:off x="4015440" y="3132000"/>
              <a:ext cx="426960" cy="268200"/>
            </a:xfrm>
            <a:custGeom>
              <a:avLst/>
              <a:gdLst/>
              <a:ahLst/>
              <a:cxnLst/>
              <a:rect l="l" t="t" r="r" b="b"/>
              <a:pathLst>
                <a:path w="21367" h="13431">
                  <a:moveTo>
                    <a:pt x="367" y="82"/>
                  </a:moveTo>
                  <a:cubicBezTo>
                    <a:pt x="163" y="82"/>
                    <a:pt x="0" y="245"/>
                    <a:pt x="0" y="489"/>
                  </a:cubicBezTo>
                  <a:cubicBezTo>
                    <a:pt x="0" y="693"/>
                    <a:pt x="163" y="856"/>
                    <a:pt x="367" y="856"/>
                  </a:cubicBezTo>
                  <a:lnTo>
                    <a:pt x="1954" y="856"/>
                  </a:lnTo>
                  <a:cubicBezTo>
                    <a:pt x="2157" y="856"/>
                    <a:pt x="2361" y="693"/>
                    <a:pt x="2361" y="489"/>
                  </a:cubicBezTo>
                  <a:cubicBezTo>
                    <a:pt x="2361" y="245"/>
                    <a:pt x="2157" y="82"/>
                    <a:pt x="1954" y="82"/>
                  </a:cubicBezTo>
                  <a:close/>
                  <a:moveTo>
                    <a:pt x="3704" y="82"/>
                  </a:moveTo>
                  <a:cubicBezTo>
                    <a:pt x="3500" y="82"/>
                    <a:pt x="3338" y="245"/>
                    <a:pt x="3338" y="489"/>
                  </a:cubicBezTo>
                  <a:cubicBezTo>
                    <a:pt x="3338" y="693"/>
                    <a:pt x="3500" y="856"/>
                    <a:pt x="3704" y="856"/>
                  </a:cubicBezTo>
                  <a:lnTo>
                    <a:pt x="7814" y="856"/>
                  </a:lnTo>
                  <a:cubicBezTo>
                    <a:pt x="8058" y="856"/>
                    <a:pt x="8221" y="693"/>
                    <a:pt x="8221" y="489"/>
                  </a:cubicBezTo>
                  <a:cubicBezTo>
                    <a:pt x="8221" y="245"/>
                    <a:pt x="8058" y="82"/>
                    <a:pt x="7814" y="82"/>
                  </a:cubicBezTo>
                  <a:close/>
                  <a:moveTo>
                    <a:pt x="9605" y="1"/>
                  </a:moveTo>
                  <a:cubicBezTo>
                    <a:pt x="9361" y="1"/>
                    <a:pt x="9157" y="204"/>
                    <a:pt x="9157" y="489"/>
                  </a:cubicBezTo>
                  <a:cubicBezTo>
                    <a:pt x="9157" y="733"/>
                    <a:pt x="9361" y="937"/>
                    <a:pt x="9605" y="937"/>
                  </a:cubicBezTo>
                  <a:cubicBezTo>
                    <a:pt x="9849" y="937"/>
                    <a:pt x="10053" y="733"/>
                    <a:pt x="10053" y="489"/>
                  </a:cubicBezTo>
                  <a:cubicBezTo>
                    <a:pt x="10053" y="204"/>
                    <a:pt x="9849" y="1"/>
                    <a:pt x="9605" y="1"/>
                  </a:cubicBezTo>
                  <a:close/>
                  <a:moveTo>
                    <a:pt x="10948" y="1"/>
                  </a:moveTo>
                  <a:cubicBezTo>
                    <a:pt x="10704" y="1"/>
                    <a:pt x="10500" y="204"/>
                    <a:pt x="10500" y="489"/>
                  </a:cubicBezTo>
                  <a:cubicBezTo>
                    <a:pt x="10500" y="733"/>
                    <a:pt x="10704" y="937"/>
                    <a:pt x="10948" y="937"/>
                  </a:cubicBezTo>
                  <a:cubicBezTo>
                    <a:pt x="11192" y="937"/>
                    <a:pt x="11396" y="733"/>
                    <a:pt x="11396" y="489"/>
                  </a:cubicBezTo>
                  <a:cubicBezTo>
                    <a:pt x="11396" y="204"/>
                    <a:pt x="11192" y="1"/>
                    <a:pt x="10948" y="1"/>
                  </a:cubicBezTo>
                  <a:close/>
                  <a:moveTo>
                    <a:pt x="12291" y="1"/>
                  </a:moveTo>
                  <a:cubicBezTo>
                    <a:pt x="12047" y="1"/>
                    <a:pt x="11843" y="204"/>
                    <a:pt x="11843" y="489"/>
                  </a:cubicBezTo>
                  <a:cubicBezTo>
                    <a:pt x="11843" y="733"/>
                    <a:pt x="12047" y="937"/>
                    <a:pt x="12291" y="937"/>
                  </a:cubicBezTo>
                  <a:cubicBezTo>
                    <a:pt x="12535" y="937"/>
                    <a:pt x="12739" y="733"/>
                    <a:pt x="12739" y="489"/>
                  </a:cubicBezTo>
                  <a:cubicBezTo>
                    <a:pt x="12739" y="204"/>
                    <a:pt x="12535" y="1"/>
                    <a:pt x="12291" y="1"/>
                  </a:cubicBezTo>
                  <a:close/>
                  <a:moveTo>
                    <a:pt x="13634" y="1"/>
                  </a:moveTo>
                  <a:cubicBezTo>
                    <a:pt x="13390" y="1"/>
                    <a:pt x="13186" y="204"/>
                    <a:pt x="13186" y="489"/>
                  </a:cubicBezTo>
                  <a:cubicBezTo>
                    <a:pt x="13186" y="733"/>
                    <a:pt x="13390" y="937"/>
                    <a:pt x="13634" y="937"/>
                  </a:cubicBezTo>
                  <a:cubicBezTo>
                    <a:pt x="13878" y="937"/>
                    <a:pt x="14082" y="733"/>
                    <a:pt x="14082" y="489"/>
                  </a:cubicBezTo>
                  <a:cubicBezTo>
                    <a:pt x="14082" y="204"/>
                    <a:pt x="13878" y="1"/>
                    <a:pt x="13634" y="1"/>
                  </a:cubicBezTo>
                  <a:close/>
                  <a:moveTo>
                    <a:pt x="14977" y="1"/>
                  </a:moveTo>
                  <a:cubicBezTo>
                    <a:pt x="14733" y="1"/>
                    <a:pt x="14529" y="204"/>
                    <a:pt x="14529" y="489"/>
                  </a:cubicBezTo>
                  <a:cubicBezTo>
                    <a:pt x="14529" y="733"/>
                    <a:pt x="14733" y="937"/>
                    <a:pt x="14977" y="937"/>
                  </a:cubicBezTo>
                  <a:cubicBezTo>
                    <a:pt x="15221" y="937"/>
                    <a:pt x="15425" y="733"/>
                    <a:pt x="15425" y="489"/>
                  </a:cubicBezTo>
                  <a:cubicBezTo>
                    <a:pt x="15425" y="204"/>
                    <a:pt x="15221" y="1"/>
                    <a:pt x="14977" y="1"/>
                  </a:cubicBezTo>
                  <a:close/>
                  <a:moveTo>
                    <a:pt x="16320" y="1"/>
                  </a:moveTo>
                  <a:cubicBezTo>
                    <a:pt x="16076" y="1"/>
                    <a:pt x="15872" y="204"/>
                    <a:pt x="15872" y="489"/>
                  </a:cubicBezTo>
                  <a:cubicBezTo>
                    <a:pt x="15872" y="733"/>
                    <a:pt x="16076" y="937"/>
                    <a:pt x="16320" y="937"/>
                  </a:cubicBezTo>
                  <a:cubicBezTo>
                    <a:pt x="16564" y="937"/>
                    <a:pt x="16768" y="733"/>
                    <a:pt x="16768" y="489"/>
                  </a:cubicBezTo>
                  <a:cubicBezTo>
                    <a:pt x="16768" y="204"/>
                    <a:pt x="16564" y="1"/>
                    <a:pt x="16320" y="1"/>
                  </a:cubicBezTo>
                  <a:close/>
                  <a:moveTo>
                    <a:pt x="367" y="1873"/>
                  </a:moveTo>
                  <a:cubicBezTo>
                    <a:pt x="163" y="1873"/>
                    <a:pt x="0" y="2036"/>
                    <a:pt x="0" y="2280"/>
                  </a:cubicBezTo>
                  <a:cubicBezTo>
                    <a:pt x="0" y="2483"/>
                    <a:pt x="163" y="2646"/>
                    <a:pt x="367" y="2646"/>
                  </a:cubicBezTo>
                  <a:lnTo>
                    <a:pt x="1954" y="2646"/>
                  </a:lnTo>
                  <a:cubicBezTo>
                    <a:pt x="2157" y="2646"/>
                    <a:pt x="2361" y="2483"/>
                    <a:pt x="2361" y="2280"/>
                  </a:cubicBezTo>
                  <a:cubicBezTo>
                    <a:pt x="2361" y="2036"/>
                    <a:pt x="2157" y="1873"/>
                    <a:pt x="1954" y="1873"/>
                  </a:cubicBezTo>
                  <a:close/>
                  <a:moveTo>
                    <a:pt x="3704" y="1873"/>
                  </a:moveTo>
                  <a:cubicBezTo>
                    <a:pt x="3500" y="1873"/>
                    <a:pt x="3338" y="2036"/>
                    <a:pt x="3338" y="2280"/>
                  </a:cubicBezTo>
                  <a:cubicBezTo>
                    <a:pt x="3338" y="2483"/>
                    <a:pt x="3500" y="2646"/>
                    <a:pt x="3704" y="2646"/>
                  </a:cubicBezTo>
                  <a:lnTo>
                    <a:pt x="7814" y="2646"/>
                  </a:lnTo>
                  <a:cubicBezTo>
                    <a:pt x="8058" y="2646"/>
                    <a:pt x="8221" y="2483"/>
                    <a:pt x="8221" y="2280"/>
                  </a:cubicBezTo>
                  <a:cubicBezTo>
                    <a:pt x="8221" y="2036"/>
                    <a:pt x="8058" y="1873"/>
                    <a:pt x="7814" y="1873"/>
                  </a:cubicBezTo>
                  <a:close/>
                  <a:moveTo>
                    <a:pt x="367" y="3664"/>
                  </a:moveTo>
                  <a:cubicBezTo>
                    <a:pt x="163" y="3664"/>
                    <a:pt x="0" y="3867"/>
                    <a:pt x="0" y="4071"/>
                  </a:cubicBezTo>
                  <a:cubicBezTo>
                    <a:pt x="0" y="4274"/>
                    <a:pt x="163" y="4437"/>
                    <a:pt x="367" y="4437"/>
                  </a:cubicBezTo>
                  <a:lnTo>
                    <a:pt x="1954" y="4437"/>
                  </a:lnTo>
                  <a:cubicBezTo>
                    <a:pt x="2157" y="4437"/>
                    <a:pt x="2361" y="4274"/>
                    <a:pt x="2361" y="4071"/>
                  </a:cubicBezTo>
                  <a:cubicBezTo>
                    <a:pt x="2361" y="3867"/>
                    <a:pt x="2157" y="3664"/>
                    <a:pt x="1954" y="3664"/>
                  </a:cubicBezTo>
                  <a:close/>
                  <a:moveTo>
                    <a:pt x="3704" y="3664"/>
                  </a:moveTo>
                  <a:cubicBezTo>
                    <a:pt x="3500" y="3664"/>
                    <a:pt x="3338" y="3867"/>
                    <a:pt x="3338" y="4071"/>
                  </a:cubicBezTo>
                  <a:cubicBezTo>
                    <a:pt x="3338" y="4274"/>
                    <a:pt x="3500" y="4437"/>
                    <a:pt x="3704" y="4437"/>
                  </a:cubicBezTo>
                  <a:lnTo>
                    <a:pt x="7814" y="4437"/>
                  </a:lnTo>
                  <a:cubicBezTo>
                    <a:pt x="8058" y="4437"/>
                    <a:pt x="8221" y="4274"/>
                    <a:pt x="8221" y="4071"/>
                  </a:cubicBezTo>
                  <a:cubicBezTo>
                    <a:pt x="8221" y="3867"/>
                    <a:pt x="8058" y="3664"/>
                    <a:pt x="7814" y="3664"/>
                  </a:cubicBezTo>
                  <a:close/>
                  <a:moveTo>
                    <a:pt x="9605" y="3623"/>
                  </a:moveTo>
                  <a:cubicBezTo>
                    <a:pt x="9361" y="3623"/>
                    <a:pt x="9157" y="3826"/>
                    <a:pt x="9157" y="4071"/>
                  </a:cubicBezTo>
                  <a:cubicBezTo>
                    <a:pt x="9157" y="4315"/>
                    <a:pt x="9361" y="4518"/>
                    <a:pt x="9605" y="4518"/>
                  </a:cubicBezTo>
                  <a:cubicBezTo>
                    <a:pt x="9849" y="4518"/>
                    <a:pt x="10053" y="4315"/>
                    <a:pt x="10053" y="4071"/>
                  </a:cubicBezTo>
                  <a:cubicBezTo>
                    <a:pt x="10053" y="3826"/>
                    <a:pt x="9849" y="3623"/>
                    <a:pt x="9605" y="3623"/>
                  </a:cubicBezTo>
                  <a:close/>
                  <a:moveTo>
                    <a:pt x="10948" y="3623"/>
                  </a:moveTo>
                  <a:cubicBezTo>
                    <a:pt x="10704" y="3623"/>
                    <a:pt x="10500" y="3826"/>
                    <a:pt x="10500" y="4071"/>
                  </a:cubicBezTo>
                  <a:cubicBezTo>
                    <a:pt x="10500"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3" y="3826"/>
                    <a:pt x="11843" y="4071"/>
                  </a:cubicBezTo>
                  <a:cubicBezTo>
                    <a:pt x="11843"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6" y="3826"/>
                    <a:pt x="13186" y="4071"/>
                  </a:cubicBezTo>
                  <a:cubicBezTo>
                    <a:pt x="13186"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29" y="3826"/>
                    <a:pt x="14529" y="4071"/>
                  </a:cubicBezTo>
                  <a:cubicBezTo>
                    <a:pt x="14529"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2" y="3826"/>
                    <a:pt x="15872" y="4071"/>
                  </a:cubicBezTo>
                  <a:cubicBezTo>
                    <a:pt x="15872" y="4315"/>
                    <a:pt x="16076" y="4518"/>
                    <a:pt x="16320" y="4518"/>
                  </a:cubicBezTo>
                  <a:cubicBezTo>
                    <a:pt x="16564" y="4518"/>
                    <a:pt x="16768" y="4315"/>
                    <a:pt x="16768" y="4071"/>
                  </a:cubicBezTo>
                  <a:cubicBezTo>
                    <a:pt x="16768" y="3826"/>
                    <a:pt x="16564" y="3623"/>
                    <a:pt x="16320" y="3623"/>
                  </a:cubicBezTo>
                  <a:close/>
                  <a:moveTo>
                    <a:pt x="367" y="5454"/>
                  </a:moveTo>
                  <a:cubicBezTo>
                    <a:pt x="163" y="5454"/>
                    <a:pt x="0" y="5658"/>
                    <a:pt x="0" y="5861"/>
                  </a:cubicBezTo>
                  <a:cubicBezTo>
                    <a:pt x="0" y="6065"/>
                    <a:pt x="163" y="6228"/>
                    <a:pt x="367" y="6228"/>
                  </a:cubicBezTo>
                  <a:lnTo>
                    <a:pt x="1954" y="6228"/>
                  </a:lnTo>
                  <a:cubicBezTo>
                    <a:pt x="2157" y="6228"/>
                    <a:pt x="2361" y="6065"/>
                    <a:pt x="2361" y="5861"/>
                  </a:cubicBezTo>
                  <a:cubicBezTo>
                    <a:pt x="2361" y="5658"/>
                    <a:pt x="2157" y="5454"/>
                    <a:pt x="1954" y="5454"/>
                  </a:cubicBezTo>
                  <a:close/>
                  <a:moveTo>
                    <a:pt x="3704" y="5454"/>
                  </a:moveTo>
                  <a:cubicBezTo>
                    <a:pt x="3500" y="5454"/>
                    <a:pt x="3338" y="5658"/>
                    <a:pt x="3338" y="5861"/>
                  </a:cubicBezTo>
                  <a:cubicBezTo>
                    <a:pt x="3338" y="6065"/>
                    <a:pt x="3500" y="6228"/>
                    <a:pt x="3704" y="6228"/>
                  </a:cubicBezTo>
                  <a:lnTo>
                    <a:pt x="7814" y="6228"/>
                  </a:lnTo>
                  <a:cubicBezTo>
                    <a:pt x="8058" y="6228"/>
                    <a:pt x="8221" y="6065"/>
                    <a:pt x="8221" y="5861"/>
                  </a:cubicBezTo>
                  <a:cubicBezTo>
                    <a:pt x="8221" y="5658"/>
                    <a:pt x="8058" y="5454"/>
                    <a:pt x="7814" y="5454"/>
                  </a:cubicBezTo>
                  <a:close/>
                  <a:moveTo>
                    <a:pt x="367" y="7286"/>
                  </a:moveTo>
                  <a:cubicBezTo>
                    <a:pt x="163" y="7286"/>
                    <a:pt x="0" y="7448"/>
                    <a:pt x="0" y="7652"/>
                  </a:cubicBezTo>
                  <a:cubicBezTo>
                    <a:pt x="0" y="7855"/>
                    <a:pt x="163" y="8059"/>
                    <a:pt x="367" y="8059"/>
                  </a:cubicBezTo>
                  <a:lnTo>
                    <a:pt x="1954" y="8059"/>
                  </a:lnTo>
                  <a:cubicBezTo>
                    <a:pt x="2157" y="8059"/>
                    <a:pt x="2361" y="7855"/>
                    <a:pt x="2361" y="7652"/>
                  </a:cubicBezTo>
                  <a:cubicBezTo>
                    <a:pt x="2361" y="7448"/>
                    <a:pt x="2157" y="7286"/>
                    <a:pt x="1954" y="7286"/>
                  </a:cubicBezTo>
                  <a:close/>
                  <a:moveTo>
                    <a:pt x="3704" y="7286"/>
                  </a:moveTo>
                  <a:cubicBezTo>
                    <a:pt x="3500" y="7286"/>
                    <a:pt x="3338" y="7448"/>
                    <a:pt x="3338" y="7652"/>
                  </a:cubicBezTo>
                  <a:cubicBezTo>
                    <a:pt x="3338" y="7855"/>
                    <a:pt x="3500" y="8059"/>
                    <a:pt x="3704" y="8059"/>
                  </a:cubicBezTo>
                  <a:lnTo>
                    <a:pt x="7814" y="8059"/>
                  </a:lnTo>
                  <a:cubicBezTo>
                    <a:pt x="8058" y="8059"/>
                    <a:pt x="8221" y="7855"/>
                    <a:pt x="8221" y="7652"/>
                  </a:cubicBezTo>
                  <a:cubicBezTo>
                    <a:pt x="8221" y="7448"/>
                    <a:pt x="8058" y="7286"/>
                    <a:pt x="7814" y="7286"/>
                  </a:cubicBezTo>
                  <a:close/>
                  <a:moveTo>
                    <a:pt x="14204" y="8791"/>
                  </a:moveTo>
                  <a:cubicBezTo>
                    <a:pt x="13959" y="8791"/>
                    <a:pt x="13756" y="8995"/>
                    <a:pt x="13756" y="9239"/>
                  </a:cubicBezTo>
                  <a:cubicBezTo>
                    <a:pt x="13756" y="9483"/>
                    <a:pt x="13959" y="9687"/>
                    <a:pt x="14204" y="9687"/>
                  </a:cubicBezTo>
                  <a:cubicBezTo>
                    <a:pt x="14448" y="9687"/>
                    <a:pt x="14651" y="9483"/>
                    <a:pt x="14651" y="9239"/>
                  </a:cubicBezTo>
                  <a:cubicBezTo>
                    <a:pt x="14651" y="8995"/>
                    <a:pt x="14448" y="8791"/>
                    <a:pt x="14204" y="8791"/>
                  </a:cubicBezTo>
                  <a:close/>
                  <a:moveTo>
                    <a:pt x="15547" y="8791"/>
                  </a:moveTo>
                  <a:cubicBezTo>
                    <a:pt x="15302" y="8791"/>
                    <a:pt x="15099" y="8995"/>
                    <a:pt x="15099" y="9239"/>
                  </a:cubicBezTo>
                  <a:cubicBezTo>
                    <a:pt x="15099" y="9483"/>
                    <a:pt x="15302" y="9687"/>
                    <a:pt x="15547" y="9687"/>
                  </a:cubicBezTo>
                  <a:cubicBezTo>
                    <a:pt x="15791" y="9687"/>
                    <a:pt x="15994" y="9483"/>
                    <a:pt x="15994" y="9239"/>
                  </a:cubicBezTo>
                  <a:cubicBezTo>
                    <a:pt x="15994" y="8995"/>
                    <a:pt x="15791" y="8791"/>
                    <a:pt x="15547" y="8791"/>
                  </a:cubicBezTo>
                  <a:close/>
                  <a:moveTo>
                    <a:pt x="16890" y="8791"/>
                  </a:moveTo>
                  <a:cubicBezTo>
                    <a:pt x="16645" y="8791"/>
                    <a:pt x="16442" y="8995"/>
                    <a:pt x="16442" y="9239"/>
                  </a:cubicBezTo>
                  <a:cubicBezTo>
                    <a:pt x="16442" y="9483"/>
                    <a:pt x="16645" y="9687"/>
                    <a:pt x="16890" y="9687"/>
                  </a:cubicBezTo>
                  <a:cubicBezTo>
                    <a:pt x="17134" y="9687"/>
                    <a:pt x="17337" y="9483"/>
                    <a:pt x="17337" y="9239"/>
                  </a:cubicBezTo>
                  <a:cubicBezTo>
                    <a:pt x="17337" y="8995"/>
                    <a:pt x="17134" y="8791"/>
                    <a:pt x="16890" y="8791"/>
                  </a:cubicBezTo>
                  <a:close/>
                  <a:moveTo>
                    <a:pt x="18233" y="8791"/>
                  </a:moveTo>
                  <a:cubicBezTo>
                    <a:pt x="17988" y="8791"/>
                    <a:pt x="17785" y="8995"/>
                    <a:pt x="17785" y="9239"/>
                  </a:cubicBezTo>
                  <a:cubicBezTo>
                    <a:pt x="17785" y="9483"/>
                    <a:pt x="17988" y="9687"/>
                    <a:pt x="18233" y="9687"/>
                  </a:cubicBezTo>
                  <a:cubicBezTo>
                    <a:pt x="18477" y="9687"/>
                    <a:pt x="18680" y="9483"/>
                    <a:pt x="18680" y="9239"/>
                  </a:cubicBezTo>
                  <a:cubicBezTo>
                    <a:pt x="18680" y="8995"/>
                    <a:pt x="18477" y="8791"/>
                    <a:pt x="18233" y="8791"/>
                  </a:cubicBezTo>
                  <a:close/>
                  <a:moveTo>
                    <a:pt x="19576" y="8791"/>
                  </a:moveTo>
                  <a:cubicBezTo>
                    <a:pt x="19331" y="8791"/>
                    <a:pt x="19128" y="8995"/>
                    <a:pt x="19128" y="9239"/>
                  </a:cubicBezTo>
                  <a:cubicBezTo>
                    <a:pt x="19128" y="9483"/>
                    <a:pt x="19331" y="9687"/>
                    <a:pt x="19576" y="9687"/>
                  </a:cubicBezTo>
                  <a:cubicBezTo>
                    <a:pt x="19820" y="9687"/>
                    <a:pt x="20023" y="9483"/>
                    <a:pt x="20023" y="9239"/>
                  </a:cubicBezTo>
                  <a:cubicBezTo>
                    <a:pt x="20023" y="8995"/>
                    <a:pt x="19820" y="8791"/>
                    <a:pt x="19576" y="8791"/>
                  </a:cubicBezTo>
                  <a:close/>
                  <a:moveTo>
                    <a:pt x="20919" y="8791"/>
                  </a:moveTo>
                  <a:cubicBezTo>
                    <a:pt x="20674" y="8791"/>
                    <a:pt x="20471" y="8995"/>
                    <a:pt x="20471" y="9239"/>
                  </a:cubicBezTo>
                  <a:cubicBezTo>
                    <a:pt x="20471" y="9483"/>
                    <a:pt x="20674" y="9687"/>
                    <a:pt x="20919" y="9687"/>
                  </a:cubicBezTo>
                  <a:cubicBezTo>
                    <a:pt x="21163" y="9687"/>
                    <a:pt x="21366" y="9483"/>
                    <a:pt x="21366" y="9239"/>
                  </a:cubicBezTo>
                  <a:cubicBezTo>
                    <a:pt x="21366" y="8995"/>
                    <a:pt x="21163" y="8791"/>
                    <a:pt x="20919" y="8791"/>
                  </a:cubicBezTo>
                  <a:close/>
                  <a:moveTo>
                    <a:pt x="367" y="9076"/>
                  </a:moveTo>
                  <a:cubicBezTo>
                    <a:pt x="163" y="9076"/>
                    <a:pt x="0" y="9239"/>
                    <a:pt x="0" y="9443"/>
                  </a:cubicBezTo>
                  <a:cubicBezTo>
                    <a:pt x="0" y="9646"/>
                    <a:pt x="163" y="9850"/>
                    <a:pt x="367" y="9850"/>
                  </a:cubicBezTo>
                  <a:lnTo>
                    <a:pt x="1954" y="9850"/>
                  </a:lnTo>
                  <a:cubicBezTo>
                    <a:pt x="2157" y="9850"/>
                    <a:pt x="2361" y="9646"/>
                    <a:pt x="2361" y="9443"/>
                  </a:cubicBezTo>
                  <a:cubicBezTo>
                    <a:pt x="2361" y="9239"/>
                    <a:pt x="2157" y="9076"/>
                    <a:pt x="1954" y="9076"/>
                  </a:cubicBezTo>
                  <a:close/>
                  <a:moveTo>
                    <a:pt x="8628" y="9076"/>
                  </a:moveTo>
                  <a:cubicBezTo>
                    <a:pt x="8425" y="9076"/>
                    <a:pt x="8262" y="9239"/>
                    <a:pt x="8262" y="9443"/>
                  </a:cubicBezTo>
                  <a:cubicBezTo>
                    <a:pt x="8262" y="9646"/>
                    <a:pt x="8425" y="9850"/>
                    <a:pt x="8628" y="9850"/>
                  </a:cubicBezTo>
                  <a:lnTo>
                    <a:pt x="12779" y="9850"/>
                  </a:lnTo>
                  <a:cubicBezTo>
                    <a:pt x="12983" y="9850"/>
                    <a:pt x="13146" y="9646"/>
                    <a:pt x="13146" y="9443"/>
                  </a:cubicBezTo>
                  <a:cubicBezTo>
                    <a:pt x="13146" y="9239"/>
                    <a:pt x="12983" y="9076"/>
                    <a:pt x="12779" y="9076"/>
                  </a:cubicBezTo>
                  <a:close/>
                  <a:moveTo>
                    <a:pt x="367" y="10867"/>
                  </a:moveTo>
                  <a:cubicBezTo>
                    <a:pt x="163" y="10867"/>
                    <a:pt x="0" y="11030"/>
                    <a:pt x="0" y="11233"/>
                  </a:cubicBezTo>
                  <a:cubicBezTo>
                    <a:pt x="0" y="11478"/>
                    <a:pt x="163" y="11640"/>
                    <a:pt x="367" y="11640"/>
                  </a:cubicBezTo>
                  <a:lnTo>
                    <a:pt x="1954" y="11640"/>
                  </a:lnTo>
                  <a:cubicBezTo>
                    <a:pt x="2157" y="11640"/>
                    <a:pt x="2361" y="11478"/>
                    <a:pt x="2361" y="11233"/>
                  </a:cubicBezTo>
                  <a:cubicBezTo>
                    <a:pt x="2361" y="11030"/>
                    <a:pt x="2157" y="10867"/>
                    <a:pt x="1954" y="10867"/>
                  </a:cubicBezTo>
                  <a:close/>
                  <a:moveTo>
                    <a:pt x="8628" y="10867"/>
                  </a:moveTo>
                  <a:cubicBezTo>
                    <a:pt x="8425" y="10867"/>
                    <a:pt x="8262" y="11030"/>
                    <a:pt x="8262" y="11233"/>
                  </a:cubicBezTo>
                  <a:cubicBezTo>
                    <a:pt x="8262" y="11478"/>
                    <a:pt x="8425" y="11640"/>
                    <a:pt x="8628" y="11640"/>
                  </a:cubicBezTo>
                  <a:lnTo>
                    <a:pt x="12779" y="11640"/>
                  </a:lnTo>
                  <a:cubicBezTo>
                    <a:pt x="12983" y="11640"/>
                    <a:pt x="13146" y="11478"/>
                    <a:pt x="13146" y="11233"/>
                  </a:cubicBezTo>
                  <a:cubicBezTo>
                    <a:pt x="13146" y="11030"/>
                    <a:pt x="12983" y="10867"/>
                    <a:pt x="12779" y="10867"/>
                  </a:cubicBezTo>
                  <a:close/>
                  <a:moveTo>
                    <a:pt x="14204" y="12495"/>
                  </a:moveTo>
                  <a:cubicBezTo>
                    <a:pt x="13959" y="12495"/>
                    <a:pt x="13756" y="12698"/>
                    <a:pt x="13756" y="12943"/>
                  </a:cubicBezTo>
                  <a:cubicBezTo>
                    <a:pt x="13756" y="13187"/>
                    <a:pt x="13959" y="13390"/>
                    <a:pt x="14204" y="13390"/>
                  </a:cubicBezTo>
                  <a:cubicBezTo>
                    <a:pt x="14448" y="13390"/>
                    <a:pt x="14651" y="13187"/>
                    <a:pt x="14651" y="12943"/>
                  </a:cubicBezTo>
                  <a:cubicBezTo>
                    <a:pt x="14651" y="12698"/>
                    <a:pt x="14448" y="12495"/>
                    <a:pt x="14204" y="12495"/>
                  </a:cubicBezTo>
                  <a:close/>
                  <a:moveTo>
                    <a:pt x="15547" y="12495"/>
                  </a:moveTo>
                  <a:cubicBezTo>
                    <a:pt x="15302" y="12495"/>
                    <a:pt x="15099" y="12698"/>
                    <a:pt x="15099" y="12943"/>
                  </a:cubicBezTo>
                  <a:cubicBezTo>
                    <a:pt x="15099" y="13187"/>
                    <a:pt x="15302" y="13390"/>
                    <a:pt x="15547" y="13390"/>
                  </a:cubicBezTo>
                  <a:cubicBezTo>
                    <a:pt x="15791" y="13390"/>
                    <a:pt x="15994" y="13187"/>
                    <a:pt x="15994" y="12943"/>
                  </a:cubicBezTo>
                  <a:cubicBezTo>
                    <a:pt x="15994" y="12698"/>
                    <a:pt x="15791" y="12495"/>
                    <a:pt x="15547" y="12495"/>
                  </a:cubicBezTo>
                  <a:close/>
                  <a:moveTo>
                    <a:pt x="16890" y="12495"/>
                  </a:moveTo>
                  <a:cubicBezTo>
                    <a:pt x="16645" y="12495"/>
                    <a:pt x="16442" y="12698"/>
                    <a:pt x="16442" y="12943"/>
                  </a:cubicBezTo>
                  <a:cubicBezTo>
                    <a:pt x="16442" y="13187"/>
                    <a:pt x="16645" y="13390"/>
                    <a:pt x="16890" y="13390"/>
                  </a:cubicBezTo>
                  <a:cubicBezTo>
                    <a:pt x="17134" y="13390"/>
                    <a:pt x="17337" y="13187"/>
                    <a:pt x="17337" y="12943"/>
                  </a:cubicBezTo>
                  <a:cubicBezTo>
                    <a:pt x="17337" y="12698"/>
                    <a:pt x="17134" y="12495"/>
                    <a:pt x="16890" y="12495"/>
                  </a:cubicBezTo>
                  <a:close/>
                  <a:moveTo>
                    <a:pt x="18233" y="12495"/>
                  </a:moveTo>
                  <a:cubicBezTo>
                    <a:pt x="17988" y="12495"/>
                    <a:pt x="17785" y="12698"/>
                    <a:pt x="17785" y="12943"/>
                  </a:cubicBezTo>
                  <a:cubicBezTo>
                    <a:pt x="17785" y="13187"/>
                    <a:pt x="17988" y="13390"/>
                    <a:pt x="18233" y="13390"/>
                  </a:cubicBezTo>
                  <a:cubicBezTo>
                    <a:pt x="18477" y="13390"/>
                    <a:pt x="18680" y="13187"/>
                    <a:pt x="18680" y="12943"/>
                  </a:cubicBezTo>
                  <a:cubicBezTo>
                    <a:pt x="18680" y="12698"/>
                    <a:pt x="18477" y="12495"/>
                    <a:pt x="18233" y="12495"/>
                  </a:cubicBezTo>
                  <a:close/>
                  <a:moveTo>
                    <a:pt x="19576" y="12495"/>
                  </a:moveTo>
                  <a:cubicBezTo>
                    <a:pt x="19331" y="12495"/>
                    <a:pt x="19128" y="12698"/>
                    <a:pt x="19128" y="12943"/>
                  </a:cubicBezTo>
                  <a:cubicBezTo>
                    <a:pt x="19128" y="13187"/>
                    <a:pt x="19331" y="13390"/>
                    <a:pt x="19576" y="13390"/>
                  </a:cubicBezTo>
                  <a:cubicBezTo>
                    <a:pt x="19820" y="13390"/>
                    <a:pt x="20023" y="13187"/>
                    <a:pt x="20023" y="12943"/>
                  </a:cubicBezTo>
                  <a:cubicBezTo>
                    <a:pt x="20023" y="12698"/>
                    <a:pt x="19820" y="12495"/>
                    <a:pt x="19576" y="12495"/>
                  </a:cubicBezTo>
                  <a:close/>
                  <a:moveTo>
                    <a:pt x="20919" y="12495"/>
                  </a:moveTo>
                  <a:cubicBezTo>
                    <a:pt x="20674" y="12495"/>
                    <a:pt x="20471" y="12698"/>
                    <a:pt x="20471" y="12943"/>
                  </a:cubicBezTo>
                  <a:cubicBezTo>
                    <a:pt x="20471" y="13187"/>
                    <a:pt x="20674" y="13390"/>
                    <a:pt x="20919" y="13390"/>
                  </a:cubicBezTo>
                  <a:cubicBezTo>
                    <a:pt x="21163" y="13390"/>
                    <a:pt x="21366" y="13187"/>
                    <a:pt x="21366" y="12943"/>
                  </a:cubicBezTo>
                  <a:cubicBezTo>
                    <a:pt x="21366" y="12698"/>
                    <a:pt x="21163" y="12495"/>
                    <a:pt x="20919" y="12495"/>
                  </a:cubicBezTo>
                  <a:close/>
                  <a:moveTo>
                    <a:pt x="367" y="12658"/>
                  </a:moveTo>
                  <a:cubicBezTo>
                    <a:pt x="163" y="12658"/>
                    <a:pt x="0" y="12821"/>
                    <a:pt x="0" y="13065"/>
                  </a:cubicBezTo>
                  <a:cubicBezTo>
                    <a:pt x="0" y="13268"/>
                    <a:pt x="163" y="13431"/>
                    <a:pt x="367" y="13431"/>
                  </a:cubicBezTo>
                  <a:lnTo>
                    <a:pt x="1954" y="13431"/>
                  </a:lnTo>
                  <a:cubicBezTo>
                    <a:pt x="2157" y="13431"/>
                    <a:pt x="2361" y="13268"/>
                    <a:pt x="2361" y="13065"/>
                  </a:cubicBezTo>
                  <a:cubicBezTo>
                    <a:pt x="2361" y="12821"/>
                    <a:pt x="2157" y="12658"/>
                    <a:pt x="1954" y="12658"/>
                  </a:cubicBezTo>
                  <a:close/>
                  <a:moveTo>
                    <a:pt x="8628" y="12658"/>
                  </a:moveTo>
                  <a:cubicBezTo>
                    <a:pt x="8425" y="12658"/>
                    <a:pt x="8262" y="12821"/>
                    <a:pt x="8262" y="13065"/>
                  </a:cubicBezTo>
                  <a:cubicBezTo>
                    <a:pt x="8262" y="13268"/>
                    <a:pt x="8425" y="13431"/>
                    <a:pt x="8628" y="13431"/>
                  </a:cubicBezTo>
                  <a:lnTo>
                    <a:pt x="12779" y="13431"/>
                  </a:lnTo>
                  <a:cubicBezTo>
                    <a:pt x="12983" y="13431"/>
                    <a:pt x="13146" y="13268"/>
                    <a:pt x="13146" y="13065"/>
                  </a:cubicBezTo>
                  <a:cubicBezTo>
                    <a:pt x="13146" y="12821"/>
                    <a:pt x="12983" y="12658"/>
                    <a:pt x="12779" y="12658"/>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74" name="Google Shape;1737;p34"/>
            <p:cNvSpPr/>
            <p:nvPr/>
          </p:nvSpPr>
          <p:spPr>
            <a:xfrm>
              <a:off x="4015440" y="3426840"/>
              <a:ext cx="426960" cy="268200"/>
            </a:xfrm>
            <a:custGeom>
              <a:avLst/>
              <a:gdLst/>
              <a:ahLst/>
              <a:cxnLst/>
              <a:rect l="l" t="t" r="r" b="b"/>
              <a:pathLst>
                <a:path w="21367" h="13431">
                  <a:moveTo>
                    <a:pt x="367" y="82"/>
                  </a:moveTo>
                  <a:cubicBezTo>
                    <a:pt x="163" y="82"/>
                    <a:pt x="0" y="244"/>
                    <a:pt x="0" y="448"/>
                  </a:cubicBezTo>
                  <a:cubicBezTo>
                    <a:pt x="0" y="692"/>
                    <a:pt x="163" y="855"/>
                    <a:pt x="367" y="855"/>
                  </a:cubicBezTo>
                  <a:lnTo>
                    <a:pt x="1954" y="855"/>
                  </a:lnTo>
                  <a:cubicBezTo>
                    <a:pt x="2157" y="855"/>
                    <a:pt x="2361" y="692"/>
                    <a:pt x="2361" y="448"/>
                  </a:cubicBezTo>
                  <a:cubicBezTo>
                    <a:pt x="2361" y="244"/>
                    <a:pt x="2157" y="82"/>
                    <a:pt x="1954" y="82"/>
                  </a:cubicBezTo>
                  <a:close/>
                  <a:moveTo>
                    <a:pt x="3704" y="82"/>
                  </a:moveTo>
                  <a:cubicBezTo>
                    <a:pt x="3500" y="82"/>
                    <a:pt x="3338" y="244"/>
                    <a:pt x="3338" y="448"/>
                  </a:cubicBezTo>
                  <a:cubicBezTo>
                    <a:pt x="3338" y="692"/>
                    <a:pt x="3500" y="855"/>
                    <a:pt x="3704" y="855"/>
                  </a:cubicBezTo>
                  <a:lnTo>
                    <a:pt x="7814" y="855"/>
                  </a:lnTo>
                  <a:cubicBezTo>
                    <a:pt x="8058" y="855"/>
                    <a:pt x="8221" y="692"/>
                    <a:pt x="8221" y="448"/>
                  </a:cubicBezTo>
                  <a:cubicBezTo>
                    <a:pt x="8221" y="244"/>
                    <a:pt x="8058" y="82"/>
                    <a:pt x="7814" y="82"/>
                  </a:cubicBezTo>
                  <a:close/>
                  <a:moveTo>
                    <a:pt x="9605" y="0"/>
                  </a:moveTo>
                  <a:cubicBezTo>
                    <a:pt x="9361" y="0"/>
                    <a:pt x="9157" y="204"/>
                    <a:pt x="9157" y="448"/>
                  </a:cubicBezTo>
                  <a:cubicBezTo>
                    <a:pt x="9157" y="692"/>
                    <a:pt x="9361" y="896"/>
                    <a:pt x="9605" y="896"/>
                  </a:cubicBezTo>
                  <a:cubicBezTo>
                    <a:pt x="9849" y="896"/>
                    <a:pt x="10053" y="692"/>
                    <a:pt x="10053" y="448"/>
                  </a:cubicBezTo>
                  <a:cubicBezTo>
                    <a:pt x="10053" y="204"/>
                    <a:pt x="9849" y="0"/>
                    <a:pt x="9605" y="0"/>
                  </a:cubicBezTo>
                  <a:close/>
                  <a:moveTo>
                    <a:pt x="10948" y="0"/>
                  </a:moveTo>
                  <a:cubicBezTo>
                    <a:pt x="10704" y="0"/>
                    <a:pt x="10500" y="204"/>
                    <a:pt x="10500" y="448"/>
                  </a:cubicBezTo>
                  <a:cubicBezTo>
                    <a:pt x="10500" y="692"/>
                    <a:pt x="10704" y="896"/>
                    <a:pt x="10948" y="896"/>
                  </a:cubicBezTo>
                  <a:cubicBezTo>
                    <a:pt x="11192" y="896"/>
                    <a:pt x="11396" y="692"/>
                    <a:pt x="11396" y="448"/>
                  </a:cubicBezTo>
                  <a:cubicBezTo>
                    <a:pt x="11396" y="204"/>
                    <a:pt x="11192" y="0"/>
                    <a:pt x="10948" y="0"/>
                  </a:cubicBezTo>
                  <a:close/>
                  <a:moveTo>
                    <a:pt x="12291" y="0"/>
                  </a:moveTo>
                  <a:cubicBezTo>
                    <a:pt x="12047" y="0"/>
                    <a:pt x="11843" y="204"/>
                    <a:pt x="11843" y="448"/>
                  </a:cubicBezTo>
                  <a:cubicBezTo>
                    <a:pt x="11843" y="692"/>
                    <a:pt x="12047" y="896"/>
                    <a:pt x="12291" y="896"/>
                  </a:cubicBezTo>
                  <a:cubicBezTo>
                    <a:pt x="12535" y="896"/>
                    <a:pt x="12739" y="692"/>
                    <a:pt x="12739" y="448"/>
                  </a:cubicBezTo>
                  <a:cubicBezTo>
                    <a:pt x="12739" y="204"/>
                    <a:pt x="12535" y="0"/>
                    <a:pt x="12291" y="0"/>
                  </a:cubicBezTo>
                  <a:close/>
                  <a:moveTo>
                    <a:pt x="13634" y="0"/>
                  </a:moveTo>
                  <a:cubicBezTo>
                    <a:pt x="13390" y="0"/>
                    <a:pt x="13186" y="204"/>
                    <a:pt x="13186" y="448"/>
                  </a:cubicBezTo>
                  <a:cubicBezTo>
                    <a:pt x="13186" y="692"/>
                    <a:pt x="13390" y="896"/>
                    <a:pt x="13634" y="896"/>
                  </a:cubicBezTo>
                  <a:cubicBezTo>
                    <a:pt x="13878" y="896"/>
                    <a:pt x="14082" y="692"/>
                    <a:pt x="14082" y="448"/>
                  </a:cubicBezTo>
                  <a:cubicBezTo>
                    <a:pt x="14082" y="204"/>
                    <a:pt x="13878" y="0"/>
                    <a:pt x="13634" y="0"/>
                  </a:cubicBezTo>
                  <a:close/>
                  <a:moveTo>
                    <a:pt x="14977" y="0"/>
                  </a:moveTo>
                  <a:cubicBezTo>
                    <a:pt x="14733" y="0"/>
                    <a:pt x="14529" y="204"/>
                    <a:pt x="14529" y="448"/>
                  </a:cubicBezTo>
                  <a:cubicBezTo>
                    <a:pt x="14529" y="692"/>
                    <a:pt x="14733" y="896"/>
                    <a:pt x="14977" y="896"/>
                  </a:cubicBezTo>
                  <a:cubicBezTo>
                    <a:pt x="15221" y="896"/>
                    <a:pt x="15425" y="692"/>
                    <a:pt x="15425" y="448"/>
                  </a:cubicBezTo>
                  <a:cubicBezTo>
                    <a:pt x="15425" y="204"/>
                    <a:pt x="15221" y="0"/>
                    <a:pt x="14977" y="0"/>
                  </a:cubicBezTo>
                  <a:close/>
                  <a:moveTo>
                    <a:pt x="16320" y="0"/>
                  </a:moveTo>
                  <a:cubicBezTo>
                    <a:pt x="16076" y="0"/>
                    <a:pt x="15872" y="204"/>
                    <a:pt x="15872" y="448"/>
                  </a:cubicBezTo>
                  <a:cubicBezTo>
                    <a:pt x="15872" y="692"/>
                    <a:pt x="16076" y="896"/>
                    <a:pt x="16320" y="896"/>
                  </a:cubicBezTo>
                  <a:cubicBezTo>
                    <a:pt x="16564" y="896"/>
                    <a:pt x="16768" y="692"/>
                    <a:pt x="16768" y="448"/>
                  </a:cubicBezTo>
                  <a:cubicBezTo>
                    <a:pt x="16768" y="204"/>
                    <a:pt x="16564" y="0"/>
                    <a:pt x="16320" y="0"/>
                  </a:cubicBezTo>
                  <a:close/>
                  <a:moveTo>
                    <a:pt x="367" y="1872"/>
                  </a:moveTo>
                  <a:cubicBezTo>
                    <a:pt x="163" y="1872"/>
                    <a:pt x="0" y="2035"/>
                    <a:pt x="0" y="2239"/>
                  </a:cubicBezTo>
                  <a:cubicBezTo>
                    <a:pt x="0" y="2483"/>
                    <a:pt x="163" y="2646"/>
                    <a:pt x="367" y="2646"/>
                  </a:cubicBezTo>
                  <a:lnTo>
                    <a:pt x="1954" y="2646"/>
                  </a:lnTo>
                  <a:cubicBezTo>
                    <a:pt x="2157" y="2646"/>
                    <a:pt x="2361" y="2483"/>
                    <a:pt x="2361" y="2239"/>
                  </a:cubicBezTo>
                  <a:cubicBezTo>
                    <a:pt x="2361" y="2035"/>
                    <a:pt x="2157" y="1872"/>
                    <a:pt x="1954" y="1872"/>
                  </a:cubicBezTo>
                  <a:close/>
                  <a:moveTo>
                    <a:pt x="3704" y="1872"/>
                  </a:moveTo>
                  <a:cubicBezTo>
                    <a:pt x="3500" y="1872"/>
                    <a:pt x="3338" y="2035"/>
                    <a:pt x="3338" y="2239"/>
                  </a:cubicBezTo>
                  <a:cubicBezTo>
                    <a:pt x="3338" y="2483"/>
                    <a:pt x="3500" y="2646"/>
                    <a:pt x="3704" y="2646"/>
                  </a:cubicBezTo>
                  <a:lnTo>
                    <a:pt x="7814" y="2646"/>
                  </a:lnTo>
                  <a:cubicBezTo>
                    <a:pt x="8058" y="2646"/>
                    <a:pt x="8221" y="2483"/>
                    <a:pt x="8221" y="2239"/>
                  </a:cubicBezTo>
                  <a:cubicBezTo>
                    <a:pt x="8221" y="2035"/>
                    <a:pt x="8058" y="1872"/>
                    <a:pt x="7814" y="1872"/>
                  </a:cubicBezTo>
                  <a:close/>
                  <a:moveTo>
                    <a:pt x="367" y="3663"/>
                  </a:moveTo>
                  <a:cubicBezTo>
                    <a:pt x="163" y="3663"/>
                    <a:pt x="0" y="3826"/>
                    <a:pt x="0" y="4070"/>
                  </a:cubicBezTo>
                  <a:cubicBezTo>
                    <a:pt x="0" y="4273"/>
                    <a:pt x="163" y="4436"/>
                    <a:pt x="367" y="4436"/>
                  </a:cubicBezTo>
                  <a:lnTo>
                    <a:pt x="1954" y="4436"/>
                  </a:lnTo>
                  <a:cubicBezTo>
                    <a:pt x="2157" y="4436"/>
                    <a:pt x="2361" y="4273"/>
                    <a:pt x="2361" y="4070"/>
                  </a:cubicBezTo>
                  <a:cubicBezTo>
                    <a:pt x="2361" y="3826"/>
                    <a:pt x="2157" y="3663"/>
                    <a:pt x="1954" y="3663"/>
                  </a:cubicBezTo>
                  <a:close/>
                  <a:moveTo>
                    <a:pt x="3704" y="3663"/>
                  </a:moveTo>
                  <a:cubicBezTo>
                    <a:pt x="3500" y="3663"/>
                    <a:pt x="3338" y="3826"/>
                    <a:pt x="3338" y="4070"/>
                  </a:cubicBezTo>
                  <a:cubicBezTo>
                    <a:pt x="3338" y="4273"/>
                    <a:pt x="3500" y="4436"/>
                    <a:pt x="3704" y="4436"/>
                  </a:cubicBezTo>
                  <a:lnTo>
                    <a:pt x="7814" y="4436"/>
                  </a:lnTo>
                  <a:cubicBezTo>
                    <a:pt x="8058" y="4436"/>
                    <a:pt x="8221" y="4273"/>
                    <a:pt x="8221" y="4070"/>
                  </a:cubicBezTo>
                  <a:cubicBezTo>
                    <a:pt x="8221" y="3826"/>
                    <a:pt x="8058" y="3663"/>
                    <a:pt x="7814" y="3663"/>
                  </a:cubicBezTo>
                  <a:close/>
                  <a:moveTo>
                    <a:pt x="9605" y="3622"/>
                  </a:moveTo>
                  <a:cubicBezTo>
                    <a:pt x="9361" y="3622"/>
                    <a:pt x="9157" y="3785"/>
                    <a:pt x="9157" y="4070"/>
                  </a:cubicBezTo>
                  <a:cubicBezTo>
                    <a:pt x="9157" y="4314"/>
                    <a:pt x="9361" y="4518"/>
                    <a:pt x="9605" y="4518"/>
                  </a:cubicBezTo>
                  <a:cubicBezTo>
                    <a:pt x="9849" y="4518"/>
                    <a:pt x="10053" y="4314"/>
                    <a:pt x="10053" y="4070"/>
                  </a:cubicBezTo>
                  <a:cubicBezTo>
                    <a:pt x="10053" y="3785"/>
                    <a:pt x="9849" y="3622"/>
                    <a:pt x="9605" y="3622"/>
                  </a:cubicBezTo>
                  <a:close/>
                  <a:moveTo>
                    <a:pt x="10948" y="3622"/>
                  </a:moveTo>
                  <a:cubicBezTo>
                    <a:pt x="10704" y="3622"/>
                    <a:pt x="10500" y="3785"/>
                    <a:pt x="10500" y="4070"/>
                  </a:cubicBezTo>
                  <a:cubicBezTo>
                    <a:pt x="10500" y="4314"/>
                    <a:pt x="10704" y="4518"/>
                    <a:pt x="10948" y="4518"/>
                  </a:cubicBezTo>
                  <a:cubicBezTo>
                    <a:pt x="11192" y="4518"/>
                    <a:pt x="11396" y="4314"/>
                    <a:pt x="11396" y="4070"/>
                  </a:cubicBezTo>
                  <a:cubicBezTo>
                    <a:pt x="11396" y="3785"/>
                    <a:pt x="11192" y="3622"/>
                    <a:pt x="10948" y="3622"/>
                  </a:cubicBezTo>
                  <a:close/>
                  <a:moveTo>
                    <a:pt x="12291" y="3622"/>
                  </a:moveTo>
                  <a:cubicBezTo>
                    <a:pt x="12047" y="3622"/>
                    <a:pt x="11843" y="3785"/>
                    <a:pt x="11843" y="4070"/>
                  </a:cubicBezTo>
                  <a:cubicBezTo>
                    <a:pt x="11843" y="4314"/>
                    <a:pt x="12047" y="4518"/>
                    <a:pt x="12291" y="4518"/>
                  </a:cubicBezTo>
                  <a:cubicBezTo>
                    <a:pt x="12535" y="4518"/>
                    <a:pt x="12739" y="4314"/>
                    <a:pt x="12739" y="4070"/>
                  </a:cubicBezTo>
                  <a:cubicBezTo>
                    <a:pt x="12739" y="3785"/>
                    <a:pt x="12535" y="3622"/>
                    <a:pt x="12291" y="3622"/>
                  </a:cubicBezTo>
                  <a:close/>
                  <a:moveTo>
                    <a:pt x="13634" y="3622"/>
                  </a:moveTo>
                  <a:cubicBezTo>
                    <a:pt x="13390" y="3622"/>
                    <a:pt x="13186" y="3785"/>
                    <a:pt x="13186" y="4070"/>
                  </a:cubicBezTo>
                  <a:cubicBezTo>
                    <a:pt x="13186" y="4314"/>
                    <a:pt x="13390" y="4518"/>
                    <a:pt x="13634" y="4518"/>
                  </a:cubicBezTo>
                  <a:cubicBezTo>
                    <a:pt x="13878" y="4518"/>
                    <a:pt x="14082" y="4314"/>
                    <a:pt x="14082" y="4070"/>
                  </a:cubicBezTo>
                  <a:cubicBezTo>
                    <a:pt x="14082" y="3785"/>
                    <a:pt x="13878" y="3622"/>
                    <a:pt x="13634" y="3622"/>
                  </a:cubicBezTo>
                  <a:close/>
                  <a:moveTo>
                    <a:pt x="14977" y="3622"/>
                  </a:moveTo>
                  <a:cubicBezTo>
                    <a:pt x="14733" y="3622"/>
                    <a:pt x="14529" y="3785"/>
                    <a:pt x="14529" y="4070"/>
                  </a:cubicBezTo>
                  <a:cubicBezTo>
                    <a:pt x="14529" y="4314"/>
                    <a:pt x="14733" y="4518"/>
                    <a:pt x="14977" y="4518"/>
                  </a:cubicBezTo>
                  <a:cubicBezTo>
                    <a:pt x="15221" y="4518"/>
                    <a:pt x="15425" y="4314"/>
                    <a:pt x="15425" y="4070"/>
                  </a:cubicBezTo>
                  <a:cubicBezTo>
                    <a:pt x="15425" y="3785"/>
                    <a:pt x="15221" y="3622"/>
                    <a:pt x="14977" y="3622"/>
                  </a:cubicBezTo>
                  <a:close/>
                  <a:moveTo>
                    <a:pt x="16320" y="3622"/>
                  </a:moveTo>
                  <a:cubicBezTo>
                    <a:pt x="16076" y="3622"/>
                    <a:pt x="15872" y="3785"/>
                    <a:pt x="15872" y="4070"/>
                  </a:cubicBezTo>
                  <a:cubicBezTo>
                    <a:pt x="15872" y="4314"/>
                    <a:pt x="16076" y="4518"/>
                    <a:pt x="16320" y="4518"/>
                  </a:cubicBezTo>
                  <a:cubicBezTo>
                    <a:pt x="16564" y="4518"/>
                    <a:pt x="16768" y="4314"/>
                    <a:pt x="16768" y="4070"/>
                  </a:cubicBezTo>
                  <a:cubicBezTo>
                    <a:pt x="16768" y="3785"/>
                    <a:pt x="16564" y="3622"/>
                    <a:pt x="16320" y="3622"/>
                  </a:cubicBezTo>
                  <a:close/>
                  <a:moveTo>
                    <a:pt x="367" y="5454"/>
                  </a:moveTo>
                  <a:cubicBezTo>
                    <a:pt x="163" y="5454"/>
                    <a:pt x="0" y="5617"/>
                    <a:pt x="0" y="5861"/>
                  </a:cubicBezTo>
                  <a:cubicBezTo>
                    <a:pt x="0" y="6064"/>
                    <a:pt x="163" y="6227"/>
                    <a:pt x="367" y="6227"/>
                  </a:cubicBezTo>
                  <a:lnTo>
                    <a:pt x="1954" y="6227"/>
                  </a:lnTo>
                  <a:cubicBezTo>
                    <a:pt x="2157" y="6227"/>
                    <a:pt x="2361" y="6064"/>
                    <a:pt x="2361" y="5861"/>
                  </a:cubicBezTo>
                  <a:cubicBezTo>
                    <a:pt x="2361" y="5617"/>
                    <a:pt x="2157" y="5454"/>
                    <a:pt x="1954" y="5454"/>
                  </a:cubicBezTo>
                  <a:close/>
                  <a:moveTo>
                    <a:pt x="3704" y="5454"/>
                  </a:moveTo>
                  <a:cubicBezTo>
                    <a:pt x="3500" y="5454"/>
                    <a:pt x="3338" y="5617"/>
                    <a:pt x="3338" y="5861"/>
                  </a:cubicBezTo>
                  <a:cubicBezTo>
                    <a:pt x="3338" y="6064"/>
                    <a:pt x="3500" y="6227"/>
                    <a:pt x="3704" y="6227"/>
                  </a:cubicBezTo>
                  <a:lnTo>
                    <a:pt x="7814" y="6227"/>
                  </a:lnTo>
                  <a:cubicBezTo>
                    <a:pt x="8058" y="6227"/>
                    <a:pt x="8221" y="6064"/>
                    <a:pt x="8221" y="5861"/>
                  </a:cubicBezTo>
                  <a:cubicBezTo>
                    <a:pt x="8221" y="5617"/>
                    <a:pt x="8058" y="5454"/>
                    <a:pt x="7814" y="5454"/>
                  </a:cubicBezTo>
                  <a:close/>
                  <a:moveTo>
                    <a:pt x="367" y="7244"/>
                  </a:moveTo>
                  <a:cubicBezTo>
                    <a:pt x="163" y="7244"/>
                    <a:pt x="0" y="7448"/>
                    <a:pt x="0" y="7651"/>
                  </a:cubicBezTo>
                  <a:cubicBezTo>
                    <a:pt x="0" y="7855"/>
                    <a:pt x="163" y="8018"/>
                    <a:pt x="367" y="8018"/>
                  </a:cubicBezTo>
                  <a:lnTo>
                    <a:pt x="1954" y="8018"/>
                  </a:lnTo>
                  <a:cubicBezTo>
                    <a:pt x="2157" y="8018"/>
                    <a:pt x="2361" y="7855"/>
                    <a:pt x="2361" y="7651"/>
                  </a:cubicBezTo>
                  <a:cubicBezTo>
                    <a:pt x="2361" y="7448"/>
                    <a:pt x="2157" y="7244"/>
                    <a:pt x="1954" y="7244"/>
                  </a:cubicBezTo>
                  <a:close/>
                  <a:moveTo>
                    <a:pt x="3704" y="7244"/>
                  </a:moveTo>
                  <a:cubicBezTo>
                    <a:pt x="3500" y="7244"/>
                    <a:pt x="3338" y="7448"/>
                    <a:pt x="3338" y="7651"/>
                  </a:cubicBezTo>
                  <a:cubicBezTo>
                    <a:pt x="3338" y="7855"/>
                    <a:pt x="3500" y="8018"/>
                    <a:pt x="3704" y="8018"/>
                  </a:cubicBezTo>
                  <a:lnTo>
                    <a:pt x="7814" y="8018"/>
                  </a:lnTo>
                  <a:cubicBezTo>
                    <a:pt x="8058" y="8018"/>
                    <a:pt x="8221" y="7855"/>
                    <a:pt x="8221" y="7651"/>
                  </a:cubicBezTo>
                  <a:cubicBezTo>
                    <a:pt x="8221" y="7448"/>
                    <a:pt x="8058" y="7244"/>
                    <a:pt x="7814" y="7244"/>
                  </a:cubicBezTo>
                  <a:close/>
                  <a:moveTo>
                    <a:pt x="14204" y="8750"/>
                  </a:moveTo>
                  <a:cubicBezTo>
                    <a:pt x="13959" y="8750"/>
                    <a:pt x="13756" y="8954"/>
                    <a:pt x="13756" y="9198"/>
                  </a:cubicBezTo>
                  <a:cubicBezTo>
                    <a:pt x="13756" y="9483"/>
                    <a:pt x="13959" y="9686"/>
                    <a:pt x="14204" y="9686"/>
                  </a:cubicBezTo>
                  <a:cubicBezTo>
                    <a:pt x="14448" y="9686"/>
                    <a:pt x="14651" y="9483"/>
                    <a:pt x="14651" y="9198"/>
                  </a:cubicBezTo>
                  <a:cubicBezTo>
                    <a:pt x="14651" y="8954"/>
                    <a:pt x="14448" y="8750"/>
                    <a:pt x="14204" y="8750"/>
                  </a:cubicBezTo>
                  <a:close/>
                  <a:moveTo>
                    <a:pt x="15547" y="8750"/>
                  </a:moveTo>
                  <a:cubicBezTo>
                    <a:pt x="15302" y="8750"/>
                    <a:pt x="15099" y="8954"/>
                    <a:pt x="15099" y="9198"/>
                  </a:cubicBezTo>
                  <a:cubicBezTo>
                    <a:pt x="15099" y="9483"/>
                    <a:pt x="15302" y="9686"/>
                    <a:pt x="15547" y="9686"/>
                  </a:cubicBezTo>
                  <a:cubicBezTo>
                    <a:pt x="15791" y="9686"/>
                    <a:pt x="15994" y="9483"/>
                    <a:pt x="15994" y="9198"/>
                  </a:cubicBezTo>
                  <a:cubicBezTo>
                    <a:pt x="15994" y="8954"/>
                    <a:pt x="15791" y="8750"/>
                    <a:pt x="15547" y="8750"/>
                  </a:cubicBezTo>
                  <a:close/>
                  <a:moveTo>
                    <a:pt x="16890" y="8750"/>
                  </a:moveTo>
                  <a:cubicBezTo>
                    <a:pt x="16645" y="8750"/>
                    <a:pt x="16442" y="8954"/>
                    <a:pt x="16442" y="9198"/>
                  </a:cubicBezTo>
                  <a:cubicBezTo>
                    <a:pt x="16442" y="9483"/>
                    <a:pt x="16645" y="9686"/>
                    <a:pt x="16890" y="9686"/>
                  </a:cubicBezTo>
                  <a:cubicBezTo>
                    <a:pt x="17134" y="9686"/>
                    <a:pt x="17337" y="9483"/>
                    <a:pt x="17337" y="9198"/>
                  </a:cubicBezTo>
                  <a:cubicBezTo>
                    <a:pt x="17337" y="8954"/>
                    <a:pt x="17134" y="8750"/>
                    <a:pt x="16890" y="8750"/>
                  </a:cubicBezTo>
                  <a:close/>
                  <a:moveTo>
                    <a:pt x="18233" y="8750"/>
                  </a:moveTo>
                  <a:cubicBezTo>
                    <a:pt x="17988" y="8750"/>
                    <a:pt x="17785" y="8954"/>
                    <a:pt x="17785" y="9198"/>
                  </a:cubicBezTo>
                  <a:cubicBezTo>
                    <a:pt x="17785" y="9483"/>
                    <a:pt x="17988" y="9686"/>
                    <a:pt x="18233" y="9686"/>
                  </a:cubicBezTo>
                  <a:cubicBezTo>
                    <a:pt x="18477" y="9686"/>
                    <a:pt x="18680" y="9483"/>
                    <a:pt x="18680" y="9198"/>
                  </a:cubicBezTo>
                  <a:cubicBezTo>
                    <a:pt x="18680" y="8954"/>
                    <a:pt x="18477" y="8750"/>
                    <a:pt x="18233" y="8750"/>
                  </a:cubicBezTo>
                  <a:close/>
                  <a:moveTo>
                    <a:pt x="19576" y="8750"/>
                  </a:moveTo>
                  <a:cubicBezTo>
                    <a:pt x="19331" y="8750"/>
                    <a:pt x="19128" y="8954"/>
                    <a:pt x="19128" y="9198"/>
                  </a:cubicBezTo>
                  <a:cubicBezTo>
                    <a:pt x="19128" y="9483"/>
                    <a:pt x="19331" y="9686"/>
                    <a:pt x="19576" y="9686"/>
                  </a:cubicBezTo>
                  <a:cubicBezTo>
                    <a:pt x="19820" y="9686"/>
                    <a:pt x="20023" y="9483"/>
                    <a:pt x="20023" y="9198"/>
                  </a:cubicBezTo>
                  <a:cubicBezTo>
                    <a:pt x="20023" y="8954"/>
                    <a:pt x="19820" y="8750"/>
                    <a:pt x="19576" y="8750"/>
                  </a:cubicBezTo>
                  <a:close/>
                  <a:moveTo>
                    <a:pt x="20919" y="8750"/>
                  </a:moveTo>
                  <a:cubicBezTo>
                    <a:pt x="20674" y="8750"/>
                    <a:pt x="20471" y="8954"/>
                    <a:pt x="20471" y="9198"/>
                  </a:cubicBezTo>
                  <a:cubicBezTo>
                    <a:pt x="20471" y="9483"/>
                    <a:pt x="20674" y="9686"/>
                    <a:pt x="20919" y="9686"/>
                  </a:cubicBezTo>
                  <a:cubicBezTo>
                    <a:pt x="21163" y="9686"/>
                    <a:pt x="21366" y="9483"/>
                    <a:pt x="21366" y="9198"/>
                  </a:cubicBezTo>
                  <a:cubicBezTo>
                    <a:pt x="21366" y="8954"/>
                    <a:pt x="21163" y="8750"/>
                    <a:pt x="20919" y="8750"/>
                  </a:cubicBezTo>
                  <a:close/>
                  <a:moveTo>
                    <a:pt x="367" y="9035"/>
                  </a:moveTo>
                  <a:cubicBezTo>
                    <a:pt x="163" y="9035"/>
                    <a:pt x="0" y="9239"/>
                    <a:pt x="0" y="9442"/>
                  </a:cubicBezTo>
                  <a:cubicBezTo>
                    <a:pt x="0" y="9646"/>
                    <a:pt x="163" y="9849"/>
                    <a:pt x="367" y="9849"/>
                  </a:cubicBezTo>
                  <a:lnTo>
                    <a:pt x="1954" y="9849"/>
                  </a:lnTo>
                  <a:cubicBezTo>
                    <a:pt x="2157" y="9849"/>
                    <a:pt x="2361" y="9646"/>
                    <a:pt x="2361" y="9442"/>
                  </a:cubicBezTo>
                  <a:cubicBezTo>
                    <a:pt x="2361" y="9239"/>
                    <a:pt x="2157" y="9035"/>
                    <a:pt x="1954" y="9035"/>
                  </a:cubicBezTo>
                  <a:close/>
                  <a:moveTo>
                    <a:pt x="8628" y="9035"/>
                  </a:moveTo>
                  <a:cubicBezTo>
                    <a:pt x="8425" y="9035"/>
                    <a:pt x="8262" y="9239"/>
                    <a:pt x="8262" y="9442"/>
                  </a:cubicBezTo>
                  <a:cubicBezTo>
                    <a:pt x="8262" y="9646"/>
                    <a:pt x="8425" y="9849"/>
                    <a:pt x="8628" y="9849"/>
                  </a:cubicBezTo>
                  <a:lnTo>
                    <a:pt x="12779" y="9849"/>
                  </a:lnTo>
                  <a:cubicBezTo>
                    <a:pt x="12983" y="9849"/>
                    <a:pt x="13146" y="9646"/>
                    <a:pt x="13146" y="9442"/>
                  </a:cubicBezTo>
                  <a:cubicBezTo>
                    <a:pt x="13146" y="9239"/>
                    <a:pt x="12983" y="9035"/>
                    <a:pt x="12779" y="9035"/>
                  </a:cubicBezTo>
                  <a:close/>
                  <a:moveTo>
                    <a:pt x="367" y="10866"/>
                  </a:moveTo>
                  <a:cubicBezTo>
                    <a:pt x="163" y="10866"/>
                    <a:pt x="0" y="11029"/>
                    <a:pt x="0" y="11233"/>
                  </a:cubicBezTo>
                  <a:cubicBezTo>
                    <a:pt x="0" y="11436"/>
                    <a:pt x="163" y="11640"/>
                    <a:pt x="367" y="11640"/>
                  </a:cubicBezTo>
                  <a:lnTo>
                    <a:pt x="1954" y="11640"/>
                  </a:lnTo>
                  <a:cubicBezTo>
                    <a:pt x="2157" y="11640"/>
                    <a:pt x="2361" y="11436"/>
                    <a:pt x="2361" y="11233"/>
                  </a:cubicBezTo>
                  <a:cubicBezTo>
                    <a:pt x="2361" y="11029"/>
                    <a:pt x="2157" y="10866"/>
                    <a:pt x="1954" y="10866"/>
                  </a:cubicBezTo>
                  <a:close/>
                  <a:moveTo>
                    <a:pt x="8628" y="10866"/>
                  </a:moveTo>
                  <a:cubicBezTo>
                    <a:pt x="8425" y="10866"/>
                    <a:pt x="8262" y="11029"/>
                    <a:pt x="8262" y="11233"/>
                  </a:cubicBezTo>
                  <a:cubicBezTo>
                    <a:pt x="8262" y="11436"/>
                    <a:pt x="8425" y="11640"/>
                    <a:pt x="8628" y="11640"/>
                  </a:cubicBezTo>
                  <a:lnTo>
                    <a:pt x="12779" y="11640"/>
                  </a:lnTo>
                  <a:cubicBezTo>
                    <a:pt x="12983" y="11640"/>
                    <a:pt x="13146" y="11436"/>
                    <a:pt x="13146" y="11233"/>
                  </a:cubicBezTo>
                  <a:cubicBezTo>
                    <a:pt x="13146" y="11029"/>
                    <a:pt x="12983" y="10866"/>
                    <a:pt x="12779" y="10866"/>
                  </a:cubicBezTo>
                  <a:close/>
                  <a:moveTo>
                    <a:pt x="14204" y="12454"/>
                  </a:moveTo>
                  <a:cubicBezTo>
                    <a:pt x="13959" y="12454"/>
                    <a:pt x="13756" y="12657"/>
                    <a:pt x="13756" y="12942"/>
                  </a:cubicBezTo>
                  <a:cubicBezTo>
                    <a:pt x="13756" y="13186"/>
                    <a:pt x="13959" y="13390"/>
                    <a:pt x="14204" y="13390"/>
                  </a:cubicBezTo>
                  <a:cubicBezTo>
                    <a:pt x="14448" y="13390"/>
                    <a:pt x="14651" y="13186"/>
                    <a:pt x="14651" y="12942"/>
                  </a:cubicBezTo>
                  <a:cubicBezTo>
                    <a:pt x="14651" y="12657"/>
                    <a:pt x="14448" y="12454"/>
                    <a:pt x="14204" y="12454"/>
                  </a:cubicBezTo>
                  <a:close/>
                  <a:moveTo>
                    <a:pt x="15547" y="12454"/>
                  </a:moveTo>
                  <a:cubicBezTo>
                    <a:pt x="15302" y="12454"/>
                    <a:pt x="15099" y="12657"/>
                    <a:pt x="15099" y="12942"/>
                  </a:cubicBezTo>
                  <a:cubicBezTo>
                    <a:pt x="15099" y="13186"/>
                    <a:pt x="15302" y="13390"/>
                    <a:pt x="15547" y="13390"/>
                  </a:cubicBezTo>
                  <a:cubicBezTo>
                    <a:pt x="15791" y="13390"/>
                    <a:pt x="15994" y="13186"/>
                    <a:pt x="15994" y="12942"/>
                  </a:cubicBezTo>
                  <a:cubicBezTo>
                    <a:pt x="15994" y="12657"/>
                    <a:pt x="15791" y="12454"/>
                    <a:pt x="15547" y="12454"/>
                  </a:cubicBezTo>
                  <a:close/>
                  <a:moveTo>
                    <a:pt x="16890" y="12454"/>
                  </a:moveTo>
                  <a:cubicBezTo>
                    <a:pt x="16645" y="12454"/>
                    <a:pt x="16442" y="12657"/>
                    <a:pt x="16442" y="12942"/>
                  </a:cubicBezTo>
                  <a:cubicBezTo>
                    <a:pt x="16442" y="13186"/>
                    <a:pt x="16645" y="13390"/>
                    <a:pt x="16890" y="13390"/>
                  </a:cubicBezTo>
                  <a:cubicBezTo>
                    <a:pt x="17134" y="13390"/>
                    <a:pt x="17337" y="13186"/>
                    <a:pt x="17337" y="12942"/>
                  </a:cubicBezTo>
                  <a:cubicBezTo>
                    <a:pt x="17337" y="12657"/>
                    <a:pt x="17134" y="12454"/>
                    <a:pt x="16890" y="12454"/>
                  </a:cubicBezTo>
                  <a:close/>
                  <a:moveTo>
                    <a:pt x="18233" y="12454"/>
                  </a:moveTo>
                  <a:cubicBezTo>
                    <a:pt x="17988" y="12454"/>
                    <a:pt x="17785" y="12657"/>
                    <a:pt x="17785" y="12942"/>
                  </a:cubicBezTo>
                  <a:cubicBezTo>
                    <a:pt x="17785" y="13186"/>
                    <a:pt x="17988" y="13390"/>
                    <a:pt x="18233" y="13390"/>
                  </a:cubicBezTo>
                  <a:cubicBezTo>
                    <a:pt x="18477" y="13390"/>
                    <a:pt x="18680" y="13186"/>
                    <a:pt x="18680" y="12942"/>
                  </a:cubicBezTo>
                  <a:cubicBezTo>
                    <a:pt x="18680" y="12657"/>
                    <a:pt x="18477" y="12454"/>
                    <a:pt x="18233" y="12454"/>
                  </a:cubicBezTo>
                  <a:close/>
                  <a:moveTo>
                    <a:pt x="19576" y="12454"/>
                  </a:moveTo>
                  <a:cubicBezTo>
                    <a:pt x="19331" y="12454"/>
                    <a:pt x="19128" y="12657"/>
                    <a:pt x="19128" y="12942"/>
                  </a:cubicBezTo>
                  <a:cubicBezTo>
                    <a:pt x="19128" y="13186"/>
                    <a:pt x="19331" y="13390"/>
                    <a:pt x="19576" y="13390"/>
                  </a:cubicBezTo>
                  <a:cubicBezTo>
                    <a:pt x="19820" y="13390"/>
                    <a:pt x="20023" y="13186"/>
                    <a:pt x="20023" y="12942"/>
                  </a:cubicBezTo>
                  <a:cubicBezTo>
                    <a:pt x="20023" y="12657"/>
                    <a:pt x="19820" y="12454"/>
                    <a:pt x="19576" y="12454"/>
                  </a:cubicBezTo>
                  <a:close/>
                  <a:moveTo>
                    <a:pt x="20919" y="12454"/>
                  </a:moveTo>
                  <a:cubicBezTo>
                    <a:pt x="20674" y="12454"/>
                    <a:pt x="20471" y="12657"/>
                    <a:pt x="20471" y="12942"/>
                  </a:cubicBezTo>
                  <a:cubicBezTo>
                    <a:pt x="20471" y="13186"/>
                    <a:pt x="20674" y="13390"/>
                    <a:pt x="20919" y="13390"/>
                  </a:cubicBezTo>
                  <a:cubicBezTo>
                    <a:pt x="21163" y="13390"/>
                    <a:pt x="21366" y="13186"/>
                    <a:pt x="21366" y="12942"/>
                  </a:cubicBezTo>
                  <a:cubicBezTo>
                    <a:pt x="21366" y="12657"/>
                    <a:pt x="21163" y="12454"/>
                    <a:pt x="20919" y="12454"/>
                  </a:cubicBezTo>
                  <a:close/>
                  <a:moveTo>
                    <a:pt x="367" y="12657"/>
                  </a:moveTo>
                  <a:cubicBezTo>
                    <a:pt x="163" y="12657"/>
                    <a:pt x="0" y="12820"/>
                    <a:pt x="0" y="13023"/>
                  </a:cubicBezTo>
                  <a:cubicBezTo>
                    <a:pt x="0" y="13268"/>
                    <a:pt x="163" y="13430"/>
                    <a:pt x="367" y="13430"/>
                  </a:cubicBezTo>
                  <a:lnTo>
                    <a:pt x="1954" y="13430"/>
                  </a:lnTo>
                  <a:cubicBezTo>
                    <a:pt x="2157" y="13430"/>
                    <a:pt x="2361" y="13268"/>
                    <a:pt x="2361" y="13023"/>
                  </a:cubicBezTo>
                  <a:cubicBezTo>
                    <a:pt x="2361" y="12820"/>
                    <a:pt x="2157" y="12657"/>
                    <a:pt x="1954" y="12657"/>
                  </a:cubicBezTo>
                  <a:close/>
                  <a:moveTo>
                    <a:pt x="8628" y="12657"/>
                  </a:moveTo>
                  <a:cubicBezTo>
                    <a:pt x="8425" y="12657"/>
                    <a:pt x="8262" y="12820"/>
                    <a:pt x="8262" y="13023"/>
                  </a:cubicBezTo>
                  <a:cubicBezTo>
                    <a:pt x="8262" y="13268"/>
                    <a:pt x="8425" y="13430"/>
                    <a:pt x="8628" y="13430"/>
                  </a:cubicBezTo>
                  <a:lnTo>
                    <a:pt x="12779" y="13430"/>
                  </a:lnTo>
                  <a:cubicBezTo>
                    <a:pt x="12983" y="13430"/>
                    <a:pt x="13146" y="13268"/>
                    <a:pt x="13146" y="13023"/>
                  </a:cubicBezTo>
                  <a:cubicBezTo>
                    <a:pt x="13146" y="12820"/>
                    <a:pt x="12983" y="12657"/>
                    <a:pt x="12779" y="12657"/>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75" name="Google Shape;1738;p34"/>
            <p:cNvSpPr/>
            <p:nvPr/>
          </p:nvSpPr>
          <p:spPr>
            <a:xfrm>
              <a:off x="3080520" y="2794320"/>
              <a:ext cx="525600" cy="58320"/>
            </a:xfrm>
            <a:custGeom>
              <a:avLst/>
              <a:gdLst/>
              <a:ahLst/>
              <a:cxnLst/>
              <a:rect l="l" t="t" r="r" b="b"/>
              <a:pathLst>
                <a:path w="26291" h="2931">
                  <a:moveTo>
                    <a:pt x="5088" y="1"/>
                  </a:moveTo>
                  <a:lnTo>
                    <a:pt x="4965" y="41"/>
                  </a:lnTo>
                  <a:lnTo>
                    <a:pt x="326" y="2239"/>
                  </a:lnTo>
                  <a:cubicBezTo>
                    <a:pt x="0" y="2442"/>
                    <a:pt x="123" y="2931"/>
                    <a:pt x="489" y="2931"/>
                  </a:cubicBezTo>
                  <a:lnTo>
                    <a:pt x="22913" y="2931"/>
                  </a:lnTo>
                  <a:cubicBezTo>
                    <a:pt x="22994" y="2931"/>
                    <a:pt x="23076" y="2890"/>
                    <a:pt x="23157" y="2849"/>
                  </a:cubicBezTo>
                  <a:lnTo>
                    <a:pt x="26047" y="652"/>
                  </a:lnTo>
                  <a:cubicBezTo>
                    <a:pt x="26291" y="448"/>
                    <a:pt x="26169" y="1"/>
                    <a:pt x="25802"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76" name="Google Shape;1739;p34"/>
            <p:cNvSpPr/>
            <p:nvPr/>
          </p:nvSpPr>
          <p:spPr>
            <a:xfrm>
              <a:off x="3076200" y="2787840"/>
              <a:ext cx="534600" cy="71280"/>
            </a:xfrm>
            <a:custGeom>
              <a:avLst/>
              <a:gdLst/>
              <a:ahLst/>
              <a:cxnLst/>
              <a:rect l="l" t="t" r="r" b="b"/>
              <a:pathLst>
                <a:path w="26739" h="3583">
                  <a:moveTo>
                    <a:pt x="26047" y="652"/>
                  </a:moveTo>
                  <a:lnTo>
                    <a:pt x="26047" y="693"/>
                  </a:lnTo>
                  <a:lnTo>
                    <a:pt x="23158" y="2931"/>
                  </a:lnTo>
                  <a:lnTo>
                    <a:pt x="693" y="2931"/>
                  </a:lnTo>
                  <a:lnTo>
                    <a:pt x="693" y="2890"/>
                  </a:lnTo>
                  <a:lnTo>
                    <a:pt x="5251" y="693"/>
                  </a:lnTo>
                  <a:lnTo>
                    <a:pt x="5332" y="652"/>
                  </a:lnTo>
                  <a:close/>
                  <a:moveTo>
                    <a:pt x="5251" y="1"/>
                  </a:moveTo>
                  <a:lnTo>
                    <a:pt x="5088" y="42"/>
                  </a:lnTo>
                  <a:lnTo>
                    <a:pt x="5007" y="42"/>
                  </a:lnTo>
                  <a:lnTo>
                    <a:pt x="408" y="2280"/>
                  </a:lnTo>
                  <a:cubicBezTo>
                    <a:pt x="123" y="2402"/>
                    <a:pt x="1" y="2646"/>
                    <a:pt x="1" y="2890"/>
                  </a:cubicBezTo>
                  <a:cubicBezTo>
                    <a:pt x="1" y="3053"/>
                    <a:pt x="82" y="3257"/>
                    <a:pt x="164" y="3379"/>
                  </a:cubicBezTo>
                  <a:cubicBezTo>
                    <a:pt x="286" y="3501"/>
                    <a:pt x="489" y="3582"/>
                    <a:pt x="693" y="3582"/>
                  </a:cubicBezTo>
                  <a:lnTo>
                    <a:pt x="23117" y="3582"/>
                  </a:lnTo>
                  <a:cubicBezTo>
                    <a:pt x="23280" y="3582"/>
                    <a:pt x="23442" y="3542"/>
                    <a:pt x="23565" y="3460"/>
                  </a:cubicBezTo>
                  <a:lnTo>
                    <a:pt x="26454" y="1222"/>
                  </a:lnTo>
                  <a:cubicBezTo>
                    <a:pt x="26617" y="1100"/>
                    <a:pt x="26739" y="896"/>
                    <a:pt x="26698" y="693"/>
                  </a:cubicBezTo>
                  <a:cubicBezTo>
                    <a:pt x="26698" y="489"/>
                    <a:pt x="26658" y="327"/>
                    <a:pt x="26535" y="204"/>
                  </a:cubicBezTo>
                  <a:cubicBezTo>
                    <a:pt x="26413" y="82"/>
                    <a:pt x="26210" y="1"/>
                    <a:pt x="2600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77" name="Google Shape;1740;p34"/>
            <p:cNvSpPr/>
            <p:nvPr/>
          </p:nvSpPr>
          <p:spPr>
            <a:xfrm>
              <a:off x="3324600" y="2514240"/>
              <a:ext cx="82800" cy="313920"/>
            </a:xfrm>
            <a:custGeom>
              <a:avLst/>
              <a:gdLst/>
              <a:ahLst/>
              <a:cxnLst/>
              <a:rect l="l" t="t" r="r" b="b"/>
              <a:pathLst>
                <a:path w="4152" h="15710">
                  <a:moveTo>
                    <a:pt x="1" y="1"/>
                  </a:moveTo>
                  <a:lnTo>
                    <a:pt x="1" y="15710"/>
                  </a:lnTo>
                  <a:lnTo>
                    <a:pt x="4152" y="15710"/>
                  </a:lnTo>
                  <a:lnTo>
                    <a:pt x="4152"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678" name="Google Shape;1741;p34"/>
            <p:cNvSpPr/>
            <p:nvPr/>
          </p:nvSpPr>
          <p:spPr>
            <a:xfrm>
              <a:off x="3318120" y="2507040"/>
              <a:ext cx="95760" cy="327600"/>
            </a:xfrm>
            <a:custGeom>
              <a:avLst/>
              <a:gdLst/>
              <a:ahLst/>
              <a:cxnLst/>
              <a:rect l="l" t="t" r="r" b="b"/>
              <a:pathLst>
                <a:path w="4804" h="16402">
                  <a:moveTo>
                    <a:pt x="4111" y="692"/>
                  </a:moveTo>
                  <a:lnTo>
                    <a:pt x="4111" y="15750"/>
                  </a:lnTo>
                  <a:lnTo>
                    <a:pt x="693" y="15750"/>
                  </a:lnTo>
                  <a:lnTo>
                    <a:pt x="693" y="692"/>
                  </a:lnTo>
                  <a:close/>
                  <a:moveTo>
                    <a:pt x="327" y="0"/>
                  </a:moveTo>
                  <a:cubicBezTo>
                    <a:pt x="245" y="0"/>
                    <a:pt x="164" y="41"/>
                    <a:pt x="82" y="123"/>
                  </a:cubicBezTo>
                  <a:cubicBezTo>
                    <a:pt x="42" y="163"/>
                    <a:pt x="1" y="285"/>
                    <a:pt x="1" y="367"/>
                  </a:cubicBezTo>
                  <a:lnTo>
                    <a:pt x="1" y="16076"/>
                  </a:lnTo>
                  <a:cubicBezTo>
                    <a:pt x="1" y="16157"/>
                    <a:pt x="42" y="16239"/>
                    <a:pt x="82" y="16320"/>
                  </a:cubicBezTo>
                  <a:cubicBezTo>
                    <a:pt x="164" y="16361"/>
                    <a:pt x="245" y="16401"/>
                    <a:pt x="327" y="16401"/>
                  </a:cubicBezTo>
                  <a:lnTo>
                    <a:pt x="4478" y="16401"/>
                  </a:lnTo>
                  <a:cubicBezTo>
                    <a:pt x="4559" y="16401"/>
                    <a:pt x="4640" y="16361"/>
                    <a:pt x="4722" y="16320"/>
                  </a:cubicBezTo>
                  <a:cubicBezTo>
                    <a:pt x="4763" y="16239"/>
                    <a:pt x="4803" y="16157"/>
                    <a:pt x="4803" y="16076"/>
                  </a:cubicBezTo>
                  <a:lnTo>
                    <a:pt x="4803" y="367"/>
                  </a:lnTo>
                  <a:cubicBezTo>
                    <a:pt x="4803" y="285"/>
                    <a:pt x="4763" y="163"/>
                    <a:pt x="4722" y="123"/>
                  </a:cubicBezTo>
                  <a:cubicBezTo>
                    <a:pt x="4640" y="41"/>
                    <a:pt x="4559" y="0"/>
                    <a:pt x="447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79" name="Google Shape;1742;p34"/>
            <p:cNvSpPr/>
            <p:nvPr/>
          </p:nvSpPr>
          <p:spPr>
            <a:xfrm>
              <a:off x="3311640" y="2514240"/>
              <a:ext cx="108720" cy="227520"/>
            </a:xfrm>
            <a:custGeom>
              <a:avLst/>
              <a:gdLst/>
              <a:ahLst/>
              <a:cxnLst/>
              <a:rect l="l" t="t" r="r" b="b"/>
              <a:pathLst>
                <a:path w="5454" h="11396">
                  <a:moveTo>
                    <a:pt x="0" y="1"/>
                  </a:moveTo>
                  <a:lnTo>
                    <a:pt x="0" y="11396"/>
                  </a:lnTo>
                  <a:lnTo>
                    <a:pt x="5454" y="11396"/>
                  </a:lnTo>
                  <a:lnTo>
                    <a:pt x="5454"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80" name="Google Shape;1743;p34"/>
            <p:cNvSpPr/>
            <p:nvPr/>
          </p:nvSpPr>
          <p:spPr>
            <a:xfrm>
              <a:off x="3305160" y="2507040"/>
              <a:ext cx="121680" cy="242280"/>
            </a:xfrm>
            <a:custGeom>
              <a:avLst/>
              <a:gdLst/>
              <a:ahLst/>
              <a:cxnLst/>
              <a:rect l="l" t="t" r="r" b="b"/>
              <a:pathLst>
                <a:path w="6106" h="12129">
                  <a:moveTo>
                    <a:pt x="5414" y="692"/>
                  </a:moveTo>
                  <a:lnTo>
                    <a:pt x="5414" y="11436"/>
                  </a:lnTo>
                  <a:lnTo>
                    <a:pt x="693" y="11436"/>
                  </a:lnTo>
                  <a:lnTo>
                    <a:pt x="693" y="692"/>
                  </a:lnTo>
                  <a:close/>
                  <a:moveTo>
                    <a:pt x="326" y="0"/>
                  </a:moveTo>
                  <a:cubicBezTo>
                    <a:pt x="245" y="0"/>
                    <a:pt x="164" y="41"/>
                    <a:pt x="123" y="123"/>
                  </a:cubicBezTo>
                  <a:cubicBezTo>
                    <a:pt x="42" y="163"/>
                    <a:pt x="1" y="285"/>
                    <a:pt x="1" y="367"/>
                  </a:cubicBezTo>
                  <a:lnTo>
                    <a:pt x="1" y="11762"/>
                  </a:lnTo>
                  <a:cubicBezTo>
                    <a:pt x="1" y="11843"/>
                    <a:pt x="42" y="11965"/>
                    <a:pt x="123" y="12006"/>
                  </a:cubicBezTo>
                  <a:cubicBezTo>
                    <a:pt x="164" y="12087"/>
                    <a:pt x="245" y="12128"/>
                    <a:pt x="326" y="12128"/>
                  </a:cubicBezTo>
                  <a:lnTo>
                    <a:pt x="5780" y="12128"/>
                  </a:lnTo>
                  <a:cubicBezTo>
                    <a:pt x="5861" y="12128"/>
                    <a:pt x="5943" y="12087"/>
                    <a:pt x="5983" y="12006"/>
                  </a:cubicBezTo>
                  <a:cubicBezTo>
                    <a:pt x="6065" y="11925"/>
                    <a:pt x="6105" y="11843"/>
                    <a:pt x="6105" y="11762"/>
                  </a:cubicBezTo>
                  <a:lnTo>
                    <a:pt x="6105" y="367"/>
                  </a:lnTo>
                  <a:cubicBezTo>
                    <a:pt x="6105" y="285"/>
                    <a:pt x="6065" y="163"/>
                    <a:pt x="5983" y="123"/>
                  </a:cubicBezTo>
                  <a:cubicBezTo>
                    <a:pt x="5943" y="41"/>
                    <a:pt x="5861" y="0"/>
                    <a:pt x="5780"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81" name="Google Shape;1744;p34"/>
            <p:cNvSpPr/>
            <p:nvPr/>
          </p:nvSpPr>
          <p:spPr>
            <a:xfrm>
              <a:off x="2702520" y="1468440"/>
              <a:ext cx="1365480" cy="1068480"/>
            </a:xfrm>
            <a:custGeom>
              <a:avLst/>
              <a:gdLst/>
              <a:ahLst/>
              <a:cxnLst/>
              <a:rect l="l" t="t" r="r" b="b"/>
              <a:pathLst>
                <a:path w="68291" h="53437">
                  <a:moveTo>
                    <a:pt x="1" y="1"/>
                  </a:moveTo>
                  <a:lnTo>
                    <a:pt x="1" y="53436"/>
                  </a:lnTo>
                  <a:lnTo>
                    <a:pt x="68291" y="53436"/>
                  </a:lnTo>
                  <a:lnTo>
                    <a:pt x="68291"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682" name="Google Shape;1745;p34"/>
            <p:cNvSpPr/>
            <p:nvPr/>
          </p:nvSpPr>
          <p:spPr>
            <a:xfrm>
              <a:off x="2696040" y="1461960"/>
              <a:ext cx="1378440" cy="1081440"/>
            </a:xfrm>
            <a:custGeom>
              <a:avLst/>
              <a:gdLst/>
              <a:ahLst/>
              <a:cxnLst/>
              <a:rect l="l" t="t" r="r" b="b"/>
              <a:pathLst>
                <a:path w="68942" h="54087">
                  <a:moveTo>
                    <a:pt x="68290" y="692"/>
                  </a:moveTo>
                  <a:lnTo>
                    <a:pt x="68290" y="53395"/>
                  </a:lnTo>
                  <a:lnTo>
                    <a:pt x="652" y="53395"/>
                  </a:lnTo>
                  <a:lnTo>
                    <a:pt x="652" y="692"/>
                  </a:lnTo>
                  <a:close/>
                  <a:moveTo>
                    <a:pt x="326" y="0"/>
                  </a:moveTo>
                  <a:cubicBezTo>
                    <a:pt x="245" y="0"/>
                    <a:pt x="163" y="41"/>
                    <a:pt x="82" y="82"/>
                  </a:cubicBezTo>
                  <a:cubicBezTo>
                    <a:pt x="0" y="163"/>
                    <a:pt x="0" y="244"/>
                    <a:pt x="0" y="326"/>
                  </a:cubicBezTo>
                  <a:lnTo>
                    <a:pt x="0" y="53761"/>
                  </a:lnTo>
                  <a:cubicBezTo>
                    <a:pt x="0" y="53843"/>
                    <a:pt x="0" y="53924"/>
                    <a:pt x="82" y="54005"/>
                  </a:cubicBezTo>
                  <a:cubicBezTo>
                    <a:pt x="163" y="54046"/>
                    <a:pt x="245" y="54087"/>
                    <a:pt x="326" y="54087"/>
                  </a:cubicBezTo>
                  <a:lnTo>
                    <a:pt x="68616" y="54087"/>
                  </a:lnTo>
                  <a:cubicBezTo>
                    <a:pt x="68697" y="54087"/>
                    <a:pt x="68778" y="54046"/>
                    <a:pt x="68860" y="54005"/>
                  </a:cubicBezTo>
                  <a:cubicBezTo>
                    <a:pt x="68901" y="53924"/>
                    <a:pt x="68941" y="53843"/>
                    <a:pt x="68941" y="53761"/>
                  </a:cubicBezTo>
                  <a:lnTo>
                    <a:pt x="68941" y="326"/>
                  </a:lnTo>
                  <a:cubicBezTo>
                    <a:pt x="68941" y="244"/>
                    <a:pt x="68901" y="163"/>
                    <a:pt x="68860" y="82"/>
                  </a:cubicBezTo>
                  <a:cubicBezTo>
                    <a:pt x="68778" y="41"/>
                    <a:pt x="68697" y="0"/>
                    <a:pt x="6861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83" name="Google Shape;1746;p34"/>
            <p:cNvSpPr/>
            <p:nvPr/>
          </p:nvSpPr>
          <p:spPr>
            <a:xfrm>
              <a:off x="2775960" y="1525320"/>
              <a:ext cx="1218960" cy="954360"/>
            </a:xfrm>
            <a:custGeom>
              <a:avLst/>
              <a:gdLst/>
              <a:ahLst/>
              <a:cxnLst/>
              <a:rect l="l" t="t" r="r" b="b"/>
              <a:pathLst>
                <a:path w="60965" h="47739">
                  <a:moveTo>
                    <a:pt x="1" y="1"/>
                  </a:moveTo>
                  <a:lnTo>
                    <a:pt x="1" y="47738"/>
                  </a:lnTo>
                  <a:lnTo>
                    <a:pt x="60965" y="47738"/>
                  </a:lnTo>
                  <a:lnTo>
                    <a:pt x="60965"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84" name="Google Shape;1747;p34"/>
            <p:cNvSpPr/>
            <p:nvPr/>
          </p:nvSpPr>
          <p:spPr>
            <a:xfrm>
              <a:off x="2768760" y="1518840"/>
              <a:ext cx="1233720" cy="967320"/>
            </a:xfrm>
            <a:custGeom>
              <a:avLst/>
              <a:gdLst/>
              <a:ahLst/>
              <a:cxnLst/>
              <a:rect l="l" t="t" r="r" b="b"/>
              <a:pathLst>
                <a:path w="61698" h="48390">
                  <a:moveTo>
                    <a:pt x="61005" y="693"/>
                  </a:moveTo>
                  <a:lnTo>
                    <a:pt x="61005" y="47698"/>
                  </a:lnTo>
                  <a:lnTo>
                    <a:pt x="692" y="47698"/>
                  </a:lnTo>
                  <a:lnTo>
                    <a:pt x="692" y="693"/>
                  </a:lnTo>
                  <a:close/>
                  <a:moveTo>
                    <a:pt x="367" y="1"/>
                  </a:moveTo>
                  <a:cubicBezTo>
                    <a:pt x="245" y="1"/>
                    <a:pt x="163" y="42"/>
                    <a:pt x="123" y="123"/>
                  </a:cubicBezTo>
                  <a:cubicBezTo>
                    <a:pt x="41" y="164"/>
                    <a:pt x="0" y="245"/>
                    <a:pt x="0" y="327"/>
                  </a:cubicBezTo>
                  <a:lnTo>
                    <a:pt x="0" y="48064"/>
                  </a:lnTo>
                  <a:cubicBezTo>
                    <a:pt x="0" y="48146"/>
                    <a:pt x="41" y="48227"/>
                    <a:pt x="123" y="48268"/>
                  </a:cubicBezTo>
                  <a:cubicBezTo>
                    <a:pt x="163" y="48349"/>
                    <a:pt x="245" y="48390"/>
                    <a:pt x="367" y="48390"/>
                  </a:cubicBezTo>
                  <a:lnTo>
                    <a:pt x="61331" y="48390"/>
                  </a:lnTo>
                  <a:cubicBezTo>
                    <a:pt x="61412" y="48390"/>
                    <a:pt x="61494" y="48349"/>
                    <a:pt x="61575" y="48268"/>
                  </a:cubicBezTo>
                  <a:cubicBezTo>
                    <a:pt x="61657" y="48227"/>
                    <a:pt x="61697" y="48146"/>
                    <a:pt x="61697" y="48064"/>
                  </a:cubicBezTo>
                  <a:lnTo>
                    <a:pt x="61697" y="327"/>
                  </a:lnTo>
                  <a:cubicBezTo>
                    <a:pt x="61697" y="245"/>
                    <a:pt x="61657" y="164"/>
                    <a:pt x="61575" y="123"/>
                  </a:cubicBezTo>
                  <a:cubicBezTo>
                    <a:pt x="61494" y="42"/>
                    <a:pt x="61412" y="1"/>
                    <a:pt x="61331"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685" name="Google Shape;1748;p34"/>
            <p:cNvSpPr/>
            <p:nvPr/>
          </p:nvSpPr>
          <p:spPr>
            <a:xfrm>
              <a:off x="2864520" y="1625400"/>
              <a:ext cx="510120" cy="234000"/>
            </a:xfrm>
            <a:custGeom>
              <a:avLst/>
              <a:gdLst/>
              <a:ahLst/>
              <a:cxnLst/>
              <a:rect l="l" t="t" r="r" b="b"/>
              <a:pathLst>
                <a:path w="25518" h="11722">
                  <a:moveTo>
                    <a:pt x="24826" y="692"/>
                  </a:moveTo>
                  <a:lnTo>
                    <a:pt x="24826" y="11070"/>
                  </a:lnTo>
                  <a:lnTo>
                    <a:pt x="652" y="11070"/>
                  </a:lnTo>
                  <a:lnTo>
                    <a:pt x="652" y="692"/>
                  </a:lnTo>
                  <a:close/>
                  <a:moveTo>
                    <a:pt x="1" y="0"/>
                  </a:moveTo>
                  <a:lnTo>
                    <a:pt x="1" y="11721"/>
                  </a:lnTo>
                  <a:lnTo>
                    <a:pt x="25518" y="11721"/>
                  </a:lnTo>
                  <a:lnTo>
                    <a:pt x="25518" y="11396"/>
                  </a:lnTo>
                  <a:lnTo>
                    <a:pt x="25518" y="0"/>
                  </a:ln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86" name="Google Shape;1749;p34"/>
            <p:cNvSpPr/>
            <p:nvPr/>
          </p:nvSpPr>
          <p:spPr>
            <a:xfrm>
              <a:off x="2935440" y="1999800"/>
              <a:ext cx="838080" cy="92520"/>
            </a:xfrm>
            <a:custGeom>
              <a:avLst/>
              <a:gdLst/>
              <a:ahLst/>
              <a:cxnLst/>
              <a:rect l="l" t="t" r="r" b="b"/>
              <a:pathLst>
                <a:path w="41919" h="4640">
                  <a:moveTo>
                    <a:pt x="0" y="0"/>
                  </a:moveTo>
                  <a:lnTo>
                    <a:pt x="0" y="692"/>
                  </a:lnTo>
                  <a:lnTo>
                    <a:pt x="5820" y="692"/>
                  </a:lnTo>
                  <a:cubicBezTo>
                    <a:pt x="8384" y="692"/>
                    <a:pt x="10907" y="1221"/>
                    <a:pt x="13227" y="2320"/>
                  </a:cubicBezTo>
                  <a:lnTo>
                    <a:pt x="15913" y="3581"/>
                  </a:lnTo>
                  <a:cubicBezTo>
                    <a:pt x="17419" y="4273"/>
                    <a:pt x="19006" y="4640"/>
                    <a:pt x="20593" y="4640"/>
                  </a:cubicBezTo>
                  <a:cubicBezTo>
                    <a:pt x="22384" y="4640"/>
                    <a:pt x="24215" y="4151"/>
                    <a:pt x="25843" y="3256"/>
                  </a:cubicBezTo>
                  <a:lnTo>
                    <a:pt x="26616" y="2849"/>
                  </a:lnTo>
                  <a:cubicBezTo>
                    <a:pt x="29221" y="1424"/>
                    <a:pt x="32110" y="692"/>
                    <a:pt x="35081" y="692"/>
                  </a:cubicBezTo>
                  <a:lnTo>
                    <a:pt x="41918" y="692"/>
                  </a:lnTo>
                  <a:lnTo>
                    <a:pt x="41918" y="0"/>
                  </a:lnTo>
                  <a:lnTo>
                    <a:pt x="35081" y="0"/>
                  </a:lnTo>
                  <a:cubicBezTo>
                    <a:pt x="31988" y="0"/>
                    <a:pt x="28977" y="773"/>
                    <a:pt x="26291" y="2238"/>
                  </a:cubicBezTo>
                  <a:lnTo>
                    <a:pt x="25517" y="2686"/>
                  </a:lnTo>
                  <a:cubicBezTo>
                    <a:pt x="23971" y="3500"/>
                    <a:pt x="22302" y="3948"/>
                    <a:pt x="20593" y="3948"/>
                  </a:cubicBezTo>
                  <a:cubicBezTo>
                    <a:pt x="19087" y="3948"/>
                    <a:pt x="17581" y="3622"/>
                    <a:pt x="16198" y="2971"/>
                  </a:cubicBezTo>
                  <a:lnTo>
                    <a:pt x="13512" y="1709"/>
                  </a:lnTo>
                  <a:cubicBezTo>
                    <a:pt x="11111" y="570"/>
                    <a:pt x="8465" y="0"/>
                    <a:pt x="5820"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87" name="Google Shape;1750;p34"/>
            <p:cNvSpPr/>
            <p:nvPr/>
          </p:nvSpPr>
          <p:spPr>
            <a:xfrm>
              <a:off x="2935440" y="2080440"/>
              <a:ext cx="838080" cy="92520"/>
            </a:xfrm>
            <a:custGeom>
              <a:avLst/>
              <a:gdLst/>
              <a:ahLst/>
              <a:cxnLst/>
              <a:rect l="l" t="t" r="r" b="b"/>
              <a:pathLst>
                <a:path w="41919" h="4640">
                  <a:moveTo>
                    <a:pt x="0" y="0"/>
                  </a:moveTo>
                  <a:lnTo>
                    <a:pt x="0" y="692"/>
                  </a:lnTo>
                  <a:lnTo>
                    <a:pt x="5820" y="692"/>
                  </a:lnTo>
                  <a:cubicBezTo>
                    <a:pt x="8384" y="692"/>
                    <a:pt x="10907" y="1262"/>
                    <a:pt x="13227" y="2320"/>
                  </a:cubicBezTo>
                  <a:lnTo>
                    <a:pt x="15913" y="3622"/>
                  </a:lnTo>
                  <a:cubicBezTo>
                    <a:pt x="17419" y="4314"/>
                    <a:pt x="19006" y="4640"/>
                    <a:pt x="20593" y="4640"/>
                  </a:cubicBezTo>
                  <a:cubicBezTo>
                    <a:pt x="22384" y="4640"/>
                    <a:pt x="24215" y="4192"/>
                    <a:pt x="25843" y="3297"/>
                  </a:cubicBezTo>
                  <a:lnTo>
                    <a:pt x="26616" y="2849"/>
                  </a:lnTo>
                  <a:cubicBezTo>
                    <a:pt x="29221" y="1424"/>
                    <a:pt x="32110" y="692"/>
                    <a:pt x="35081" y="692"/>
                  </a:cubicBezTo>
                  <a:lnTo>
                    <a:pt x="41918" y="692"/>
                  </a:lnTo>
                  <a:lnTo>
                    <a:pt x="41918" y="0"/>
                  </a:lnTo>
                  <a:lnTo>
                    <a:pt x="35081" y="0"/>
                  </a:lnTo>
                  <a:cubicBezTo>
                    <a:pt x="31988" y="0"/>
                    <a:pt x="28977" y="773"/>
                    <a:pt x="26291" y="2279"/>
                  </a:cubicBezTo>
                  <a:lnTo>
                    <a:pt x="25517" y="2686"/>
                  </a:lnTo>
                  <a:cubicBezTo>
                    <a:pt x="24012" y="3541"/>
                    <a:pt x="22302" y="3948"/>
                    <a:pt x="20593" y="3948"/>
                  </a:cubicBezTo>
                  <a:cubicBezTo>
                    <a:pt x="19087" y="3948"/>
                    <a:pt x="17581" y="3622"/>
                    <a:pt x="16198" y="2971"/>
                  </a:cubicBezTo>
                  <a:lnTo>
                    <a:pt x="13512" y="1709"/>
                  </a:lnTo>
                  <a:cubicBezTo>
                    <a:pt x="11111" y="611"/>
                    <a:pt x="8465" y="0"/>
                    <a:pt x="5820"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88" name="Google Shape;1751;p34"/>
            <p:cNvSpPr/>
            <p:nvPr/>
          </p:nvSpPr>
          <p:spPr>
            <a:xfrm>
              <a:off x="2935440" y="2261880"/>
              <a:ext cx="838080" cy="91800"/>
            </a:xfrm>
            <a:custGeom>
              <a:avLst/>
              <a:gdLst/>
              <a:ahLst/>
              <a:cxnLst/>
              <a:rect l="l" t="t" r="r" b="b"/>
              <a:pathLst>
                <a:path w="41919" h="4600">
                  <a:moveTo>
                    <a:pt x="20593" y="1"/>
                  </a:moveTo>
                  <a:cubicBezTo>
                    <a:pt x="19006" y="1"/>
                    <a:pt x="17419" y="326"/>
                    <a:pt x="15913" y="1018"/>
                  </a:cubicBezTo>
                  <a:lnTo>
                    <a:pt x="13227" y="2280"/>
                  </a:lnTo>
                  <a:cubicBezTo>
                    <a:pt x="10907" y="3378"/>
                    <a:pt x="8384" y="3948"/>
                    <a:pt x="5820" y="3948"/>
                  </a:cubicBezTo>
                  <a:lnTo>
                    <a:pt x="0" y="3948"/>
                  </a:lnTo>
                  <a:lnTo>
                    <a:pt x="0" y="4599"/>
                  </a:lnTo>
                  <a:lnTo>
                    <a:pt x="5820" y="4599"/>
                  </a:lnTo>
                  <a:cubicBezTo>
                    <a:pt x="8465" y="4599"/>
                    <a:pt x="11111" y="4030"/>
                    <a:pt x="13512" y="2890"/>
                  </a:cubicBezTo>
                  <a:lnTo>
                    <a:pt x="16198" y="1628"/>
                  </a:lnTo>
                  <a:cubicBezTo>
                    <a:pt x="17581" y="977"/>
                    <a:pt x="19087" y="652"/>
                    <a:pt x="20593" y="652"/>
                  </a:cubicBezTo>
                  <a:cubicBezTo>
                    <a:pt x="22302" y="652"/>
                    <a:pt x="23971" y="1099"/>
                    <a:pt x="25517" y="1913"/>
                  </a:cubicBezTo>
                  <a:lnTo>
                    <a:pt x="26291" y="2361"/>
                  </a:lnTo>
                  <a:cubicBezTo>
                    <a:pt x="28977" y="3826"/>
                    <a:pt x="31988" y="4599"/>
                    <a:pt x="35081" y="4599"/>
                  </a:cubicBezTo>
                  <a:lnTo>
                    <a:pt x="41918" y="4599"/>
                  </a:lnTo>
                  <a:lnTo>
                    <a:pt x="41918" y="3948"/>
                  </a:lnTo>
                  <a:lnTo>
                    <a:pt x="35081" y="3948"/>
                  </a:lnTo>
                  <a:cubicBezTo>
                    <a:pt x="32110" y="3948"/>
                    <a:pt x="29221" y="3175"/>
                    <a:pt x="26616" y="1751"/>
                  </a:cubicBezTo>
                  <a:lnTo>
                    <a:pt x="25843" y="1344"/>
                  </a:lnTo>
                  <a:cubicBezTo>
                    <a:pt x="24215" y="448"/>
                    <a:pt x="22384" y="1"/>
                    <a:pt x="20593"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89" name="Google Shape;1752;p34"/>
            <p:cNvSpPr/>
            <p:nvPr/>
          </p:nvSpPr>
          <p:spPr>
            <a:xfrm>
              <a:off x="2935440" y="2180520"/>
              <a:ext cx="838080" cy="92520"/>
            </a:xfrm>
            <a:custGeom>
              <a:avLst/>
              <a:gdLst/>
              <a:ahLst/>
              <a:cxnLst/>
              <a:rect l="l" t="t" r="r" b="b"/>
              <a:pathLst>
                <a:path w="41919" h="4641">
                  <a:moveTo>
                    <a:pt x="20593" y="1"/>
                  </a:moveTo>
                  <a:cubicBezTo>
                    <a:pt x="19006" y="1"/>
                    <a:pt x="17419" y="367"/>
                    <a:pt x="15913" y="1059"/>
                  </a:cubicBezTo>
                  <a:lnTo>
                    <a:pt x="13227" y="2321"/>
                  </a:lnTo>
                  <a:cubicBezTo>
                    <a:pt x="10907" y="3379"/>
                    <a:pt x="8384" y="3948"/>
                    <a:pt x="5820" y="3948"/>
                  </a:cubicBezTo>
                  <a:lnTo>
                    <a:pt x="0" y="3948"/>
                  </a:lnTo>
                  <a:lnTo>
                    <a:pt x="0" y="4640"/>
                  </a:lnTo>
                  <a:lnTo>
                    <a:pt x="5820" y="4640"/>
                  </a:lnTo>
                  <a:cubicBezTo>
                    <a:pt x="8465" y="4640"/>
                    <a:pt x="11111" y="4030"/>
                    <a:pt x="13512" y="2931"/>
                  </a:cubicBezTo>
                  <a:lnTo>
                    <a:pt x="16198" y="1669"/>
                  </a:lnTo>
                  <a:cubicBezTo>
                    <a:pt x="17581" y="1018"/>
                    <a:pt x="19087" y="693"/>
                    <a:pt x="20593" y="693"/>
                  </a:cubicBezTo>
                  <a:cubicBezTo>
                    <a:pt x="22302" y="693"/>
                    <a:pt x="24012" y="1100"/>
                    <a:pt x="25517" y="1954"/>
                  </a:cubicBezTo>
                  <a:lnTo>
                    <a:pt x="26291" y="2402"/>
                  </a:lnTo>
                  <a:cubicBezTo>
                    <a:pt x="28977" y="3867"/>
                    <a:pt x="31988" y="4640"/>
                    <a:pt x="35081" y="4640"/>
                  </a:cubicBezTo>
                  <a:lnTo>
                    <a:pt x="41918" y="4640"/>
                  </a:lnTo>
                  <a:lnTo>
                    <a:pt x="41918" y="3948"/>
                  </a:lnTo>
                  <a:lnTo>
                    <a:pt x="35081" y="3948"/>
                  </a:lnTo>
                  <a:cubicBezTo>
                    <a:pt x="32110" y="3948"/>
                    <a:pt x="29221" y="3216"/>
                    <a:pt x="26616" y="1792"/>
                  </a:cubicBezTo>
                  <a:lnTo>
                    <a:pt x="25843" y="1344"/>
                  </a:lnTo>
                  <a:cubicBezTo>
                    <a:pt x="24215" y="449"/>
                    <a:pt x="22384" y="1"/>
                    <a:pt x="20593"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90" name="Google Shape;1753;p34"/>
            <p:cNvSpPr/>
            <p:nvPr/>
          </p:nvSpPr>
          <p:spPr>
            <a:xfrm>
              <a:off x="3787560" y="1952640"/>
              <a:ext cx="77040" cy="77760"/>
            </a:xfrm>
            <a:custGeom>
              <a:avLst/>
              <a:gdLst/>
              <a:ahLst/>
              <a:cxnLst/>
              <a:rect l="l" t="t" r="r" b="b"/>
              <a:pathLst>
                <a:path w="3867" h="3908">
                  <a:moveTo>
                    <a:pt x="0" y="1"/>
                  </a:moveTo>
                  <a:lnTo>
                    <a:pt x="0" y="3908"/>
                  </a:lnTo>
                  <a:lnTo>
                    <a:pt x="3866" y="3908"/>
                  </a:lnTo>
                  <a:lnTo>
                    <a:pt x="3866" y="1"/>
                  </a:ln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91" name="Google Shape;1754;p34"/>
            <p:cNvSpPr/>
            <p:nvPr/>
          </p:nvSpPr>
          <p:spPr>
            <a:xfrm>
              <a:off x="3787560" y="2048760"/>
              <a:ext cx="77040" cy="77040"/>
            </a:xfrm>
            <a:custGeom>
              <a:avLst/>
              <a:gdLst/>
              <a:ahLst/>
              <a:cxnLst/>
              <a:rect l="l" t="t" r="r" b="b"/>
              <a:pathLst>
                <a:path w="3867" h="3868">
                  <a:moveTo>
                    <a:pt x="0" y="1"/>
                  </a:moveTo>
                  <a:lnTo>
                    <a:pt x="0" y="3867"/>
                  </a:lnTo>
                  <a:lnTo>
                    <a:pt x="3866" y="3867"/>
                  </a:lnTo>
                  <a:lnTo>
                    <a:pt x="3866" y="1"/>
                  </a:ln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92" name="Google Shape;1755;p34"/>
            <p:cNvSpPr/>
            <p:nvPr/>
          </p:nvSpPr>
          <p:spPr>
            <a:xfrm>
              <a:off x="3787560" y="2213280"/>
              <a:ext cx="77040" cy="77040"/>
            </a:xfrm>
            <a:custGeom>
              <a:avLst/>
              <a:gdLst/>
              <a:ahLst/>
              <a:cxnLst/>
              <a:rect l="l" t="t" r="r" b="b"/>
              <a:pathLst>
                <a:path w="3867" h="3867">
                  <a:moveTo>
                    <a:pt x="0" y="1"/>
                  </a:moveTo>
                  <a:lnTo>
                    <a:pt x="0" y="3867"/>
                  </a:lnTo>
                  <a:lnTo>
                    <a:pt x="3866" y="3867"/>
                  </a:lnTo>
                  <a:lnTo>
                    <a:pt x="3866" y="1"/>
                  </a:ln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93" name="Google Shape;1756;p34"/>
            <p:cNvSpPr/>
            <p:nvPr/>
          </p:nvSpPr>
          <p:spPr>
            <a:xfrm>
              <a:off x="3787560" y="2308320"/>
              <a:ext cx="77040" cy="77760"/>
            </a:xfrm>
            <a:custGeom>
              <a:avLst/>
              <a:gdLst/>
              <a:ahLst/>
              <a:cxnLst/>
              <a:rect l="l" t="t" r="r" b="b"/>
              <a:pathLst>
                <a:path w="3867" h="3908">
                  <a:moveTo>
                    <a:pt x="0" y="0"/>
                  </a:moveTo>
                  <a:lnTo>
                    <a:pt x="0" y="3907"/>
                  </a:lnTo>
                  <a:lnTo>
                    <a:pt x="3866" y="3907"/>
                  </a:lnTo>
                  <a:lnTo>
                    <a:pt x="3866" y="0"/>
                  </a:ln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94" name="Google Shape;1757;p34"/>
            <p:cNvSpPr/>
            <p:nvPr/>
          </p:nvSpPr>
          <p:spPr>
            <a:xfrm>
              <a:off x="2842560" y="1952640"/>
              <a:ext cx="77040" cy="77760"/>
            </a:xfrm>
            <a:custGeom>
              <a:avLst/>
              <a:gdLst/>
              <a:ahLst/>
              <a:cxnLst/>
              <a:rect l="l" t="t" r="r" b="b"/>
              <a:pathLst>
                <a:path w="3868" h="3908">
                  <a:moveTo>
                    <a:pt x="1" y="1"/>
                  </a:moveTo>
                  <a:lnTo>
                    <a:pt x="1" y="3908"/>
                  </a:lnTo>
                  <a:lnTo>
                    <a:pt x="3867" y="3908"/>
                  </a:lnTo>
                  <a:lnTo>
                    <a:pt x="3867" y="1"/>
                  </a:ln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95" name="Google Shape;1758;p34"/>
            <p:cNvSpPr/>
            <p:nvPr/>
          </p:nvSpPr>
          <p:spPr>
            <a:xfrm>
              <a:off x="2842560" y="2048760"/>
              <a:ext cx="77040" cy="77040"/>
            </a:xfrm>
            <a:custGeom>
              <a:avLst/>
              <a:gdLst/>
              <a:ahLst/>
              <a:cxnLst/>
              <a:rect l="l" t="t" r="r" b="b"/>
              <a:pathLst>
                <a:path w="3868" h="3868">
                  <a:moveTo>
                    <a:pt x="1" y="1"/>
                  </a:moveTo>
                  <a:lnTo>
                    <a:pt x="1" y="3867"/>
                  </a:lnTo>
                  <a:lnTo>
                    <a:pt x="3867" y="3867"/>
                  </a:lnTo>
                  <a:lnTo>
                    <a:pt x="3867" y="1"/>
                  </a:ln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96" name="Google Shape;1759;p34"/>
            <p:cNvSpPr/>
            <p:nvPr/>
          </p:nvSpPr>
          <p:spPr>
            <a:xfrm>
              <a:off x="2842560" y="2213280"/>
              <a:ext cx="77040" cy="77040"/>
            </a:xfrm>
            <a:custGeom>
              <a:avLst/>
              <a:gdLst/>
              <a:ahLst/>
              <a:cxnLst/>
              <a:rect l="l" t="t" r="r" b="b"/>
              <a:pathLst>
                <a:path w="3868" h="3867">
                  <a:moveTo>
                    <a:pt x="1" y="1"/>
                  </a:moveTo>
                  <a:lnTo>
                    <a:pt x="1" y="3867"/>
                  </a:lnTo>
                  <a:lnTo>
                    <a:pt x="3867" y="3867"/>
                  </a:lnTo>
                  <a:lnTo>
                    <a:pt x="3867" y="1"/>
                  </a:ln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97" name="Google Shape;1760;p34"/>
            <p:cNvSpPr/>
            <p:nvPr/>
          </p:nvSpPr>
          <p:spPr>
            <a:xfrm>
              <a:off x="2842560" y="2308320"/>
              <a:ext cx="77040" cy="77760"/>
            </a:xfrm>
            <a:custGeom>
              <a:avLst/>
              <a:gdLst/>
              <a:ahLst/>
              <a:cxnLst/>
              <a:rect l="l" t="t" r="r" b="b"/>
              <a:pathLst>
                <a:path w="3868" h="3908">
                  <a:moveTo>
                    <a:pt x="1" y="0"/>
                  </a:moveTo>
                  <a:lnTo>
                    <a:pt x="1" y="3907"/>
                  </a:lnTo>
                  <a:lnTo>
                    <a:pt x="3867" y="3907"/>
                  </a:lnTo>
                  <a:lnTo>
                    <a:pt x="3867" y="0"/>
                  </a:ln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98" name="Google Shape;1761;p34"/>
            <p:cNvSpPr/>
            <p:nvPr/>
          </p:nvSpPr>
          <p:spPr>
            <a:xfrm>
              <a:off x="3439440" y="1611720"/>
              <a:ext cx="426960" cy="268200"/>
            </a:xfrm>
            <a:custGeom>
              <a:avLst/>
              <a:gdLst/>
              <a:ahLst/>
              <a:cxnLst/>
              <a:rect l="l" t="t" r="r" b="b"/>
              <a:pathLst>
                <a:path w="21367" h="13431">
                  <a:moveTo>
                    <a:pt x="367" y="82"/>
                  </a:moveTo>
                  <a:cubicBezTo>
                    <a:pt x="164" y="82"/>
                    <a:pt x="1" y="245"/>
                    <a:pt x="1" y="448"/>
                  </a:cubicBezTo>
                  <a:cubicBezTo>
                    <a:pt x="1" y="692"/>
                    <a:pt x="164" y="855"/>
                    <a:pt x="367" y="855"/>
                  </a:cubicBezTo>
                  <a:lnTo>
                    <a:pt x="1954" y="855"/>
                  </a:lnTo>
                  <a:cubicBezTo>
                    <a:pt x="2158" y="855"/>
                    <a:pt x="2321" y="692"/>
                    <a:pt x="2321" y="448"/>
                  </a:cubicBezTo>
                  <a:cubicBezTo>
                    <a:pt x="2321" y="245"/>
                    <a:pt x="2158" y="82"/>
                    <a:pt x="1954" y="82"/>
                  </a:cubicBezTo>
                  <a:close/>
                  <a:moveTo>
                    <a:pt x="3704" y="82"/>
                  </a:moveTo>
                  <a:cubicBezTo>
                    <a:pt x="3501" y="82"/>
                    <a:pt x="3297" y="245"/>
                    <a:pt x="3297" y="448"/>
                  </a:cubicBezTo>
                  <a:cubicBezTo>
                    <a:pt x="3297" y="692"/>
                    <a:pt x="3501" y="855"/>
                    <a:pt x="3704" y="855"/>
                  </a:cubicBezTo>
                  <a:lnTo>
                    <a:pt x="7815" y="855"/>
                  </a:lnTo>
                  <a:cubicBezTo>
                    <a:pt x="8059" y="855"/>
                    <a:pt x="8222" y="692"/>
                    <a:pt x="8222" y="448"/>
                  </a:cubicBezTo>
                  <a:cubicBezTo>
                    <a:pt x="8222" y="245"/>
                    <a:pt x="8059" y="82"/>
                    <a:pt x="7815" y="82"/>
                  </a:cubicBezTo>
                  <a:close/>
                  <a:moveTo>
                    <a:pt x="9565" y="0"/>
                  </a:moveTo>
                  <a:cubicBezTo>
                    <a:pt x="9320" y="0"/>
                    <a:pt x="9117" y="204"/>
                    <a:pt x="9117" y="448"/>
                  </a:cubicBezTo>
                  <a:cubicBezTo>
                    <a:pt x="9117" y="692"/>
                    <a:pt x="9320" y="896"/>
                    <a:pt x="9565" y="896"/>
                  </a:cubicBezTo>
                  <a:cubicBezTo>
                    <a:pt x="9850" y="896"/>
                    <a:pt x="10053" y="692"/>
                    <a:pt x="10053" y="448"/>
                  </a:cubicBezTo>
                  <a:cubicBezTo>
                    <a:pt x="10053" y="204"/>
                    <a:pt x="9850" y="0"/>
                    <a:pt x="9565" y="0"/>
                  </a:cubicBezTo>
                  <a:close/>
                  <a:moveTo>
                    <a:pt x="10948" y="0"/>
                  </a:moveTo>
                  <a:cubicBezTo>
                    <a:pt x="10704" y="0"/>
                    <a:pt x="10501" y="204"/>
                    <a:pt x="10501" y="448"/>
                  </a:cubicBezTo>
                  <a:cubicBezTo>
                    <a:pt x="10501" y="692"/>
                    <a:pt x="10704" y="896"/>
                    <a:pt x="10948" y="896"/>
                  </a:cubicBezTo>
                  <a:cubicBezTo>
                    <a:pt x="11193" y="896"/>
                    <a:pt x="11396" y="692"/>
                    <a:pt x="11396" y="448"/>
                  </a:cubicBezTo>
                  <a:cubicBezTo>
                    <a:pt x="11396" y="204"/>
                    <a:pt x="11193" y="0"/>
                    <a:pt x="10948" y="0"/>
                  </a:cubicBezTo>
                  <a:close/>
                  <a:moveTo>
                    <a:pt x="12291" y="0"/>
                  </a:moveTo>
                  <a:cubicBezTo>
                    <a:pt x="12047" y="0"/>
                    <a:pt x="11844" y="204"/>
                    <a:pt x="11844" y="448"/>
                  </a:cubicBezTo>
                  <a:cubicBezTo>
                    <a:pt x="11844" y="692"/>
                    <a:pt x="12047" y="896"/>
                    <a:pt x="12291" y="896"/>
                  </a:cubicBezTo>
                  <a:cubicBezTo>
                    <a:pt x="12536" y="896"/>
                    <a:pt x="12739" y="692"/>
                    <a:pt x="12739" y="448"/>
                  </a:cubicBezTo>
                  <a:cubicBezTo>
                    <a:pt x="12739" y="204"/>
                    <a:pt x="12536" y="0"/>
                    <a:pt x="12291" y="0"/>
                  </a:cubicBezTo>
                  <a:close/>
                  <a:moveTo>
                    <a:pt x="13634" y="0"/>
                  </a:moveTo>
                  <a:cubicBezTo>
                    <a:pt x="13390" y="0"/>
                    <a:pt x="13187" y="204"/>
                    <a:pt x="13187" y="448"/>
                  </a:cubicBezTo>
                  <a:cubicBezTo>
                    <a:pt x="13187" y="692"/>
                    <a:pt x="13390" y="896"/>
                    <a:pt x="13634" y="896"/>
                  </a:cubicBezTo>
                  <a:cubicBezTo>
                    <a:pt x="13879" y="896"/>
                    <a:pt x="14082" y="692"/>
                    <a:pt x="14082" y="448"/>
                  </a:cubicBezTo>
                  <a:cubicBezTo>
                    <a:pt x="14082" y="204"/>
                    <a:pt x="13879" y="0"/>
                    <a:pt x="13634" y="0"/>
                  </a:cubicBezTo>
                  <a:close/>
                  <a:moveTo>
                    <a:pt x="14977" y="0"/>
                  </a:moveTo>
                  <a:cubicBezTo>
                    <a:pt x="14733" y="0"/>
                    <a:pt x="14530" y="204"/>
                    <a:pt x="14530" y="448"/>
                  </a:cubicBezTo>
                  <a:cubicBezTo>
                    <a:pt x="14530" y="692"/>
                    <a:pt x="14733" y="896"/>
                    <a:pt x="14977" y="896"/>
                  </a:cubicBezTo>
                  <a:cubicBezTo>
                    <a:pt x="15222" y="896"/>
                    <a:pt x="15425" y="692"/>
                    <a:pt x="15425" y="448"/>
                  </a:cubicBezTo>
                  <a:cubicBezTo>
                    <a:pt x="15425" y="204"/>
                    <a:pt x="15222" y="0"/>
                    <a:pt x="14977" y="0"/>
                  </a:cubicBezTo>
                  <a:close/>
                  <a:moveTo>
                    <a:pt x="16320" y="0"/>
                  </a:moveTo>
                  <a:cubicBezTo>
                    <a:pt x="16076" y="0"/>
                    <a:pt x="15873" y="204"/>
                    <a:pt x="15873" y="448"/>
                  </a:cubicBezTo>
                  <a:cubicBezTo>
                    <a:pt x="15873" y="692"/>
                    <a:pt x="16076" y="896"/>
                    <a:pt x="16320" y="896"/>
                  </a:cubicBezTo>
                  <a:cubicBezTo>
                    <a:pt x="16565" y="896"/>
                    <a:pt x="16768" y="692"/>
                    <a:pt x="16768" y="448"/>
                  </a:cubicBezTo>
                  <a:cubicBezTo>
                    <a:pt x="16768" y="204"/>
                    <a:pt x="16565" y="0"/>
                    <a:pt x="16320" y="0"/>
                  </a:cubicBezTo>
                  <a:close/>
                  <a:moveTo>
                    <a:pt x="367" y="1873"/>
                  </a:moveTo>
                  <a:cubicBezTo>
                    <a:pt x="164" y="1873"/>
                    <a:pt x="1" y="2035"/>
                    <a:pt x="1" y="2239"/>
                  </a:cubicBezTo>
                  <a:cubicBezTo>
                    <a:pt x="1" y="2483"/>
                    <a:pt x="164" y="2646"/>
                    <a:pt x="367" y="2646"/>
                  </a:cubicBezTo>
                  <a:lnTo>
                    <a:pt x="1954" y="2646"/>
                  </a:lnTo>
                  <a:cubicBezTo>
                    <a:pt x="2158" y="2646"/>
                    <a:pt x="2321" y="2483"/>
                    <a:pt x="2321" y="2239"/>
                  </a:cubicBezTo>
                  <a:cubicBezTo>
                    <a:pt x="2321" y="2035"/>
                    <a:pt x="2158" y="1873"/>
                    <a:pt x="1954" y="1873"/>
                  </a:cubicBezTo>
                  <a:close/>
                  <a:moveTo>
                    <a:pt x="3704" y="1873"/>
                  </a:moveTo>
                  <a:cubicBezTo>
                    <a:pt x="3501" y="1873"/>
                    <a:pt x="3297" y="2035"/>
                    <a:pt x="3297" y="2239"/>
                  </a:cubicBezTo>
                  <a:cubicBezTo>
                    <a:pt x="3297" y="2483"/>
                    <a:pt x="3501" y="2646"/>
                    <a:pt x="3704" y="2646"/>
                  </a:cubicBezTo>
                  <a:lnTo>
                    <a:pt x="7815" y="2646"/>
                  </a:lnTo>
                  <a:cubicBezTo>
                    <a:pt x="8059" y="2646"/>
                    <a:pt x="8222" y="2483"/>
                    <a:pt x="8222" y="2239"/>
                  </a:cubicBezTo>
                  <a:cubicBezTo>
                    <a:pt x="8222" y="2035"/>
                    <a:pt x="8059" y="1873"/>
                    <a:pt x="7815" y="1873"/>
                  </a:cubicBezTo>
                  <a:close/>
                  <a:moveTo>
                    <a:pt x="367" y="3663"/>
                  </a:moveTo>
                  <a:cubicBezTo>
                    <a:pt x="164" y="3663"/>
                    <a:pt x="1" y="3826"/>
                    <a:pt x="1" y="4070"/>
                  </a:cubicBezTo>
                  <a:cubicBezTo>
                    <a:pt x="1" y="4274"/>
                    <a:pt x="164" y="4436"/>
                    <a:pt x="367" y="4436"/>
                  </a:cubicBezTo>
                  <a:lnTo>
                    <a:pt x="1954" y="4436"/>
                  </a:lnTo>
                  <a:cubicBezTo>
                    <a:pt x="2158" y="4436"/>
                    <a:pt x="2321" y="4274"/>
                    <a:pt x="2321" y="4070"/>
                  </a:cubicBezTo>
                  <a:cubicBezTo>
                    <a:pt x="2321" y="3826"/>
                    <a:pt x="2158" y="3663"/>
                    <a:pt x="1954" y="3663"/>
                  </a:cubicBezTo>
                  <a:close/>
                  <a:moveTo>
                    <a:pt x="3704" y="3663"/>
                  </a:moveTo>
                  <a:cubicBezTo>
                    <a:pt x="3501" y="3663"/>
                    <a:pt x="3297" y="3826"/>
                    <a:pt x="3297" y="4070"/>
                  </a:cubicBezTo>
                  <a:cubicBezTo>
                    <a:pt x="3297" y="4274"/>
                    <a:pt x="3501" y="4436"/>
                    <a:pt x="3704" y="4436"/>
                  </a:cubicBezTo>
                  <a:lnTo>
                    <a:pt x="7815" y="4436"/>
                  </a:lnTo>
                  <a:cubicBezTo>
                    <a:pt x="8059" y="4436"/>
                    <a:pt x="8222" y="4274"/>
                    <a:pt x="8222" y="4070"/>
                  </a:cubicBezTo>
                  <a:cubicBezTo>
                    <a:pt x="8222" y="3826"/>
                    <a:pt x="8059" y="3663"/>
                    <a:pt x="7815" y="3663"/>
                  </a:cubicBezTo>
                  <a:close/>
                  <a:moveTo>
                    <a:pt x="9565" y="3623"/>
                  </a:moveTo>
                  <a:cubicBezTo>
                    <a:pt x="9320" y="3623"/>
                    <a:pt x="9117" y="3826"/>
                    <a:pt x="9117" y="4070"/>
                  </a:cubicBezTo>
                  <a:cubicBezTo>
                    <a:pt x="9117" y="4314"/>
                    <a:pt x="9320" y="4518"/>
                    <a:pt x="9565" y="4518"/>
                  </a:cubicBezTo>
                  <a:cubicBezTo>
                    <a:pt x="9850" y="4518"/>
                    <a:pt x="10053" y="4314"/>
                    <a:pt x="10053" y="4070"/>
                  </a:cubicBezTo>
                  <a:cubicBezTo>
                    <a:pt x="10053" y="3826"/>
                    <a:pt x="9850" y="3623"/>
                    <a:pt x="9565" y="3623"/>
                  </a:cubicBezTo>
                  <a:close/>
                  <a:moveTo>
                    <a:pt x="10948" y="3623"/>
                  </a:moveTo>
                  <a:cubicBezTo>
                    <a:pt x="10704" y="3623"/>
                    <a:pt x="10501" y="3826"/>
                    <a:pt x="10501" y="4070"/>
                  </a:cubicBezTo>
                  <a:cubicBezTo>
                    <a:pt x="10501" y="4314"/>
                    <a:pt x="10704" y="4518"/>
                    <a:pt x="10948" y="4518"/>
                  </a:cubicBezTo>
                  <a:cubicBezTo>
                    <a:pt x="11193" y="4518"/>
                    <a:pt x="11396" y="4314"/>
                    <a:pt x="11396" y="4070"/>
                  </a:cubicBezTo>
                  <a:cubicBezTo>
                    <a:pt x="11396" y="3826"/>
                    <a:pt x="11193" y="3623"/>
                    <a:pt x="10948" y="3623"/>
                  </a:cubicBezTo>
                  <a:close/>
                  <a:moveTo>
                    <a:pt x="12291" y="3623"/>
                  </a:moveTo>
                  <a:cubicBezTo>
                    <a:pt x="12047" y="3623"/>
                    <a:pt x="11844" y="3826"/>
                    <a:pt x="11844" y="4070"/>
                  </a:cubicBezTo>
                  <a:cubicBezTo>
                    <a:pt x="11844" y="4314"/>
                    <a:pt x="12047" y="4518"/>
                    <a:pt x="12291" y="4518"/>
                  </a:cubicBezTo>
                  <a:cubicBezTo>
                    <a:pt x="12536" y="4518"/>
                    <a:pt x="12739" y="4314"/>
                    <a:pt x="12739" y="4070"/>
                  </a:cubicBezTo>
                  <a:cubicBezTo>
                    <a:pt x="12739" y="3826"/>
                    <a:pt x="12536" y="3623"/>
                    <a:pt x="12291" y="3623"/>
                  </a:cubicBezTo>
                  <a:close/>
                  <a:moveTo>
                    <a:pt x="13634" y="3623"/>
                  </a:moveTo>
                  <a:cubicBezTo>
                    <a:pt x="13390" y="3623"/>
                    <a:pt x="13187" y="3826"/>
                    <a:pt x="13187" y="4070"/>
                  </a:cubicBezTo>
                  <a:cubicBezTo>
                    <a:pt x="13187" y="4314"/>
                    <a:pt x="13390" y="4518"/>
                    <a:pt x="13634" y="4518"/>
                  </a:cubicBezTo>
                  <a:cubicBezTo>
                    <a:pt x="13879" y="4518"/>
                    <a:pt x="14082" y="4314"/>
                    <a:pt x="14082" y="4070"/>
                  </a:cubicBezTo>
                  <a:cubicBezTo>
                    <a:pt x="14082" y="3826"/>
                    <a:pt x="13879" y="3623"/>
                    <a:pt x="13634" y="3623"/>
                  </a:cubicBezTo>
                  <a:close/>
                  <a:moveTo>
                    <a:pt x="14977" y="3623"/>
                  </a:moveTo>
                  <a:cubicBezTo>
                    <a:pt x="14733" y="3623"/>
                    <a:pt x="14530" y="3826"/>
                    <a:pt x="14530" y="4070"/>
                  </a:cubicBezTo>
                  <a:cubicBezTo>
                    <a:pt x="14530" y="4314"/>
                    <a:pt x="14733" y="4518"/>
                    <a:pt x="14977" y="4518"/>
                  </a:cubicBezTo>
                  <a:cubicBezTo>
                    <a:pt x="15222" y="4518"/>
                    <a:pt x="15425" y="4314"/>
                    <a:pt x="15425" y="4070"/>
                  </a:cubicBezTo>
                  <a:cubicBezTo>
                    <a:pt x="15425" y="3826"/>
                    <a:pt x="15222" y="3623"/>
                    <a:pt x="14977" y="3623"/>
                  </a:cubicBezTo>
                  <a:close/>
                  <a:moveTo>
                    <a:pt x="16320" y="3623"/>
                  </a:moveTo>
                  <a:cubicBezTo>
                    <a:pt x="16076" y="3623"/>
                    <a:pt x="15873" y="3826"/>
                    <a:pt x="15873" y="4070"/>
                  </a:cubicBezTo>
                  <a:cubicBezTo>
                    <a:pt x="15873" y="4314"/>
                    <a:pt x="16076" y="4518"/>
                    <a:pt x="16320" y="4518"/>
                  </a:cubicBezTo>
                  <a:cubicBezTo>
                    <a:pt x="16565" y="4518"/>
                    <a:pt x="16768" y="4314"/>
                    <a:pt x="16768" y="4070"/>
                  </a:cubicBezTo>
                  <a:cubicBezTo>
                    <a:pt x="16768" y="3826"/>
                    <a:pt x="16565" y="3623"/>
                    <a:pt x="16320" y="3623"/>
                  </a:cubicBezTo>
                  <a:close/>
                  <a:moveTo>
                    <a:pt x="367" y="5454"/>
                  </a:moveTo>
                  <a:cubicBezTo>
                    <a:pt x="164" y="5454"/>
                    <a:pt x="1" y="5617"/>
                    <a:pt x="1" y="5861"/>
                  </a:cubicBezTo>
                  <a:cubicBezTo>
                    <a:pt x="1" y="6064"/>
                    <a:pt x="164" y="6227"/>
                    <a:pt x="367" y="6227"/>
                  </a:cubicBezTo>
                  <a:lnTo>
                    <a:pt x="1954" y="6227"/>
                  </a:lnTo>
                  <a:cubicBezTo>
                    <a:pt x="2158" y="6227"/>
                    <a:pt x="2321" y="6064"/>
                    <a:pt x="2321" y="5861"/>
                  </a:cubicBezTo>
                  <a:cubicBezTo>
                    <a:pt x="2321" y="5617"/>
                    <a:pt x="2158" y="5454"/>
                    <a:pt x="1954" y="5454"/>
                  </a:cubicBezTo>
                  <a:close/>
                  <a:moveTo>
                    <a:pt x="3704" y="5454"/>
                  </a:moveTo>
                  <a:cubicBezTo>
                    <a:pt x="3501" y="5454"/>
                    <a:pt x="3297" y="5617"/>
                    <a:pt x="3297" y="5861"/>
                  </a:cubicBezTo>
                  <a:cubicBezTo>
                    <a:pt x="3297" y="6064"/>
                    <a:pt x="3501" y="6227"/>
                    <a:pt x="3704" y="6227"/>
                  </a:cubicBezTo>
                  <a:lnTo>
                    <a:pt x="7815" y="6227"/>
                  </a:lnTo>
                  <a:cubicBezTo>
                    <a:pt x="8059" y="6227"/>
                    <a:pt x="8222" y="6064"/>
                    <a:pt x="8222" y="5861"/>
                  </a:cubicBezTo>
                  <a:cubicBezTo>
                    <a:pt x="8222" y="5617"/>
                    <a:pt x="8059" y="5454"/>
                    <a:pt x="7815" y="5454"/>
                  </a:cubicBezTo>
                  <a:close/>
                  <a:moveTo>
                    <a:pt x="367" y="7245"/>
                  </a:moveTo>
                  <a:cubicBezTo>
                    <a:pt x="164" y="7245"/>
                    <a:pt x="1" y="7448"/>
                    <a:pt x="1" y="7652"/>
                  </a:cubicBezTo>
                  <a:cubicBezTo>
                    <a:pt x="1" y="7855"/>
                    <a:pt x="164" y="8018"/>
                    <a:pt x="367" y="8018"/>
                  </a:cubicBezTo>
                  <a:lnTo>
                    <a:pt x="1954" y="8018"/>
                  </a:lnTo>
                  <a:cubicBezTo>
                    <a:pt x="2158" y="8018"/>
                    <a:pt x="2321" y="7855"/>
                    <a:pt x="2321" y="7652"/>
                  </a:cubicBezTo>
                  <a:cubicBezTo>
                    <a:pt x="2321" y="7448"/>
                    <a:pt x="2158" y="7245"/>
                    <a:pt x="1954" y="7245"/>
                  </a:cubicBezTo>
                  <a:close/>
                  <a:moveTo>
                    <a:pt x="3704" y="7245"/>
                  </a:moveTo>
                  <a:cubicBezTo>
                    <a:pt x="3501" y="7245"/>
                    <a:pt x="3297" y="7448"/>
                    <a:pt x="3297" y="7652"/>
                  </a:cubicBezTo>
                  <a:cubicBezTo>
                    <a:pt x="3297" y="7855"/>
                    <a:pt x="3501" y="8018"/>
                    <a:pt x="3704" y="8018"/>
                  </a:cubicBezTo>
                  <a:lnTo>
                    <a:pt x="7815" y="8018"/>
                  </a:lnTo>
                  <a:cubicBezTo>
                    <a:pt x="8059" y="8018"/>
                    <a:pt x="8222" y="7855"/>
                    <a:pt x="8222" y="7652"/>
                  </a:cubicBezTo>
                  <a:cubicBezTo>
                    <a:pt x="8222" y="7448"/>
                    <a:pt x="8059" y="7245"/>
                    <a:pt x="7815" y="7245"/>
                  </a:cubicBezTo>
                  <a:close/>
                  <a:moveTo>
                    <a:pt x="14204" y="8750"/>
                  </a:moveTo>
                  <a:cubicBezTo>
                    <a:pt x="13960" y="8750"/>
                    <a:pt x="13756" y="8954"/>
                    <a:pt x="13756" y="9239"/>
                  </a:cubicBezTo>
                  <a:cubicBezTo>
                    <a:pt x="13756" y="9483"/>
                    <a:pt x="13960" y="9686"/>
                    <a:pt x="14204" y="9686"/>
                  </a:cubicBezTo>
                  <a:cubicBezTo>
                    <a:pt x="14448" y="9686"/>
                    <a:pt x="14652" y="9483"/>
                    <a:pt x="14652" y="9239"/>
                  </a:cubicBezTo>
                  <a:cubicBezTo>
                    <a:pt x="14652" y="8954"/>
                    <a:pt x="14448" y="8750"/>
                    <a:pt x="14204" y="8750"/>
                  </a:cubicBezTo>
                  <a:close/>
                  <a:moveTo>
                    <a:pt x="15547" y="8750"/>
                  </a:moveTo>
                  <a:cubicBezTo>
                    <a:pt x="15303" y="8750"/>
                    <a:pt x="15099" y="8954"/>
                    <a:pt x="15099" y="9239"/>
                  </a:cubicBezTo>
                  <a:cubicBezTo>
                    <a:pt x="15099" y="9483"/>
                    <a:pt x="15303" y="9686"/>
                    <a:pt x="15547" y="9686"/>
                  </a:cubicBezTo>
                  <a:cubicBezTo>
                    <a:pt x="15791" y="9686"/>
                    <a:pt x="15995" y="9483"/>
                    <a:pt x="15995" y="9239"/>
                  </a:cubicBezTo>
                  <a:cubicBezTo>
                    <a:pt x="15995" y="8954"/>
                    <a:pt x="15791" y="8750"/>
                    <a:pt x="15547" y="8750"/>
                  </a:cubicBezTo>
                  <a:close/>
                  <a:moveTo>
                    <a:pt x="16890" y="8750"/>
                  </a:moveTo>
                  <a:cubicBezTo>
                    <a:pt x="16646" y="8750"/>
                    <a:pt x="16442" y="8954"/>
                    <a:pt x="16442" y="9239"/>
                  </a:cubicBezTo>
                  <a:cubicBezTo>
                    <a:pt x="16442" y="9483"/>
                    <a:pt x="16646" y="9686"/>
                    <a:pt x="16890" y="9686"/>
                  </a:cubicBezTo>
                  <a:cubicBezTo>
                    <a:pt x="17134" y="9686"/>
                    <a:pt x="17338" y="9483"/>
                    <a:pt x="17338" y="9239"/>
                  </a:cubicBezTo>
                  <a:cubicBezTo>
                    <a:pt x="17338" y="8954"/>
                    <a:pt x="17134" y="8750"/>
                    <a:pt x="16890" y="8750"/>
                  </a:cubicBezTo>
                  <a:close/>
                  <a:moveTo>
                    <a:pt x="18233" y="8750"/>
                  </a:moveTo>
                  <a:cubicBezTo>
                    <a:pt x="17989" y="8750"/>
                    <a:pt x="17785" y="8954"/>
                    <a:pt x="17785" y="9239"/>
                  </a:cubicBezTo>
                  <a:cubicBezTo>
                    <a:pt x="17785" y="9483"/>
                    <a:pt x="17989" y="9686"/>
                    <a:pt x="18233" y="9686"/>
                  </a:cubicBezTo>
                  <a:cubicBezTo>
                    <a:pt x="18477" y="9686"/>
                    <a:pt x="18681" y="9483"/>
                    <a:pt x="18681" y="9239"/>
                  </a:cubicBezTo>
                  <a:cubicBezTo>
                    <a:pt x="18681" y="8954"/>
                    <a:pt x="18477" y="8750"/>
                    <a:pt x="18233" y="8750"/>
                  </a:cubicBezTo>
                  <a:close/>
                  <a:moveTo>
                    <a:pt x="19576" y="8750"/>
                  </a:moveTo>
                  <a:cubicBezTo>
                    <a:pt x="19332" y="8750"/>
                    <a:pt x="19128" y="8954"/>
                    <a:pt x="19128" y="9239"/>
                  </a:cubicBezTo>
                  <a:cubicBezTo>
                    <a:pt x="19128" y="9483"/>
                    <a:pt x="19332" y="9686"/>
                    <a:pt x="19576" y="9686"/>
                  </a:cubicBezTo>
                  <a:cubicBezTo>
                    <a:pt x="19820" y="9686"/>
                    <a:pt x="20024" y="9483"/>
                    <a:pt x="20024" y="9239"/>
                  </a:cubicBezTo>
                  <a:cubicBezTo>
                    <a:pt x="20024" y="8954"/>
                    <a:pt x="19820" y="8750"/>
                    <a:pt x="19576" y="8750"/>
                  </a:cubicBezTo>
                  <a:close/>
                  <a:moveTo>
                    <a:pt x="20919" y="8750"/>
                  </a:moveTo>
                  <a:cubicBezTo>
                    <a:pt x="20675" y="8750"/>
                    <a:pt x="20471" y="8954"/>
                    <a:pt x="20471" y="9239"/>
                  </a:cubicBezTo>
                  <a:cubicBezTo>
                    <a:pt x="20471" y="9483"/>
                    <a:pt x="20675" y="9686"/>
                    <a:pt x="20919" y="9686"/>
                  </a:cubicBezTo>
                  <a:cubicBezTo>
                    <a:pt x="21163" y="9686"/>
                    <a:pt x="21367" y="9483"/>
                    <a:pt x="21367" y="9239"/>
                  </a:cubicBezTo>
                  <a:cubicBezTo>
                    <a:pt x="21367" y="8954"/>
                    <a:pt x="21163" y="8750"/>
                    <a:pt x="20919" y="8750"/>
                  </a:cubicBezTo>
                  <a:close/>
                  <a:moveTo>
                    <a:pt x="367" y="9076"/>
                  </a:moveTo>
                  <a:cubicBezTo>
                    <a:pt x="164" y="9076"/>
                    <a:pt x="1" y="9239"/>
                    <a:pt x="1" y="9442"/>
                  </a:cubicBezTo>
                  <a:cubicBezTo>
                    <a:pt x="1" y="9646"/>
                    <a:pt x="164" y="9849"/>
                    <a:pt x="367" y="9849"/>
                  </a:cubicBezTo>
                  <a:lnTo>
                    <a:pt x="1954" y="9849"/>
                  </a:lnTo>
                  <a:cubicBezTo>
                    <a:pt x="2158" y="9849"/>
                    <a:pt x="2321" y="9646"/>
                    <a:pt x="2321" y="9442"/>
                  </a:cubicBezTo>
                  <a:cubicBezTo>
                    <a:pt x="2321" y="9239"/>
                    <a:pt x="2158" y="9076"/>
                    <a:pt x="1954" y="9076"/>
                  </a:cubicBezTo>
                  <a:close/>
                  <a:moveTo>
                    <a:pt x="8629" y="9076"/>
                  </a:moveTo>
                  <a:cubicBezTo>
                    <a:pt x="8425" y="9076"/>
                    <a:pt x="8262" y="9239"/>
                    <a:pt x="8262" y="9442"/>
                  </a:cubicBezTo>
                  <a:cubicBezTo>
                    <a:pt x="8262" y="9646"/>
                    <a:pt x="8425" y="9849"/>
                    <a:pt x="8629" y="9849"/>
                  </a:cubicBezTo>
                  <a:lnTo>
                    <a:pt x="12780" y="9849"/>
                  </a:lnTo>
                  <a:cubicBezTo>
                    <a:pt x="12983" y="9849"/>
                    <a:pt x="13146" y="9646"/>
                    <a:pt x="13146" y="9442"/>
                  </a:cubicBezTo>
                  <a:cubicBezTo>
                    <a:pt x="13146" y="9239"/>
                    <a:pt x="12983" y="9076"/>
                    <a:pt x="12780" y="9076"/>
                  </a:cubicBezTo>
                  <a:close/>
                  <a:moveTo>
                    <a:pt x="367" y="10867"/>
                  </a:moveTo>
                  <a:cubicBezTo>
                    <a:pt x="164" y="10867"/>
                    <a:pt x="1" y="11029"/>
                    <a:pt x="1" y="11233"/>
                  </a:cubicBezTo>
                  <a:cubicBezTo>
                    <a:pt x="1" y="11436"/>
                    <a:pt x="164" y="11640"/>
                    <a:pt x="367" y="11640"/>
                  </a:cubicBezTo>
                  <a:lnTo>
                    <a:pt x="1954" y="11640"/>
                  </a:lnTo>
                  <a:cubicBezTo>
                    <a:pt x="2158" y="11640"/>
                    <a:pt x="2321" y="11436"/>
                    <a:pt x="2321" y="11233"/>
                  </a:cubicBezTo>
                  <a:cubicBezTo>
                    <a:pt x="2321" y="11029"/>
                    <a:pt x="2158" y="10867"/>
                    <a:pt x="1954" y="10867"/>
                  </a:cubicBezTo>
                  <a:close/>
                  <a:moveTo>
                    <a:pt x="8629" y="10867"/>
                  </a:moveTo>
                  <a:cubicBezTo>
                    <a:pt x="8425" y="10867"/>
                    <a:pt x="8262" y="11029"/>
                    <a:pt x="8262" y="11233"/>
                  </a:cubicBezTo>
                  <a:cubicBezTo>
                    <a:pt x="8262" y="11436"/>
                    <a:pt x="8425" y="11640"/>
                    <a:pt x="8629" y="11640"/>
                  </a:cubicBezTo>
                  <a:lnTo>
                    <a:pt x="12780" y="11640"/>
                  </a:lnTo>
                  <a:cubicBezTo>
                    <a:pt x="12983" y="11640"/>
                    <a:pt x="13146" y="11436"/>
                    <a:pt x="13146" y="11233"/>
                  </a:cubicBezTo>
                  <a:cubicBezTo>
                    <a:pt x="13146" y="11029"/>
                    <a:pt x="12983" y="10867"/>
                    <a:pt x="12780" y="10867"/>
                  </a:cubicBezTo>
                  <a:close/>
                  <a:moveTo>
                    <a:pt x="14204" y="12495"/>
                  </a:moveTo>
                  <a:cubicBezTo>
                    <a:pt x="13960" y="12495"/>
                    <a:pt x="13756" y="12657"/>
                    <a:pt x="13756" y="12942"/>
                  </a:cubicBezTo>
                  <a:cubicBezTo>
                    <a:pt x="13756" y="13186"/>
                    <a:pt x="13960" y="13390"/>
                    <a:pt x="14204" y="13390"/>
                  </a:cubicBezTo>
                  <a:cubicBezTo>
                    <a:pt x="14448" y="13390"/>
                    <a:pt x="14652" y="13186"/>
                    <a:pt x="14652" y="12942"/>
                  </a:cubicBezTo>
                  <a:cubicBezTo>
                    <a:pt x="14652" y="12657"/>
                    <a:pt x="14448" y="12495"/>
                    <a:pt x="14204" y="12495"/>
                  </a:cubicBezTo>
                  <a:close/>
                  <a:moveTo>
                    <a:pt x="15547" y="12495"/>
                  </a:moveTo>
                  <a:cubicBezTo>
                    <a:pt x="15303" y="12495"/>
                    <a:pt x="15099" y="12657"/>
                    <a:pt x="15099" y="12942"/>
                  </a:cubicBezTo>
                  <a:cubicBezTo>
                    <a:pt x="15099" y="13186"/>
                    <a:pt x="15303" y="13390"/>
                    <a:pt x="15547" y="13390"/>
                  </a:cubicBezTo>
                  <a:cubicBezTo>
                    <a:pt x="15791" y="13390"/>
                    <a:pt x="15995" y="13186"/>
                    <a:pt x="15995" y="12942"/>
                  </a:cubicBezTo>
                  <a:cubicBezTo>
                    <a:pt x="15995" y="12657"/>
                    <a:pt x="15791" y="12495"/>
                    <a:pt x="15547" y="12495"/>
                  </a:cubicBezTo>
                  <a:close/>
                  <a:moveTo>
                    <a:pt x="16890" y="12495"/>
                  </a:moveTo>
                  <a:cubicBezTo>
                    <a:pt x="16646" y="12495"/>
                    <a:pt x="16442" y="12657"/>
                    <a:pt x="16442" y="12942"/>
                  </a:cubicBezTo>
                  <a:cubicBezTo>
                    <a:pt x="16442" y="13186"/>
                    <a:pt x="16646" y="13390"/>
                    <a:pt x="16890" y="13390"/>
                  </a:cubicBezTo>
                  <a:cubicBezTo>
                    <a:pt x="17134" y="13390"/>
                    <a:pt x="17338" y="13186"/>
                    <a:pt x="17338" y="12942"/>
                  </a:cubicBezTo>
                  <a:cubicBezTo>
                    <a:pt x="17338" y="12657"/>
                    <a:pt x="17134" y="12495"/>
                    <a:pt x="16890" y="12495"/>
                  </a:cubicBezTo>
                  <a:close/>
                  <a:moveTo>
                    <a:pt x="18233" y="12495"/>
                  </a:moveTo>
                  <a:cubicBezTo>
                    <a:pt x="17989" y="12495"/>
                    <a:pt x="17785" y="12657"/>
                    <a:pt x="17785" y="12942"/>
                  </a:cubicBezTo>
                  <a:cubicBezTo>
                    <a:pt x="17785" y="13186"/>
                    <a:pt x="17989" y="13390"/>
                    <a:pt x="18233" y="13390"/>
                  </a:cubicBezTo>
                  <a:cubicBezTo>
                    <a:pt x="18477" y="13390"/>
                    <a:pt x="18681" y="13186"/>
                    <a:pt x="18681" y="12942"/>
                  </a:cubicBezTo>
                  <a:cubicBezTo>
                    <a:pt x="18681" y="12657"/>
                    <a:pt x="18477" y="12495"/>
                    <a:pt x="18233" y="12495"/>
                  </a:cubicBezTo>
                  <a:close/>
                  <a:moveTo>
                    <a:pt x="19576" y="12495"/>
                  </a:moveTo>
                  <a:cubicBezTo>
                    <a:pt x="19332" y="12495"/>
                    <a:pt x="19128" y="12657"/>
                    <a:pt x="19128" y="12942"/>
                  </a:cubicBezTo>
                  <a:cubicBezTo>
                    <a:pt x="19128" y="13186"/>
                    <a:pt x="19332" y="13390"/>
                    <a:pt x="19576" y="13390"/>
                  </a:cubicBezTo>
                  <a:cubicBezTo>
                    <a:pt x="19820" y="13390"/>
                    <a:pt x="20024" y="13186"/>
                    <a:pt x="20024" y="12942"/>
                  </a:cubicBezTo>
                  <a:cubicBezTo>
                    <a:pt x="20024" y="12657"/>
                    <a:pt x="19820" y="12495"/>
                    <a:pt x="19576" y="12495"/>
                  </a:cubicBezTo>
                  <a:close/>
                  <a:moveTo>
                    <a:pt x="20919" y="12495"/>
                  </a:moveTo>
                  <a:cubicBezTo>
                    <a:pt x="20675" y="12495"/>
                    <a:pt x="20471" y="12657"/>
                    <a:pt x="20471" y="12942"/>
                  </a:cubicBezTo>
                  <a:cubicBezTo>
                    <a:pt x="20471" y="13186"/>
                    <a:pt x="20675" y="13390"/>
                    <a:pt x="20919" y="13390"/>
                  </a:cubicBezTo>
                  <a:cubicBezTo>
                    <a:pt x="21163" y="13390"/>
                    <a:pt x="21367" y="13186"/>
                    <a:pt x="21367" y="12942"/>
                  </a:cubicBezTo>
                  <a:cubicBezTo>
                    <a:pt x="21367" y="12657"/>
                    <a:pt x="21163" y="12495"/>
                    <a:pt x="20919" y="12495"/>
                  </a:cubicBezTo>
                  <a:close/>
                  <a:moveTo>
                    <a:pt x="367" y="12657"/>
                  </a:moveTo>
                  <a:cubicBezTo>
                    <a:pt x="164" y="12657"/>
                    <a:pt x="1" y="12820"/>
                    <a:pt x="1" y="13024"/>
                  </a:cubicBezTo>
                  <a:cubicBezTo>
                    <a:pt x="1" y="13268"/>
                    <a:pt x="164" y="13431"/>
                    <a:pt x="367" y="13431"/>
                  </a:cubicBezTo>
                  <a:lnTo>
                    <a:pt x="1954" y="13431"/>
                  </a:lnTo>
                  <a:cubicBezTo>
                    <a:pt x="2158" y="13431"/>
                    <a:pt x="2321" y="13268"/>
                    <a:pt x="2321" y="13024"/>
                  </a:cubicBezTo>
                  <a:cubicBezTo>
                    <a:pt x="2321" y="12820"/>
                    <a:pt x="2158" y="12657"/>
                    <a:pt x="1954" y="12657"/>
                  </a:cubicBezTo>
                  <a:close/>
                  <a:moveTo>
                    <a:pt x="8629" y="12657"/>
                  </a:moveTo>
                  <a:cubicBezTo>
                    <a:pt x="8425" y="12657"/>
                    <a:pt x="8262" y="12820"/>
                    <a:pt x="8262" y="13024"/>
                  </a:cubicBezTo>
                  <a:cubicBezTo>
                    <a:pt x="8262" y="13268"/>
                    <a:pt x="8425" y="13431"/>
                    <a:pt x="8629" y="13431"/>
                  </a:cubicBezTo>
                  <a:lnTo>
                    <a:pt x="12780" y="13431"/>
                  </a:lnTo>
                  <a:cubicBezTo>
                    <a:pt x="12983" y="13431"/>
                    <a:pt x="13146" y="13268"/>
                    <a:pt x="13146" y="13024"/>
                  </a:cubicBezTo>
                  <a:cubicBezTo>
                    <a:pt x="13146" y="12820"/>
                    <a:pt x="12983" y="12657"/>
                    <a:pt x="12780" y="12657"/>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699" name="Google Shape;1762;p34"/>
            <p:cNvSpPr/>
            <p:nvPr/>
          </p:nvSpPr>
          <p:spPr>
            <a:xfrm>
              <a:off x="2161440" y="4352400"/>
              <a:ext cx="525600" cy="58320"/>
            </a:xfrm>
            <a:custGeom>
              <a:avLst/>
              <a:gdLst/>
              <a:ahLst/>
              <a:cxnLst/>
              <a:rect l="l" t="t" r="r" b="b"/>
              <a:pathLst>
                <a:path w="26291" h="2931">
                  <a:moveTo>
                    <a:pt x="5088" y="0"/>
                  </a:moveTo>
                  <a:lnTo>
                    <a:pt x="4925" y="41"/>
                  </a:lnTo>
                  <a:lnTo>
                    <a:pt x="326" y="2238"/>
                  </a:lnTo>
                  <a:cubicBezTo>
                    <a:pt x="0" y="2401"/>
                    <a:pt x="123" y="2930"/>
                    <a:pt x="489" y="2930"/>
                  </a:cubicBezTo>
                  <a:lnTo>
                    <a:pt x="22913" y="2930"/>
                  </a:lnTo>
                  <a:cubicBezTo>
                    <a:pt x="22994" y="2930"/>
                    <a:pt x="23076" y="2890"/>
                    <a:pt x="23157" y="2849"/>
                  </a:cubicBezTo>
                  <a:lnTo>
                    <a:pt x="26047" y="651"/>
                  </a:lnTo>
                  <a:cubicBezTo>
                    <a:pt x="26291" y="448"/>
                    <a:pt x="26169" y="0"/>
                    <a:pt x="25802"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00" name="Google Shape;1763;p34"/>
            <p:cNvSpPr/>
            <p:nvPr/>
          </p:nvSpPr>
          <p:spPr>
            <a:xfrm>
              <a:off x="2157480" y="4345560"/>
              <a:ext cx="533520" cy="71280"/>
            </a:xfrm>
            <a:custGeom>
              <a:avLst/>
              <a:gdLst/>
              <a:ahLst/>
              <a:cxnLst/>
              <a:rect l="l" t="t" r="r" b="b"/>
              <a:pathLst>
                <a:path w="26699" h="3582">
                  <a:moveTo>
                    <a:pt x="26047"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88" y="41"/>
                  </a:lnTo>
                  <a:lnTo>
                    <a:pt x="5007" y="41"/>
                  </a:lnTo>
                  <a:lnTo>
                    <a:pt x="367" y="2279"/>
                  </a:lnTo>
                  <a:cubicBezTo>
                    <a:pt x="123" y="2402"/>
                    <a:pt x="1" y="2646"/>
                    <a:pt x="1" y="2890"/>
                  </a:cubicBezTo>
                  <a:cubicBezTo>
                    <a:pt x="1" y="3053"/>
                    <a:pt x="42" y="3256"/>
                    <a:pt x="164" y="3378"/>
                  </a:cubicBezTo>
                  <a:cubicBezTo>
                    <a:pt x="286" y="3500"/>
                    <a:pt x="489" y="3582"/>
                    <a:pt x="693" y="3582"/>
                  </a:cubicBezTo>
                  <a:lnTo>
                    <a:pt x="23117" y="3582"/>
                  </a:lnTo>
                  <a:cubicBezTo>
                    <a:pt x="23280" y="3582"/>
                    <a:pt x="23442" y="3541"/>
                    <a:pt x="23565" y="3460"/>
                  </a:cubicBezTo>
                  <a:lnTo>
                    <a:pt x="26454" y="1221"/>
                  </a:lnTo>
                  <a:cubicBezTo>
                    <a:pt x="26617" y="1099"/>
                    <a:pt x="26698" y="896"/>
                    <a:pt x="26698" y="692"/>
                  </a:cubicBezTo>
                  <a:cubicBezTo>
                    <a:pt x="26698" y="489"/>
                    <a:pt x="26658" y="326"/>
                    <a:pt x="26535" y="204"/>
                  </a:cubicBezTo>
                  <a:cubicBezTo>
                    <a:pt x="26413" y="82"/>
                    <a:pt x="26210" y="0"/>
                    <a:pt x="2600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01" name="Google Shape;1764;p34"/>
            <p:cNvSpPr/>
            <p:nvPr/>
          </p:nvSpPr>
          <p:spPr>
            <a:xfrm>
              <a:off x="2405520" y="4072320"/>
              <a:ext cx="81720" cy="313920"/>
            </a:xfrm>
            <a:custGeom>
              <a:avLst/>
              <a:gdLst/>
              <a:ahLst/>
              <a:cxnLst/>
              <a:rect l="l" t="t" r="r" b="b"/>
              <a:pathLst>
                <a:path w="4111" h="15710">
                  <a:moveTo>
                    <a:pt x="1" y="0"/>
                  </a:moveTo>
                  <a:lnTo>
                    <a:pt x="1" y="15709"/>
                  </a:lnTo>
                  <a:lnTo>
                    <a:pt x="4111" y="15709"/>
                  </a:lnTo>
                  <a:lnTo>
                    <a:pt x="4111"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702" name="Google Shape;1765;p34"/>
            <p:cNvSpPr/>
            <p:nvPr/>
          </p:nvSpPr>
          <p:spPr>
            <a:xfrm>
              <a:off x="2399040" y="4064760"/>
              <a:ext cx="95760" cy="327600"/>
            </a:xfrm>
            <a:custGeom>
              <a:avLst/>
              <a:gdLst/>
              <a:ahLst/>
              <a:cxnLst/>
              <a:rect l="l" t="t" r="r" b="b"/>
              <a:pathLst>
                <a:path w="4804" h="16402">
                  <a:moveTo>
                    <a:pt x="4111" y="693"/>
                  </a:moveTo>
                  <a:lnTo>
                    <a:pt x="4111" y="15751"/>
                  </a:lnTo>
                  <a:lnTo>
                    <a:pt x="652" y="15751"/>
                  </a:lnTo>
                  <a:lnTo>
                    <a:pt x="652" y="693"/>
                  </a:lnTo>
                  <a:close/>
                  <a:moveTo>
                    <a:pt x="327" y="1"/>
                  </a:moveTo>
                  <a:cubicBezTo>
                    <a:pt x="245" y="1"/>
                    <a:pt x="164" y="42"/>
                    <a:pt x="82" y="123"/>
                  </a:cubicBezTo>
                  <a:cubicBezTo>
                    <a:pt x="42" y="164"/>
                    <a:pt x="1" y="286"/>
                    <a:pt x="1" y="367"/>
                  </a:cubicBezTo>
                  <a:lnTo>
                    <a:pt x="1" y="16076"/>
                  </a:lnTo>
                  <a:cubicBezTo>
                    <a:pt x="1" y="16158"/>
                    <a:pt x="42" y="16239"/>
                    <a:pt x="82" y="16320"/>
                  </a:cubicBezTo>
                  <a:cubicBezTo>
                    <a:pt x="164" y="16361"/>
                    <a:pt x="245" y="16402"/>
                    <a:pt x="327" y="16402"/>
                  </a:cubicBezTo>
                  <a:lnTo>
                    <a:pt x="4437" y="16402"/>
                  </a:lnTo>
                  <a:cubicBezTo>
                    <a:pt x="4559" y="16402"/>
                    <a:pt x="4640" y="16361"/>
                    <a:pt x="4681" y="16320"/>
                  </a:cubicBezTo>
                  <a:cubicBezTo>
                    <a:pt x="4763" y="16239"/>
                    <a:pt x="4803" y="16158"/>
                    <a:pt x="4803" y="16076"/>
                  </a:cubicBezTo>
                  <a:lnTo>
                    <a:pt x="4803" y="367"/>
                  </a:lnTo>
                  <a:cubicBezTo>
                    <a:pt x="4803" y="286"/>
                    <a:pt x="4763" y="164"/>
                    <a:pt x="4681" y="123"/>
                  </a:cubicBezTo>
                  <a:cubicBezTo>
                    <a:pt x="4640" y="42"/>
                    <a:pt x="4559" y="1"/>
                    <a:pt x="443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03" name="Google Shape;1766;p34"/>
            <p:cNvSpPr/>
            <p:nvPr/>
          </p:nvSpPr>
          <p:spPr>
            <a:xfrm>
              <a:off x="2392560" y="4072320"/>
              <a:ext cx="108000" cy="227520"/>
            </a:xfrm>
            <a:custGeom>
              <a:avLst/>
              <a:gdLst/>
              <a:ahLst/>
              <a:cxnLst/>
              <a:rect l="l" t="t" r="r" b="b"/>
              <a:pathLst>
                <a:path w="5414" h="11396">
                  <a:moveTo>
                    <a:pt x="0" y="0"/>
                  </a:moveTo>
                  <a:lnTo>
                    <a:pt x="0" y="11395"/>
                  </a:lnTo>
                  <a:lnTo>
                    <a:pt x="5413" y="11395"/>
                  </a:lnTo>
                  <a:lnTo>
                    <a:pt x="5413"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04" name="Google Shape;1767;p34"/>
            <p:cNvSpPr/>
            <p:nvPr/>
          </p:nvSpPr>
          <p:spPr>
            <a:xfrm>
              <a:off x="2386080" y="4064760"/>
              <a:ext cx="121680" cy="241560"/>
            </a:xfrm>
            <a:custGeom>
              <a:avLst/>
              <a:gdLst/>
              <a:ahLst/>
              <a:cxnLst/>
              <a:rect l="l" t="t" r="r" b="b"/>
              <a:pathLst>
                <a:path w="6106" h="12088">
                  <a:moveTo>
                    <a:pt x="5414" y="693"/>
                  </a:moveTo>
                  <a:lnTo>
                    <a:pt x="5414" y="11437"/>
                  </a:lnTo>
                  <a:lnTo>
                    <a:pt x="693" y="11437"/>
                  </a:lnTo>
                  <a:lnTo>
                    <a:pt x="693" y="693"/>
                  </a:lnTo>
                  <a:close/>
                  <a:moveTo>
                    <a:pt x="326" y="1"/>
                  </a:moveTo>
                  <a:cubicBezTo>
                    <a:pt x="245" y="1"/>
                    <a:pt x="164" y="42"/>
                    <a:pt x="82" y="123"/>
                  </a:cubicBezTo>
                  <a:cubicBezTo>
                    <a:pt x="42" y="164"/>
                    <a:pt x="1" y="286"/>
                    <a:pt x="1" y="367"/>
                  </a:cubicBezTo>
                  <a:lnTo>
                    <a:pt x="1" y="11762"/>
                  </a:lnTo>
                  <a:cubicBezTo>
                    <a:pt x="1" y="11844"/>
                    <a:pt x="42" y="11925"/>
                    <a:pt x="82" y="12007"/>
                  </a:cubicBezTo>
                  <a:cubicBezTo>
                    <a:pt x="164" y="12088"/>
                    <a:pt x="245" y="12088"/>
                    <a:pt x="326" y="12088"/>
                  </a:cubicBezTo>
                  <a:lnTo>
                    <a:pt x="5739" y="12088"/>
                  </a:lnTo>
                  <a:cubicBezTo>
                    <a:pt x="5861" y="12088"/>
                    <a:pt x="5943" y="12088"/>
                    <a:pt x="5983" y="12007"/>
                  </a:cubicBezTo>
                  <a:cubicBezTo>
                    <a:pt x="6065" y="11925"/>
                    <a:pt x="6105" y="11844"/>
                    <a:pt x="6105" y="11762"/>
                  </a:cubicBezTo>
                  <a:lnTo>
                    <a:pt x="6105" y="367"/>
                  </a:lnTo>
                  <a:cubicBezTo>
                    <a:pt x="6105" y="286"/>
                    <a:pt x="6065" y="164"/>
                    <a:pt x="5983" y="123"/>
                  </a:cubicBezTo>
                  <a:cubicBezTo>
                    <a:pt x="5943" y="42"/>
                    <a:pt x="5861" y="1"/>
                    <a:pt x="5739"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05" name="Google Shape;1768;p34"/>
            <p:cNvSpPr/>
            <p:nvPr/>
          </p:nvSpPr>
          <p:spPr>
            <a:xfrm>
              <a:off x="1783800" y="3026160"/>
              <a:ext cx="1365480" cy="1068480"/>
            </a:xfrm>
            <a:custGeom>
              <a:avLst/>
              <a:gdLst/>
              <a:ahLst/>
              <a:cxnLst/>
              <a:rect l="l" t="t" r="r" b="b"/>
              <a:pathLst>
                <a:path w="68291" h="53436">
                  <a:moveTo>
                    <a:pt x="1" y="0"/>
                  </a:moveTo>
                  <a:lnTo>
                    <a:pt x="1" y="53436"/>
                  </a:lnTo>
                  <a:lnTo>
                    <a:pt x="68291" y="53436"/>
                  </a:lnTo>
                  <a:lnTo>
                    <a:pt x="68291"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706" name="Google Shape;1769;p34"/>
            <p:cNvSpPr/>
            <p:nvPr/>
          </p:nvSpPr>
          <p:spPr>
            <a:xfrm>
              <a:off x="1776600" y="3019680"/>
              <a:ext cx="1379160" cy="1081440"/>
            </a:xfrm>
            <a:custGeom>
              <a:avLst/>
              <a:gdLst/>
              <a:ahLst/>
              <a:cxnLst/>
              <a:rect l="l" t="t" r="r" b="b"/>
              <a:pathLst>
                <a:path w="68983" h="54088">
                  <a:moveTo>
                    <a:pt x="68290" y="693"/>
                  </a:moveTo>
                  <a:lnTo>
                    <a:pt x="68290" y="53395"/>
                  </a:lnTo>
                  <a:lnTo>
                    <a:pt x="693" y="53395"/>
                  </a:lnTo>
                  <a:lnTo>
                    <a:pt x="693" y="693"/>
                  </a:lnTo>
                  <a:close/>
                  <a:moveTo>
                    <a:pt x="367" y="1"/>
                  </a:moveTo>
                  <a:cubicBezTo>
                    <a:pt x="286" y="1"/>
                    <a:pt x="163" y="41"/>
                    <a:pt x="123" y="82"/>
                  </a:cubicBezTo>
                  <a:cubicBezTo>
                    <a:pt x="41" y="163"/>
                    <a:pt x="1" y="245"/>
                    <a:pt x="1" y="326"/>
                  </a:cubicBezTo>
                  <a:lnTo>
                    <a:pt x="1" y="53762"/>
                  </a:lnTo>
                  <a:cubicBezTo>
                    <a:pt x="1" y="53843"/>
                    <a:pt x="41" y="53924"/>
                    <a:pt x="123" y="54006"/>
                  </a:cubicBezTo>
                  <a:cubicBezTo>
                    <a:pt x="163" y="54047"/>
                    <a:pt x="286" y="54087"/>
                    <a:pt x="367" y="54087"/>
                  </a:cubicBezTo>
                  <a:lnTo>
                    <a:pt x="68657" y="54087"/>
                  </a:lnTo>
                  <a:cubicBezTo>
                    <a:pt x="68738" y="54087"/>
                    <a:pt x="68819" y="54047"/>
                    <a:pt x="68901" y="54006"/>
                  </a:cubicBezTo>
                  <a:cubicBezTo>
                    <a:pt x="68942" y="53924"/>
                    <a:pt x="68982" y="53843"/>
                    <a:pt x="68982" y="53762"/>
                  </a:cubicBezTo>
                  <a:lnTo>
                    <a:pt x="68982" y="326"/>
                  </a:lnTo>
                  <a:cubicBezTo>
                    <a:pt x="68982" y="245"/>
                    <a:pt x="68942" y="163"/>
                    <a:pt x="68901" y="82"/>
                  </a:cubicBezTo>
                  <a:cubicBezTo>
                    <a:pt x="68819" y="41"/>
                    <a:pt x="68738" y="1"/>
                    <a:pt x="6865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07" name="Google Shape;1770;p34"/>
            <p:cNvSpPr/>
            <p:nvPr/>
          </p:nvSpPr>
          <p:spPr>
            <a:xfrm>
              <a:off x="1856160" y="3083400"/>
              <a:ext cx="1219680" cy="954360"/>
            </a:xfrm>
            <a:custGeom>
              <a:avLst/>
              <a:gdLst/>
              <a:ahLst/>
              <a:cxnLst/>
              <a:rect l="l" t="t" r="r" b="b"/>
              <a:pathLst>
                <a:path w="61005" h="47738">
                  <a:moveTo>
                    <a:pt x="0" y="0"/>
                  </a:moveTo>
                  <a:lnTo>
                    <a:pt x="0" y="47738"/>
                  </a:lnTo>
                  <a:lnTo>
                    <a:pt x="61005" y="47738"/>
                  </a:lnTo>
                  <a:lnTo>
                    <a:pt x="61005"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08" name="Google Shape;1771;p34"/>
            <p:cNvSpPr/>
            <p:nvPr/>
          </p:nvSpPr>
          <p:spPr>
            <a:xfrm>
              <a:off x="1849680" y="3076920"/>
              <a:ext cx="1232640" cy="967320"/>
            </a:xfrm>
            <a:custGeom>
              <a:avLst/>
              <a:gdLst/>
              <a:ahLst/>
              <a:cxnLst/>
              <a:rect l="l" t="t" r="r" b="b"/>
              <a:pathLst>
                <a:path w="61657" h="48390">
                  <a:moveTo>
                    <a:pt x="61005" y="692"/>
                  </a:moveTo>
                  <a:lnTo>
                    <a:pt x="61005" y="47698"/>
                  </a:lnTo>
                  <a:lnTo>
                    <a:pt x="692" y="47698"/>
                  </a:lnTo>
                  <a:lnTo>
                    <a:pt x="692" y="692"/>
                  </a:lnTo>
                  <a:close/>
                  <a:moveTo>
                    <a:pt x="326" y="0"/>
                  </a:moveTo>
                  <a:cubicBezTo>
                    <a:pt x="245" y="0"/>
                    <a:pt x="163" y="41"/>
                    <a:pt x="123" y="123"/>
                  </a:cubicBezTo>
                  <a:cubicBezTo>
                    <a:pt x="41" y="163"/>
                    <a:pt x="0" y="245"/>
                    <a:pt x="0" y="326"/>
                  </a:cubicBezTo>
                  <a:lnTo>
                    <a:pt x="0" y="48064"/>
                  </a:lnTo>
                  <a:cubicBezTo>
                    <a:pt x="0" y="48145"/>
                    <a:pt x="41" y="48227"/>
                    <a:pt x="123" y="48267"/>
                  </a:cubicBezTo>
                  <a:cubicBezTo>
                    <a:pt x="163" y="48349"/>
                    <a:pt x="245" y="48389"/>
                    <a:pt x="326" y="48389"/>
                  </a:cubicBezTo>
                  <a:lnTo>
                    <a:pt x="61331" y="48389"/>
                  </a:lnTo>
                  <a:cubicBezTo>
                    <a:pt x="61412" y="48389"/>
                    <a:pt x="61494" y="48349"/>
                    <a:pt x="61575" y="48267"/>
                  </a:cubicBezTo>
                  <a:cubicBezTo>
                    <a:pt x="61616" y="48227"/>
                    <a:pt x="61657" y="48145"/>
                    <a:pt x="61657" y="48064"/>
                  </a:cubicBezTo>
                  <a:lnTo>
                    <a:pt x="61657" y="326"/>
                  </a:lnTo>
                  <a:cubicBezTo>
                    <a:pt x="61657" y="245"/>
                    <a:pt x="61616" y="163"/>
                    <a:pt x="61575" y="123"/>
                  </a:cubicBezTo>
                  <a:cubicBezTo>
                    <a:pt x="61494" y="41"/>
                    <a:pt x="61412" y="0"/>
                    <a:pt x="61331"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09" name="Google Shape;1772;p34"/>
            <p:cNvSpPr/>
            <p:nvPr/>
          </p:nvSpPr>
          <p:spPr>
            <a:xfrm>
              <a:off x="2088000" y="3132000"/>
              <a:ext cx="426960" cy="268200"/>
            </a:xfrm>
            <a:custGeom>
              <a:avLst/>
              <a:gdLst/>
              <a:ahLst/>
              <a:cxnLst/>
              <a:rect l="l" t="t" r="r" b="b"/>
              <a:pathLst>
                <a:path w="21367" h="13431">
                  <a:moveTo>
                    <a:pt x="367" y="82"/>
                  </a:moveTo>
                  <a:cubicBezTo>
                    <a:pt x="163" y="82"/>
                    <a:pt x="1" y="245"/>
                    <a:pt x="1" y="489"/>
                  </a:cubicBezTo>
                  <a:cubicBezTo>
                    <a:pt x="1" y="693"/>
                    <a:pt x="163" y="856"/>
                    <a:pt x="367" y="856"/>
                  </a:cubicBezTo>
                  <a:lnTo>
                    <a:pt x="1954" y="856"/>
                  </a:lnTo>
                  <a:cubicBezTo>
                    <a:pt x="2158" y="856"/>
                    <a:pt x="2361" y="693"/>
                    <a:pt x="2361" y="489"/>
                  </a:cubicBezTo>
                  <a:cubicBezTo>
                    <a:pt x="2361" y="245"/>
                    <a:pt x="2158" y="82"/>
                    <a:pt x="1954" y="82"/>
                  </a:cubicBezTo>
                  <a:close/>
                  <a:moveTo>
                    <a:pt x="3704" y="82"/>
                  </a:moveTo>
                  <a:cubicBezTo>
                    <a:pt x="3501" y="82"/>
                    <a:pt x="3338" y="245"/>
                    <a:pt x="3338" y="489"/>
                  </a:cubicBezTo>
                  <a:cubicBezTo>
                    <a:pt x="3338" y="693"/>
                    <a:pt x="3501" y="856"/>
                    <a:pt x="3704" y="856"/>
                  </a:cubicBezTo>
                  <a:lnTo>
                    <a:pt x="7855" y="856"/>
                  </a:lnTo>
                  <a:cubicBezTo>
                    <a:pt x="8059" y="856"/>
                    <a:pt x="8222" y="693"/>
                    <a:pt x="8222" y="489"/>
                  </a:cubicBezTo>
                  <a:cubicBezTo>
                    <a:pt x="8222" y="245"/>
                    <a:pt x="8059" y="82"/>
                    <a:pt x="7855" y="82"/>
                  </a:cubicBezTo>
                  <a:close/>
                  <a:moveTo>
                    <a:pt x="9605" y="1"/>
                  </a:moveTo>
                  <a:cubicBezTo>
                    <a:pt x="9361" y="1"/>
                    <a:pt x="9158" y="204"/>
                    <a:pt x="9158" y="489"/>
                  </a:cubicBezTo>
                  <a:cubicBezTo>
                    <a:pt x="9158" y="733"/>
                    <a:pt x="9361" y="937"/>
                    <a:pt x="9605" y="937"/>
                  </a:cubicBezTo>
                  <a:cubicBezTo>
                    <a:pt x="9849" y="937"/>
                    <a:pt x="10053" y="733"/>
                    <a:pt x="10053" y="489"/>
                  </a:cubicBezTo>
                  <a:cubicBezTo>
                    <a:pt x="10053" y="204"/>
                    <a:pt x="9849" y="1"/>
                    <a:pt x="9605" y="1"/>
                  </a:cubicBezTo>
                  <a:close/>
                  <a:moveTo>
                    <a:pt x="10948" y="1"/>
                  </a:moveTo>
                  <a:cubicBezTo>
                    <a:pt x="10704" y="1"/>
                    <a:pt x="10501" y="204"/>
                    <a:pt x="10501" y="489"/>
                  </a:cubicBezTo>
                  <a:cubicBezTo>
                    <a:pt x="10501" y="733"/>
                    <a:pt x="10704" y="937"/>
                    <a:pt x="10948" y="937"/>
                  </a:cubicBezTo>
                  <a:cubicBezTo>
                    <a:pt x="11192" y="937"/>
                    <a:pt x="11396" y="733"/>
                    <a:pt x="11396" y="489"/>
                  </a:cubicBezTo>
                  <a:cubicBezTo>
                    <a:pt x="11396" y="204"/>
                    <a:pt x="11192" y="1"/>
                    <a:pt x="10948" y="1"/>
                  </a:cubicBezTo>
                  <a:close/>
                  <a:moveTo>
                    <a:pt x="12291" y="1"/>
                  </a:moveTo>
                  <a:cubicBezTo>
                    <a:pt x="12047" y="1"/>
                    <a:pt x="11844" y="204"/>
                    <a:pt x="11844" y="489"/>
                  </a:cubicBezTo>
                  <a:cubicBezTo>
                    <a:pt x="11844" y="733"/>
                    <a:pt x="12047" y="937"/>
                    <a:pt x="12291" y="937"/>
                  </a:cubicBezTo>
                  <a:cubicBezTo>
                    <a:pt x="12535" y="937"/>
                    <a:pt x="12739" y="733"/>
                    <a:pt x="12739" y="489"/>
                  </a:cubicBezTo>
                  <a:cubicBezTo>
                    <a:pt x="12739" y="204"/>
                    <a:pt x="12535" y="1"/>
                    <a:pt x="12291" y="1"/>
                  </a:cubicBezTo>
                  <a:close/>
                  <a:moveTo>
                    <a:pt x="13634" y="1"/>
                  </a:moveTo>
                  <a:cubicBezTo>
                    <a:pt x="13390" y="1"/>
                    <a:pt x="13187" y="204"/>
                    <a:pt x="13187" y="489"/>
                  </a:cubicBezTo>
                  <a:cubicBezTo>
                    <a:pt x="13187" y="733"/>
                    <a:pt x="13390" y="937"/>
                    <a:pt x="13634" y="937"/>
                  </a:cubicBezTo>
                  <a:cubicBezTo>
                    <a:pt x="13878" y="937"/>
                    <a:pt x="14082" y="733"/>
                    <a:pt x="14082" y="489"/>
                  </a:cubicBezTo>
                  <a:cubicBezTo>
                    <a:pt x="14082" y="204"/>
                    <a:pt x="13878" y="1"/>
                    <a:pt x="13634" y="1"/>
                  </a:cubicBezTo>
                  <a:close/>
                  <a:moveTo>
                    <a:pt x="14977" y="1"/>
                  </a:moveTo>
                  <a:cubicBezTo>
                    <a:pt x="14733" y="1"/>
                    <a:pt x="14530" y="204"/>
                    <a:pt x="14530" y="489"/>
                  </a:cubicBezTo>
                  <a:cubicBezTo>
                    <a:pt x="14530" y="733"/>
                    <a:pt x="14733" y="937"/>
                    <a:pt x="14977" y="937"/>
                  </a:cubicBezTo>
                  <a:cubicBezTo>
                    <a:pt x="15221" y="937"/>
                    <a:pt x="15425" y="733"/>
                    <a:pt x="15425" y="489"/>
                  </a:cubicBezTo>
                  <a:cubicBezTo>
                    <a:pt x="15425" y="204"/>
                    <a:pt x="15221" y="1"/>
                    <a:pt x="14977" y="1"/>
                  </a:cubicBezTo>
                  <a:close/>
                  <a:moveTo>
                    <a:pt x="16320" y="1"/>
                  </a:moveTo>
                  <a:cubicBezTo>
                    <a:pt x="16076" y="1"/>
                    <a:pt x="15873" y="204"/>
                    <a:pt x="15873" y="489"/>
                  </a:cubicBezTo>
                  <a:cubicBezTo>
                    <a:pt x="15873" y="733"/>
                    <a:pt x="16076" y="937"/>
                    <a:pt x="16320" y="937"/>
                  </a:cubicBezTo>
                  <a:cubicBezTo>
                    <a:pt x="16564" y="937"/>
                    <a:pt x="16768" y="733"/>
                    <a:pt x="16768" y="489"/>
                  </a:cubicBezTo>
                  <a:cubicBezTo>
                    <a:pt x="16768" y="204"/>
                    <a:pt x="16564" y="1"/>
                    <a:pt x="16320" y="1"/>
                  </a:cubicBezTo>
                  <a:close/>
                  <a:moveTo>
                    <a:pt x="367" y="1873"/>
                  </a:moveTo>
                  <a:cubicBezTo>
                    <a:pt x="163" y="1873"/>
                    <a:pt x="1" y="2036"/>
                    <a:pt x="1" y="2280"/>
                  </a:cubicBezTo>
                  <a:cubicBezTo>
                    <a:pt x="1" y="2483"/>
                    <a:pt x="163" y="2646"/>
                    <a:pt x="367" y="2646"/>
                  </a:cubicBezTo>
                  <a:lnTo>
                    <a:pt x="1954" y="2646"/>
                  </a:lnTo>
                  <a:cubicBezTo>
                    <a:pt x="2158" y="2646"/>
                    <a:pt x="2361" y="2483"/>
                    <a:pt x="2361" y="2280"/>
                  </a:cubicBezTo>
                  <a:cubicBezTo>
                    <a:pt x="2361" y="2036"/>
                    <a:pt x="2158" y="1873"/>
                    <a:pt x="1954" y="1873"/>
                  </a:cubicBezTo>
                  <a:close/>
                  <a:moveTo>
                    <a:pt x="3704" y="1873"/>
                  </a:moveTo>
                  <a:cubicBezTo>
                    <a:pt x="3501" y="1873"/>
                    <a:pt x="3338" y="2036"/>
                    <a:pt x="3338" y="2280"/>
                  </a:cubicBezTo>
                  <a:cubicBezTo>
                    <a:pt x="3338" y="2483"/>
                    <a:pt x="3501" y="2646"/>
                    <a:pt x="3704" y="2646"/>
                  </a:cubicBezTo>
                  <a:lnTo>
                    <a:pt x="7855" y="2646"/>
                  </a:lnTo>
                  <a:cubicBezTo>
                    <a:pt x="8059" y="2646"/>
                    <a:pt x="8222" y="2483"/>
                    <a:pt x="8222" y="2280"/>
                  </a:cubicBezTo>
                  <a:cubicBezTo>
                    <a:pt x="8222" y="2036"/>
                    <a:pt x="8059" y="1873"/>
                    <a:pt x="7855" y="1873"/>
                  </a:cubicBezTo>
                  <a:close/>
                  <a:moveTo>
                    <a:pt x="367" y="3664"/>
                  </a:moveTo>
                  <a:cubicBezTo>
                    <a:pt x="163" y="3664"/>
                    <a:pt x="1" y="3867"/>
                    <a:pt x="1" y="4071"/>
                  </a:cubicBezTo>
                  <a:cubicBezTo>
                    <a:pt x="1" y="4274"/>
                    <a:pt x="163" y="4437"/>
                    <a:pt x="367" y="4437"/>
                  </a:cubicBezTo>
                  <a:lnTo>
                    <a:pt x="1954" y="4437"/>
                  </a:lnTo>
                  <a:cubicBezTo>
                    <a:pt x="2158" y="4437"/>
                    <a:pt x="2361" y="4274"/>
                    <a:pt x="2361" y="4071"/>
                  </a:cubicBezTo>
                  <a:cubicBezTo>
                    <a:pt x="2361" y="3867"/>
                    <a:pt x="2158" y="3664"/>
                    <a:pt x="1954" y="3664"/>
                  </a:cubicBezTo>
                  <a:close/>
                  <a:moveTo>
                    <a:pt x="3704" y="3664"/>
                  </a:moveTo>
                  <a:cubicBezTo>
                    <a:pt x="3501" y="3664"/>
                    <a:pt x="3338" y="3867"/>
                    <a:pt x="3338" y="4071"/>
                  </a:cubicBezTo>
                  <a:cubicBezTo>
                    <a:pt x="3338" y="4274"/>
                    <a:pt x="3501" y="4437"/>
                    <a:pt x="3704" y="4437"/>
                  </a:cubicBezTo>
                  <a:lnTo>
                    <a:pt x="7855" y="4437"/>
                  </a:lnTo>
                  <a:cubicBezTo>
                    <a:pt x="8059" y="4437"/>
                    <a:pt x="8222" y="4274"/>
                    <a:pt x="8222" y="4071"/>
                  </a:cubicBezTo>
                  <a:cubicBezTo>
                    <a:pt x="8222" y="3867"/>
                    <a:pt x="8059" y="3664"/>
                    <a:pt x="7855" y="3664"/>
                  </a:cubicBezTo>
                  <a:close/>
                  <a:moveTo>
                    <a:pt x="9605" y="3623"/>
                  </a:moveTo>
                  <a:cubicBezTo>
                    <a:pt x="9361" y="3623"/>
                    <a:pt x="9158" y="3826"/>
                    <a:pt x="9158" y="4071"/>
                  </a:cubicBezTo>
                  <a:cubicBezTo>
                    <a:pt x="9158" y="4315"/>
                    <a:pt x="9361" y="4518"/>
                    <a:pt x="9605" y="4518"/>
                  </a:cubicBezTo>
                  <a:cubicBezTo>
                    <a:pt x="9849" y="4518"/>
                    <a:pt x="10053" y="4315"/>
                    <a:pt x="10053" y="4071"/>
                  </a:cubicBezTo>
                  <a:cubicBezTo>
                    <a:pt x="10053" y="3826"/>
                    <a:pt x="9849" y="3623"/>
                    <a:pt x="9605" y="3623"/>
                  </a:cubicBezTo>
                  <a:close/>
                  <a:moveTo>
                    <a:pt x="10948" y="3623"/>
                  </a:moveTo>
                  <a:cubicBezTo>
                    <a:pt x="10704" y="3623"/>
                    <a:pt x="10501" y="3826"/>
                    <a:pt x="10501" y="4071"/>
                  </a:cubicBezTo>
                  <a:cubicBezTo>
                    <a:pt x="10501"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4" y="3826"/>
                    <a:pt x="11844" y="4071"/>
                  </a:cubicBezTo>
                  <a:cubicBezTo>
                    <a:pt x="11844"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7" y="3826"/>
                    <a:pt x="13187" y="4071"/>
                  </a:cubicBezTo>
                  <a:cubicBezTo>
                    <a:pt x="13187"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30" y="3826"/>
                    <a:pt x="14530" y="4071"/>
                  </a:cubicBezTo>
                  <a:cubicBezTo>
                    <a:pt x="14530"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3" y="3826"/>
                    <a:pt x="15873" y="4071"/>
                  </a:cubicBezTo>
                  <a:cubicBezTo>
                    <a:pt x="15873" y="4315"/>
                    <a:pt x="16076" y="4518"/>
                    <a:pt x="16320" y="4518"/>
                  </a:cubicBezTo>
                  <a:cubicBezTo>
                    <a:pt x="16564" y="4518"/>
                    <a:pt x="16768" y="4315"/>
                    <a:pt x="16768" y="4071"/>
                  </a:cubicBezTo>
                  <a:cubicBezTo>
                    <a:pt x="16768" y="3826"/>
                    <a:pt x="16564" y="3623"/>
                    <a:pt x="16320" y="3623"/>
                  </a:cubicBezTo>
                  <a:close/>
                  <a:moveTo>
                    <a:pt x="367" y="5454"/>
                  </a:moveTo>
                  <a:cubicBezTo>
                    <a:pt x="163" y="5454"/>
                    <a:pt x="1" y="5658"/>
                    <a:pt x="1" y="5861"/>
                  </a:cubicBezTo>
                  <a:cubicBezTo>
                    <a:pt x="1" y="6065"/>
                    <a:pt x="163" y="6228"/>
                    <a:pt x="367" y="6228"/>
                  </a:cubicBezTo>
                  <a:lnTo>
                    <a:pt x="1954" y="6228"/>
                  </a:lnTo>
                  <a:cubicBezTo>
                    <a:pt x="2158" y="6228"/>
                    <a:pt x="2361" y="6065"/>
                    <a:pt x="2361" y="5861"/>
                  </a:cubicBezTo>
                  <a:cubicBezTo>
                    <a:pt x="2361" y="5658"/>
                    <a:pt x="2158" y="5454"/>
                    <a:pt x="1954" y="5454"/>
                  </a:cubicBezTo>
                  <a:close/>
                  <a:moveTo>
                    <a:pt x="3704" y="5454"/>
                  </a:moveTo>
                  <a:cubicBezTo>
                    <a:pt x="3501" y="5454"/>
                    <a:pt x="3338" y="5658"/>
                    <a:pt x="3338" y="5861"/>
                  </a:cubicBezTo>
                  <a:cubicBezTo>
                    <a:pt x="3338" y="6065"/>
                    <a:pt x="3501" y="6228"/>
                    <a:pt x="3704" y="6228"/>
                  </a:cubicBezTo>
                  <a:lnTo>
                    <a:pt x="7855" y="6228"/>
                  </a:lnTo>
                  <a:cubicBezTo>
                    <a:pt x="8059" y="6228"/>
                    <a:pt x="8222" y="6065"/>
                    <a:pt x="8222" y="5861"/>
                  </a:cubicBezTo>
                  <a:cubicBezTo>
                    <a:pt x="8222" y="5658"/>
                    <a:pt x="8059" y="5454"/>
                    <a:pt x="7855" y="5454"/>
                  </a:cubicBezTo>
                  <a:close/>
                  <a:moveTo>
                    <a:pt x="367" y="7286"/>
                  </a:moveTo>
                  <a:cubicBezTo>
                    <a:pt x="163" y="7286"/>
                    <a:pt x="1" y="7448"/>
                    <a:pt x="1" y="7652"/>
                  </a:cubicBezTo>
                  <a:cubicBezTo>
                    <a:pt x="1" y="7855"/>
                    <a:pt x="163" y="8059"/>
                    <a:pt x="367" y="8059"/>
                  </a:cubicBezTo>
                  <a:lnTo>
                    <a:pt x="1954" y="8059"/>
                  </a:lnTo>
                  <a:cubicBezTo>
                    <a:pt x="2158" y="8059"/>
                    <a:pt x="2361" y="7855"/>
                    <a:pt x="2361" y="7652"/>
                  </a:cubicBezTo>
                  <a:cubicBezTo>
                    <a:pt x="2361" y="7448"/>
                    <a:pt x="2158" y="7286"/>
                    <a:pt x="1954" y="7286"/>
                  </a:cubicBezTo>
                  <a:close/>
                  <a:moveTo>
                    <a:pt x="3704" y="7286"/>
                  </a:moveTo>
                  <a:cubicBezTo>
                    <a:pt x="3501" y="7286"/>
                    <a:pt x="3338" y="7448"/>
                    <a:pt x="3338" y="7652"/>
                  </a:cubicBezTo>
                  <a:cubicBezTo>
                    <a:pt x="3338" y="7855"/>
                    <a:pt x="3501" y="8059"/>
                    <a:pt x="3704" y="8059"/>
                  </a:cubicBezTo>
                  <a:lnTo>
                    <a:pt x="7855" y="8059"/>
                  </a:lnTo>
                  <a:cubicBezTo>
                    <a:pt x="8059" y="8059"/>
                    <a:pt x="8222" y="7855"/>
                    <a:pt x="8222" y="7652"/>
                  </a:cubicBezTo>
                  <a:cubicBezTo>
                    <a:pt x="8222" y="7448"/>
                    <a:pt x="8059" y="7286"/>
                    <a:pt x="7855" y="7286"/>
                  </a:cubicBezTo>
                  <a:close/>
                  <a:moveTo>
                    <a:pt x="14204" y="8791"/>
                  </a:moveTo>
                  <a:cubicBezTo>
                    <a:pt x="13960" y="8791"/>
                    <a:pt x="13756" y="8995"/>
                    <a:pt x="13756" y="9239"/>
                  </a:cubicBezTo>
                  <a:cubicBezTo>
                    <a:pt x="13756" y="9483"/>
                    <a:pt x="13960" y="9687"/>
                    <a:pt x="14204" y="9687"/>
                  </a:cubicBezTo>
                  <a:cubicBezTo>
                    <a:pt x="14448" y="9687"/>
                    <a:pt x="14652" y="9483"/>
                    <a:pt x="14652" y="9239"/>
                  </a:cubicBezTo>
                  <a:cubicBezTo>
                    <a:pt x="14652" y="8995"/>
                    <a:pt x="14448" y="8791"/>
                    <a:pt x="14204" y="8791"/>
                  </a:cubicBezTo>
                  <a:close/>
                  <a:moveTo>
                    <a:pt x="15547" y="8791"/>
                  </a:moveTo>
                  <a:cubicBezTo>
                    <a:pt x="15303" y="8791"/>
                    <a:pt x="15099" y="8995"/>
                    <a:pt x="15099" y="9239"/>
                  </a:cubicBezTo>
                  <a:cubicBezTo>
                    <a:pt x="15099" y="9483"/>
                    <a:pt x="15303" y="9687"/>
                    <a:pt x="15547" y="9687"/>
                  </a:cubicBezTo>
                  <a:cubicBezTo>
                    <a:pt x="15791" y="9687"/>
                    <a:pt x="15995" y="9483"/>
                    <a:pt x="15995" y="9239"/>
                  </a:cubicBezTo>
                  <a:cubicBezTo>
                    <a:pt x="15995" y="8995"/>
                    <a:pt x="15791" y="8791"/>
                    <a:pt x="15547" y="8791"/>
                  </a:cubicBezTo>
                  <a:close/>
                  <a:moveTo>
                    <a:pt x="16890" y="8791"/>
                  </a:moveTo>
                  <a:cubicBezTo>
                    <a:pt x="16646" y="8791"/>
                    <a:pt x="16442" y="8995"/>
                    <a:pt x="16442" y="9239"/>
                  </a:cubicBezTo>
                  <a:cubicBezTo>
                    <a:pt x="16442" y="9483"/>
                    <a:pt x="16646" y="9687"/>
                    <a:pt x="16890" y="9687"/>
                  </a:cubicBezTo>
                  <a:cubicBezTo>
                    <a:pt x="17134" y="9687"/>
                    <a:pt x="17338" y="9483"/>
                    <a:pt x="17338" y="9239"/>
                  </a:cubicBezTo>
                  <a:cubicBezTo>
                    <a:pt x="17338" y="8995"/>
                    <a:pt x="17134" y="8791"/>
                    <a:pt x="16890" y="8791"/>
                  </a:cubicBezTo>
                  <a:close/>
                  <a:moveTo>
                    <a:pt x="18233" y="8791"/>
                  </a:moveTo>
                  <a:cubicBezTo>
                    <a:pt x="17989" y="8791"/>
                    <a:pt x="17785" y="8995"/>
                    <a:pt x="17785" y="9239"/>
                  </a:cubicBezTo>
                  <a:cubicBezTo>
                    <a:pt x="17785" y="9483"/>
                    <a:pt x="17989" y="9687"/>
                    <a:pt x="18233" y="9687"/>
                  </a:cubicBezTo>
                  <a:cubicBezTo>
                    <a:pt x="18477" y="9687"/>
                    <a:pt x="18681" y="9483"/>
                    <a:pt x="18681" y="9239"/>
                  </a:cubicBezTo>
                  <a:cubicBezTo>
                    <a:pt x="18681" y="8995"/>
                    <a:pt x="18477" y="8791"/>
                    <a:pt x="18233" y="8791"/>
                  </a:cubicBezTo>
                  <a:close/>
                  <a:moveTo>
                    <a:pt x="19576" y="8791"/>
                  </a:moveTo>
                  <a:cubicBezTo>
                    <a:pt x="19332" y="8791"/>
                    <a:pt x="19128" y="8995"/>
                    <a:pt x="19128" y="9239"/>
                  </a:cubicBezTo>
                  <a:cubicBezTo>
                    <a:pt x="19128" y="9483"/>
                    <a:pt x="19332" y="9687"/>
                    <a:pt x="19576" y="9687"/>
                  </a:cubicBezTo>
                  <a:cubicBezTo>
                    <a:pt x="19820" y="9687"/>
                    <a:pt x="20024" y="9483"/>
                    <a:pt x="20024" y="9239"/>
                  </a:cubicBezTo>
                  <a:cubicBezTo>
                    <a:pt x="20024" y="8995"/>
                    <a:pt x="19820" y="8791"/>
                    <a:pt x="19576" y="8791"/>
                  </a:cubicBezTo>
                  <a:close/>
                  <a:moveTo>
                    <a:pt x="20919" y="8791"/>
                  </a:moveTo>
                  <a:cubicBezTo>
                    <a:pt x="20675" y="8791"/>
                    <a:pt x="20471" y="8995"/>
                    <a:pt x="20471" y="9239"/>
                  </a:cubicBezTo>
                  <a:cubicBezTo>
                    <a:pt x="20471" y="9483"/>
                    <a:pt x="20675" y="9687"/>
                    <a:pt x="20919" y="9687"/>
                  </a:cubicBezTo>
                  <a:cubicBezTo>
                    <a:pt x="21163" y="9687"/>
                    <a:pt x="21367" y="9483"/>
                    <a:pt x="21367" y="9239"/>
                  </a:cubicBezTo>
                  <a:cubicBezTo>
                    <a:pt x="21367" y="8995"/>
                    <a:pt x="21163" y="8791"/>
                    <a:pt x="20919" y="8791"/>
                  </a:cubicBezTo>
                  <a:close/>
                  <a:moveTo>
                    <a:pt x="367" y="9076"/>
                  </a:moveTo>
                  <a:cubicBezTo>
                    <a:pt x="163" y="9076"/>
                    <a:pt x="1" y="9239"/>
                    <a:pt x="1" y="9443"/>
                  </a:cubicBezTo>
                  <a:cubicBezTo>
                    <a:pt x="1" y="9646"/>
                    <a:pt x="163" y="9850"/>
                    <a:pt x="367" y="9850"/>
                  </a:cubicBezTo>
                  <a:lnTo>
                    <a:pt x="1954" y="9850"/>
                  </a:lnTo>
                  <a:cubicBezTo>
                    <a:pt x="2158" y="9850"/>
                    <a:pt x="2361" y="9646"/>
                    <a:pt x="2361" y="9443"/>
                  </a:cubicBezTo>
                  <a:cubicBezTo>
                    <a:pt x="2361" y="9239"/>
                    <a:pt x="2158" y="9076"/>
                    <a:pt x="1954" y="9076"/>
                  </a:cubicBezTo>
                  <a:close/>
                  <a:moveTo>
                    <a:pt x="8669" y="9076"/>
                  </a:moveTo>
                  <a:cubicBezTo>
                    <a:pt x="8425" y="9076"/>
                    <a:pt x="8262" y="9239"/>
                    <a:pt x="8262" y="9443"/>
                  </a:cubicBezTo>
                  <a:cubicBezTo>
                    <a:pt x="8262" y="9646"/>
                    <a:pt x="8425" y="9850"/>
                    <a:pt x="8669" y="9850"/>
                  </a:cubicBezTo>
                  <a:lnTo>
                    <a:pt x="12780" y="9850"/>
                  </a:lnTo>
                  <a:cubicBezTo>
                    <a:pt x="12983" y="9850"/>
                    <a:pt x="13146" y="9646"/>
                    <a:pt x="13146" y="9443"/>
                  </a:cubicBezTo>
                  <a:cubicBezTo>
                    <a:pt x="13146" y="9239"/>
                    <a:pt x="12983" y="9076"/>
                    <a:pt x="12780" y="9076"/>
                  </a:cubicBezTo>
                  <a:close/>
                  <a:moveTo>
                    <a:pt x="367" y="10867"/>
                  </a:moveTo>
                  <a:cubicBezTo>
                    <a:pt x="163" y="10867"/>
                    <a:pt x="1" y="11030"/>
                    <a:pt x="1" y="11233"/>
                  </a:cubicBezTo>
                  <a:cubicBezTo>
                    <a:pt x="1" y="11478"/>
                    <a:pt x="163" y="11640"/>
                    <a:pt x="367" y="11640"/>
                  </a:cubicBezTo>
                  <a:lnTo>
                    <a:pt x="1954" y="11640"/>
                  </a:lnTo>
                  <a:cubicBezTo>
                    <a:pt x="2158" y="11640"/>
                    <a:pt x="2361" y="11478"/>
                    <a:pt x="2361" y="11233"/>
                  </a:cubicBezTo>
                  <a:cubicBezTo>
                    <a:pt x="2361" y="11030"/>
                    <a:pt x="2158" y="10867"/>
                    <a:pt x="1954" y="10867"/>
                  </a:cubicBezTo>
                  <a:close/>
                  <a:moveTo>
                    <a:pt x="8669" y="10867"/>
                  </a:moveTo>
                  <a:cubicBezTo>
                    <a:pt x="8425" y="10867"/>
                    <a:pt x="8262" y="11030"/>
                    <a:pt x="8262" y="11233"/>
                  </a:cubicBezTo>
                  <a:cubicBezTo>
                    <a:pt x="8262" y="11478"/>
                    <a:pt x="8425" y="11640"/>
                    <a:pt x="8669" y="11640"/>
                  </a:cubicBezTo>
                  <a:lnTo>
                    <a:pt x="12780" y="11640"/>
                  </a:lnTo>
                  <a:cubicBezTo>
                    <a:pt x="12983" y="11640"/>
                    <a:pt x="13146" y="11478"/>
                    <a:pt x="13146" y="11233"/>
                  </a:cubicBezTo>
                  <a:cubicBezTo>
                    <a:pt x="13146" y="11030"/>
                    <a:pt x="12983" y="10867"/>
                    <a:pt x="12780" y="10867"/>
                  </a:cubicBezTo>
                  <a:close/>
                  <a:moveTo>
                    <a:pt x="14204" y="12495"/>
                  </a:moveTo>
                  <a:cubicBezTo>
                    <a:pt x="13960" y="12495"/>
                    <a:pt x="13756" y="12698"/>
                    <a:pt x="13756" y="12943"/>
                  </a:cubicBezTo>
                  <a:cubicBezTo>
                    <a:pt x="13756" y="13187"/>
                    <a:pt x="13960" y="13390"/>
                    <a:pt x="14204" y="13390"/>
                  </a:cubicBezTo>
                  <a:cubicBezTo>
                    <a:pt x="14448" y="13390"/>
                    <a:pt x="14652" y="13187"/>
                    <a:pt x="14652" y="12943"/>
                  </a:cubicBezTo>
                  <a:cubicBezTo>
                    <a:pt x="14652" y="12698"/>
                    <a:pt x="14448" y="12495"/>
                    <a:pt x="14204" y="12495"/>
                  </a:cubicBezTo>
                  <a:close/>
                  <a:moveTo>
                    <a:pt x="15547" y="12495"/>
                  </a:moveTo>
                  <a:cubicBezTo>
                    <a:pt x="15303" y="12495"/>
                    <a:pt x="15099" y="12698"/>
                    <a:pt x="15099" y="12943"/>
                  </a:cubicBezTo>
                  <a:cubicBezTo>
                    <a:pt x="15099" y="13187"/>
                    <a:pt x="15303" y="13390"/>
                    <a:pt x="15547" y="13390"/>
                  </a:cubicBezTo>
                  <a:cubicBezTo>
                    <a:pt x="15791" y="13390"/>
                    <a:pt x="15995" y="13187"/>
                    <a:pt x="15995" y="12943"/>
                  </a:cubicBezTo>
                  <a:cubicBezTo>
                    <a:pt x="15995" y="12698"/>
                    <a:pt x="15791" y="12495"/>
                    <a:pt x="15547" y="12495"/>
                  </a:cubicBezTo>
                  <a:close/>
                  <a:moveTo>
                    <a:pt x="16890" y="12495"/>
                  </a:moveTo>
                  <a:cubicBezTo>
                    <a:pt x="16646" y="12495"/>
                    <a:pt x="16442" y="12698"/>
                    <a:pt x="16442" y="12943"/>
                  </a:cubicBezTo>
                  <a:cubicBezTo>
                    <a:pt x="16442" y="13187"/>
                    <a:pt x="16646" y="13390"/>
                    <a:pt x="16890" y="13390"/>
                  </a:cubicBezTo>
                  <a:cubicBezTo>
                    <a:pt x="17134" y="13390"/>
                    <a:pt x="17338" y="13187"/>
                    <a:pt x="17338" y="12943"/>
                  </a:cubicBezTo>
                  <a:cubicBezTo>
                    <a:pt x="17338" y="12698"/>
                    <a:pt x="17134" y="12495"/>
                    <a:pt x="16890" y="12495"/>
                  </a:cubicBezTo>
                  <a:close/>
                  <a:moveTo>
                    <a:pt x="18233" y="12495"/>
                  </a:moveTo>
                  <a:cubicBezTo>
                    <a:pt x="17989" y="12495"/>
                    <a:pt x="17785" y="12698"/>
                    <a:pt x="17785" y="12943"/>
                  </a:cubicBezTo>
                  <a:cubicBezTo>
                    <a:pt x="17785" y="13187"/>
                    <a:pt x="17989" y="13390"/>
                    <a:pt x="18233" y="13390"/>
                  </a:cubicBezTo>
                  <a:cubicBezTo>
                    <a:pt x="18477" y="13390"/>
                    <a:pt x="18681" y="13187"/>
                    <a:pt x="18681" y="12943"/>
                  </a:cubicBezTo>
                  <a:cubicBezTo>
                    <a:pt x="18681" y="12698"/>
                    <a:pt x="18477" y="12495"/>
                    <a:pt x="18233" y="12495"/>
                  </a:cubicBezTo>
                  <a:close/>
                  <a:moveTo>
                    <a:pt x="19576" y="12495"/>
                  </a:moveTo>
                  <a:cubicBezTo>
                    <a:pt x="19332" y="12495"/>
                    <a:pt x="19128" y="12698"/>
                    <a:pt x="19128" y="12943"/>
                  </a:cubicBezTo>
                  <a:cubicBezTo>
                    <a:pt x="19128" y="13187"/>
                    <a:pt x="19332" y="13390"/>
                    <a:pt x="19576" y="13390"/>
                  </a:cubicBezTo>
                  <a:cubicBezTo>
                    <a:pt x="19820" y="13390"/>
                    <a:pt x="20024" y="13187"/>
                    <a:pt x="20024" y="12943"/>
                  </a:cubicBezTo>
                  <a:cubicBezTo>
                    <a:pt x="20024" y="12698"/>
                    <a:pt x="19820" y="12495"/>
                    <a:pt x="19576" y="12495"/>
                  </a:cubicBezTo>
                  <a:close/>
                  <a:moveTo>
                    <a:pt x="20919" y="12495"/>
                  </a:moveTo>
                  <a:cubicBezTo>
                    <a:pt x="20675" y="12495"/>
                    <a:pt x="20471" y="12698"/>
                    <a:pt x="20471" y="12943"/>
                  </a:cubicBezTo>
                  <a:cubicBezTo>
                    <a:pt x="20471" y="13187"/>
                    <a:pt x="20675" y="13390"/>
                    <a:pt x="20919" y="13390"/>
                  </a:cubicBezTo>
                  <a:cubicBezTo>
                    <a:pt x="21163" y="13390"/>
                    <a:pt x="21367" y="13187"/>
                    <a:pt x="21367" y="12943"/>
                  </a:cubicBezTo>
                  <a:cubicBezTo>
                    <a:pt x="21367" y="12698"/>
                    <a:pt x="21163" y="12495"/>
                    <a:pt x="20919" y="12495"/>
                  </a:cubicBezTo>
                  <a:close/>
                  <a:moveTo>
                    <a:pt x="367" y="12658"/>
                  </a:moveTo>
                  <a:cubicBezTo>
                    <a:pt x="163" y="12658"/>
                    <a:pt x="1" y="12821"/>
                    <a:pt x="1" y="13065"/>
                  </a:cubicBezTo>
                  <a:cubicBezTo>
                    <a:pt x="1" y="13268"/>
                    <a:pt x="163" y="13431"/>
                    <a:pt x="367" y="13431"/>
                  </a:cubicBezTo>
                  <a:lnTo>
                    <a:pt x="1954" y="13431"/>
                  </a:lnTo>
                  <a:cubicBezTo>
                    <a:pt x="2158" y="13431"/>
                    <a:pt x="2361" y="13268"/>
                    <a:pt x="2361" y="13065"/>
                  </a:cubicBezTo>
                  <a:cubicBezTo>
                    <a:pt x="2361" y="12821"/>
                    <a:pt x="2158" y="12658"/>
                    <a:pt x="1954" y="12658"/>
                  </a:cubicBezTo>
                  <a:close/>
                  <a:moveTo>
                    <a:pt x="8669" y="12658"/>
                  </a:moveTo>
                  <a:cubicBezTo>
                    <a:pt x="8425" y="12658"/>
                    <a:pt x="8262" y="12821"/>
                    <a:pt x="8262" y="13065"/>
                  </a:cubicBezTo>
                  <a:cubicBezTo>
                    <a:pt x="8262" y="13268"/>
                    <a:pt x="8425" y="13431"/>
                    <a:pt x="8669" y="13431"/>
                  </a:cubicBezTo>
                  <a:lnTo>
                    <a:pt x="12780" y="13431"/>
                  </a:lnTo>
                  <a:cubicBezTo>
                    <a:pt x="12983" y="13431"/>
                    <a:pt x="13146" y="13268"/>
                    <a:pt x="13146" y="13065"/>
                  </a:cubicBezTo>
                  <a:cubicBezTo>
                    <a:pt x="13146" y="12821"/>
                    <a:pt x="12983" y="12658"/>
                    <a:pt x="12780" y="12658"/>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710" name="Google Shape;1773;p34"/>
            <p:cNvSpPr/>
            <p:nvPr/>
          </p:nvSpPr>
          <p:spPr>
            <a:xfrm>
              <a:off x="2088000" y="3420360"/>
              <a:ext cx="426960" cy="267480"/>
            </a:xfrm>
            <a:custGeom>
              <a:avLst/>
              <a:gdLst/>
              <a:ahLst/>
              <a:cxnLst/>
              <a:rect l="l" t="t" r="r" b="b"/>
              <a:pathLst>
                <a:path w="21367" h="13391">
                  <a:moveTo>
                    <a:pt x="367" y="41"/>
                  </a:moveTo>
                  <a:cubicBezTo>
                    <a:pt x="163" y="41"/>
                    <a:pt x="1" y="204"/>
                    <a:pt x="1" y="448"/>
                  </a:cubicBezTo>
                  <a:cubicBezTo>
                    <a:pt x="1" y="652"/>
                    <a:pt x="163" y="815"/>
                    <a:pt x="367" y="815"/>
                  </a:cubicBezTo>
                  <a:lnTo>
                    <a:pt x="1954" y="815"/>
                  </a:lnTo>
                  <a:cubicBezTo>
                    <a:pt x="2158" y="815"/>
                    <a:pt x="2361" y="652"/>
                    <a:pt x="2361" y="448"/>
                  </a:cubicBezTo>
                  <a:cubicBezTo>
                    <a:pt x="2361" y="204"/>
                    <a:pt x="2158" y="41"/>
                    <a:pt x="1954" y="41"/>
                  </a:cubicBezTo>
                  <a:close/>
                  <a:moveTo>
                    <a:pt x="3704" y="41"/>
                  </a:moveTo>
                  <a:cubicBezTo>
                    <a:pt x="3501" y="41"/>
                    <a:pt x="3338" y="204"/>
                    <a:pt x="3338" y="448"/>
                  </a:cubicBezTo>
                  <a:cubicBezTo>
                    <a:pt x="3338" y="652"/>
                    <a:pt x="3501" y="815"/>
                    <a:pt x="3704" y="815"/>
                  </a:cubicBezTo>
                  <a:lnTo>
                    <a:pt x="7855" y="815"/>
                  </a:lnTo>
                  <a:cubicBezTo>
                    <a:pt x="8059" y="815"/>
                    <a:pt x="8222" y="652"/>
                    <a:pt x="8222" y="448"/>
                  </a:cubicBezTo>
                  <a:cubicBezTo>
                    <a:pt x="8222" y="204"/>
                    <a:pt x="8059" y="41"/>
                    <a:pt x="7855" y="41"/>
                  </a:cubicBezTo>
                  <a:close/>
                  <a:moveTo>
                    <a:pt x="9605" y="1"/>
                  </a:moveTo>
                  <a:cubicBezTo>
                    <a:pt x="9361" y="1"/>
                    <a:pt x="9158" y="204"/>
                    <a:pt x="9158" y="448"/>
                  </a:cubicBezTo>
                  <a:cubicBezTo>
                    <a:pt x="9158" y="693"/>
                    <a:pt x="9361" y="896"/>
                    <a:pt x="9605" y="896"/>
                  </a:cubicBezTo>
                  <a:cubicBezTo>
                    <a:pt x="9849" y="896"/>
                    <a:pt x="10053" y="693"/>
                    <a:pt x="10053" y="448"/>
                  </a:cubicBezTo>
                  <a:cubicBezTo>
                    <a:pt x="10053" y="204"/>
                    <a:pt x="9849" y="1"/>
                    <a:pt x="9605" y="1"/>
                  </a:cubicBezTo>
                  <a:close/>
                  <a:moveTo>
                    <a:pt x="10948" y="1"/>
                  </a:moveTo>
                  <a:cubicBezTo>
                    <a:pt x="10704" y="1"/>
                    <a:pt x="10501" y="204"/>
                    <a:pt x="10501" y="448"/>
                  </a:cubicBezTo>
                  <a:cubicBezTo>
                    <a:pt x="10501" y="693"/>
                    <a:pt x="10704" y="896"/>
                    <a:pt x="10948" y="896"/>
                  </a:cubicBezTo>
                  <a:cubicBezTo>
                    <a:pt x="11192" y="896"/>
                    <a:pt x="11396" y="693"/>
                    <a:pt x="11396" y="448"/>
                  </a:cubicBezTo>
                  <a:cubicBezTo>
                    <a:pt x="11396" y="204"/>
                    <a:pt x="11192" y="1"/>
                    <a:pt x="10948" y="1"/>
                  </a:cubicBezTo>
                  <a:close/>
                  <a:moveTo>
                    <a:pt x="12291" y="1"/>
                  </a:moveTo>
                  <a:cubicBezTo>
                    <a:pt x="12047" y="1"/>
                    <a:pt x="11844" y="204"/>
                    <a:pt x="11844" y="448"/>
                  </a:cubicBezTo>
                  <a:cubicBezTo>
                    <a:pt x="11844" y="693"/>
                    <a:pt x="12047" y="896"/>
                    <a:pt x="12291" y="896"/>
                  </a:cubicBezTo>
                  <a:cubicBezTo>
                    <a:pt x="12535" y="896"/>
                    <a:pt x="12739" y="693"/>
                    <a:pt x="12739" y="448"/>
                  </a:cubicBezTo>
                  <a:cubicBezTo>
                    <a:pt x="12739" y="204"/>
                    <a:pt x="12535" y="1"/>
                    <a:pt x="12291" y="1"/>
                  </a:cubicBezTo>
                  <a:close/>
                  <a:moveTo>
                    <a:pt x="13634" y="1"/>
                  </a:moveTo>
                  <a:cubicBezTo>
                    <a:pt x="13390" y="1"/>
                    <a:pt x="13187" y="204"/>
                    <a:pt x="13187" y="448"/>
                  </a:cubicBezTo>
                  <a:cubicBezTo>
                    <a:pt x="13187" y="693"/>
                    <a:pt x="13390" y="896"/>
                    <a:pt x="13634" y="896"/>
                  </a:cubicBezTo>
                  <a:cubicBezTo>
                    <a:pt x="13878" y="896"/>
                    <a:pt x="14082" y="693"/>
                    <a:pt x="14082" y="448"/>
                  </a:cubicBezTo>
                  <a:cubicBezTo>
                    <a:pt x="14082" y="204"/>
                    <a:pt x="13878" y="1"/>
                    <a:pt x="13634" y="1"/>
                  </a:cubicBezTo>
                  <a:close/>
                  <a:moveTo>
                    <a:pt x="14977" y="1"/>
                  </a:moveTo>
                  <a:cubicBezTo>
                    <a:pt x="14733" y="1"/>
                    <a:pt x="14530" y="204"/>
                    <a:pt x="14530" y="448"/>
                  </a:cubicBezTo>
                  <a:cubicBezTo>
                    <a:pt x="14530" y="693"/>
                    <a:pt x="14733" y="896"/>
                    <a:pt x="14977" y="896"/>
                  </a:cubicBezTo>
                  <a:cubicBezTo>
                    <a:pt x="15221" y="896"/>
                    <a:pt x="15425" y="693"/>
                    <a:pt x="15425" y="448"/>
                  </a:cubicBezTo>
                  <a:cubicBezTo>
                    <a:pt x="15425" y="204"/>
                    <a:pt x="15221" y="1"/>
                    <a:pt x="14977" y="1"/>
                  </a:cubicBezTo>
                  <a:close/>
                  <a:moveTo>
                    <a:pt x="16320" y="1"/>
                  </a:moveTo>
                  <a:cubicBezTo>
                    <a:pt x="16076" y="1"/>
                    <a:pt x="15873" y="204"/>
                    <a:pt x="15873" y="448"/>
                  </a:cubicBezTo>
                  <a:cubicBezTo>
                    <a:pt x="15873" y="693"/>
                    <a:pt x="16076" y="896"/>
                    <a:pt x="16320" y="896"/>
                  </a:cubicBezTo>
                  <a:cubicBezTo>
                    <a:pt x="16564" y="896"/>
                    <a:pt x="16768" y="693"/>
                    <a:pt x="16768" y="448"/>
                  </a:cubicBezTo>
                  <a:cubicBezTo>
                    <a:pt x="16768" y="204"/>
                    <a:pt x="16564" y="1"/>
                    <a:pt x="16320" y="1"/>
                  </a:cubicBezTo>
                  <a:close/>
                  <a:moveTo>
                    <a:pt x="367" y="1832"/>
                  </a:moveTo>
                  <a:cubicBezTo>
                    <a:pt x="163" y="1832"/>
                    <a:pt x="1" y="2036"/>
                    <a:pt x="1" y="2239"/>
                  </a:cubicBezTo>
                  <a:cubicBezTo>
                    <a:pt x="1" y="2443"/>
                    <a:pt x="163" y="2605"/>
                    <a:pt x="367" y="2605"/>
                  </a:cubicBezTo>
                  <a:lnTo>
                    <a:pt x="1954" y="2605"/>
                  </a:lnTo>
                  <a:cubicBezTo>
                    <a:pt x="2158" y="2605"/>
                    <a:pt x="2361" y="2443"/>
                    <a:pt x="2361" y="2239"/>
                  </a:cubicBezTo>
                  <a:cubicBezTo>
                    <a:pt x="2361" y="2036"/>
                    <a:pt x="2158" y="1832"/>
                    <a:pt x="1954" y="1832"/>
                  </a:cubicBezTo>
                  <a:close/>
                  <a:moveTo>
                    <a:pt x="3704" y="1832"/>
                  </a:moveTo>
                  <a:cubicBezTo>
                    <a:pt x="3501" y="1832"/>
                    <a:pt x="3338" y="2036"/>
                    <a:pt x="3338" y="2239"/>
                  </a:cubicBezTo>
                  <a:cubicBezTo>
                    <a:pt x="3338" y="2443"/>
                    <a:pt x="3501" y="2605"/>
                    <a:pt x="3704" y="2605"/>
                  </a:cubicBezTo>
                  <a:lnTo>
                    <a:pt x="7855" y="2605"/>
                  </a:lnTo>
                  <a:cubicBezTo>
                    <a:pt x="8059" y="2605"/>
                    <a:pt x="8222" y="2443"/>
                    <a:pt x="8222" y="2239"/>
                  </a:cubicBezTo>
                  <a:cubicBezTo>
                    <a:pt x="8222" y="2036"/>
                    <a:pt x="8059" y="1832"/>
                    <a:pt x="7855" y="1832"/>
                  </a:cubicBezTo>
                  <a:close/>
                  <a:moveTo>
                    <a:pt x="367" y="3663"/>
                  </a:moveTo>
                  <a:cubicBezTo>
                    <a:pt x="163" y="3663"/>
                    <a:pt x="1" y="3826"/>
                    <a:pt x="1" y="4030"/>
                  </a:cubicBezTo>
                  <a:cubicBezTo>
                    <a:pt x="1" y="4233"/>
                    <a:pt x="163" y="4437"/>
                    <a:pt x="367" y="4437"/>
                  </a:cubicBezTo>
                  <a:lnTo>
                    <a:pt x="1954" y="4437"/>
                  </a:lnTo>
                  <a:cubicBezTo>
                    <a:pt x="2158" y="4437"/>
                    <a:pt x="2361" y="4233"/>
                    <a:pt x="2361" y="4030"/>
                  </a:cubicBezTo>
                  <a:cubicBezTo>
                    <a:pt x="2361" y="3826"/>
                    <a:pt x="2158" y="3663"/>
                    <a:pt x="1954" y="3663"/>
                  </a:cubicBezTo>
                  <a:close/>
                  <a:moveTo>
                    <a:pt x="3704" y="3663"/>
                  </a:moveTo>
                  <a:cubicBezTo>
                    <a:pt x="3501" y="3663"/>
                    <a:pt x="3338" y="3826"/>
                    <a:pt x="3338" y="4030"/>
                  </a:cubicBezTo>
                  <a:cubicBezTo>
                    <a:pt x="3338" y="4233"/>
                    <a:pt x="3501" y="4437"/>
                    <a:pt x="3704" y="4437"/>
                  </a:cubicBezTo>
                  <a:lnTo>
                    <a:pt x="7855" y="4437"/>
                  </a:lnTo>
                  <a:cubicBezTo>
                    <a:pt x="8059" y="4437"/>
                    <a:pt x="8222" y="4233"/>
                    <a:pt x="8222" y="4030"/>
                  </a:cubicBezTo>
                  <a:cubicBezTo>
                    <a:pt x="8222" y="3826"/>
                    <a:pt x="8059" y="3663"/>
                    <a:pt x="7855" y="3663"/>
                  </a:cubicBezTo>
                  <a:close/>
                  <a:moveTo>
                    <a:pt x="9605" y="3582"/>
                  </a:moveTo>
                  <a:cubicBezTo>
                    <a:pt x="9361" y="3582"/>
                    <a:pt x="9158" y="3786"/>
                    <a:pt x="9158" y="4030"/>
                  </a:cubicBezTo>
                  <a:cubicBezTo>
                    <a:pt x="9158" y="4274"/>
                    <a:pt x="9361" y="4477"/>
                    <a:pt x="9605" y="4477"/>
                  </a:cubicBezTo>
                  <a:cubicBezTo>
                    <a:pt x="9849" y="4477"/>
                    <a:pt x="10053" y="4274"/>
                    <a:pt x="10053" y="4030"/>
                  </a:cubicBezTo>
                  <a:cubicBezTo>
                    <a:pt x="10053" y="3786"/>
                    <a:pt x="9849" y="3582"/>
                    <a:pt x="9605" y="3582"/>
                  </a:cubicBezTo>
                  <a:close/>
                  <a:moveTo>
                    <a:pt x="10948" y="3582"/>
                  </a:moveTo>
                  <a:cubicBezTo>
                    <a:pt x="10704" y="3582"/>
                    <a:pt x="10501" y="3786"/>
                    <a:pt x="10501" y="4030"/>
                  </a:cubicBezTo>
                  <a:cubicBezTo>
                    <a:pt x="10501" y="4274"/>
                    <a:pt x="10704" y="4477"/>
                    <a:pt x="10948" y="4477"/>
                  </a:cubicBezTo>
                  <a:cubicBezTo>
                    <a:pt x="11192" y="4477"/>
                    <a:pt x="11396" y="4274"/>
                    <a:pt x="11396" y="4030"/>
                  </a:cubicBezTo>
                  <a:cubicBezTo>
                    <a:pt x="11396" y="3786"/>
                    <a:pt x="11192" y="3582"/>
                    <a:pt x="10948" y="3582"/>
                  </a:cubicBezTo>
                  <a:close/>
                  <a:moveTo>
                    <a:pt x="12291" y="3582"/>
                  </a:moveTo>
                  <a:cubicBezTo>
                    <a:pt x="12047" y="3582"/>
                    <a:pt x="11844" y="3786"/>
                    <a:pt x="11844" y="4030"/>
                  </a:cubicBezTo>
                  <a:cubicBezTo>
                    <a:pt x="11844" y="4274"/>
                    <a:pt x="12047" y="4477"/>
                    <a:pt x="12291" y="4477"/>
                  </a:cubicBezTo>
                  <a:cubicBezTo>
                    <a:pt x="12535" y="4477"/>
                    <a:pt x="12739" y="4274"/>
                    <a:pt x="12739" y="4030"/>
                  </a:cubicBezTo>
                  <a:cubicBezTo>
                    <a:pt x="12739" y="3786"/>
                    <a:pt x="12535" y="3582"/>
                    <a:pt x="12291" y="3582"/>
                  </a:cubicBezTo>
                  <a:close/>
                  <a:moveTo>
                    <a:pt x="13634" y="3582"/>
                  </a:moveTo>
                  <a:cubicBezTo>
                    <a:pt x="13390" y="3582"/>
                    <a:pt x="13187" y="3786"/>
                    <a:pt x="13187" y="4030"/>
                  </a:cubicBezTo>
                  <a:cubicBezTo>
                    <a:pt x="13187" y="4274"/>
                    <a:pt x="13390" y="4477"/>
                    <a:pt x="13634" y="4477"/>
                  </a:cubicBezTo>
                  <a:cubicBezTo>
                    <a:pt x="13878" y="4477"/>
                    <a:pt x="14082" y="4274"/>
                    <a:pt x="14082" y="4030"/>
                  </a:cubicBezTo>
                  <a:cubicBezTo>
                    <a:pt x="14082" y="3786"/>
                    <a:pt x="13878" y="3582"/>
                    <a:pt x="13634" y="3582"/>
                  </a:cubicBezTo>
                  <a:close/>
                  <a:moveTo>
                    <a:pt x="14977" y="3582"/>
                  </a:moveTo>
                  <a:cubicBezTo>
                    <a:pt x="14733" y="3582"/>
                    <a:pt x="14530" y="3786"/>
                    <a:pt x="14530" y="4030"/>
                  </a:cubicBezTo>
                  <a:cubicBezTo>
                    <a:pt x="14530" y="4274"/>
                    <a:pt x="14733" y="4477"/>
                    <a:pt x="14977" y="4477"/>
                  </a:cubicBezTo>
                  <a:cubicBezTo>
                    <a:pt x="15221" y="4477"/>
                    <a:pt x="15425" y="4274"/>
                    <a:pt x="15425" y="4030"/>
                  </a:cubicBezTo>
                  <a:cubicBezTo>
                    <a:pt x="15425" y="3786"/>
                    <a:pt x="15221" y="3582"/>
                    <a:pt x="14977" y="3582"/>
                  </a:cubicBezTo>
                  <a:close/>
                  <a:moveTo>
                    <a:pt x="16320" y="3582"/>
                  </a:moveTo>
                  <a:cubicBezTo>
                    <a:pt x="16076" y="3582"/>
                    <a:pt x="15873" y="3786"/>
                    <a:pt x="15873" y="4030"/>
                  </a:cubicBezTo>
                  <a:cubicBezTo>
                    <a:pt x="15873" y="4274"/>
                    <a:pt x="16076" y="4477"/>
                    <a:pt x="16320" y="4477"/>
                  </a:cubicBezTo>
                  <a:cubicBezTo>
                    <a:pt x="16564" y="4477"/>
                    <a:pt x="16768" y="4274"/>
                    <a:pt x="16768" y="4030"/>
                  </a:cubicBezTo>
                  <a:cubicBezTo>
                    <a:pt x="16768" y="3786"/>
                    <a:pt x="16564" y="3582"/>
                    <a:pt x="16320" y="3582"/>
                  </a:cubicBezTo>
                  <a:close/>
                  <a:moveTo>
                    <a:pt x="367" y="5454"/>
                  </a:moveTo>
                  <a:cubicBezTo>
                    <a:pt x="163" y="5454"/>
                    <a:pt x="1" y="5617"/>
                    <a:pt x="1" y="5820"/>
                  </a:cubicBezTo>
                  <a:cubicBezTo>
                    <a:pt x="1" y="6024"/>
                    <a:pt x="163" y="6227"/>
                    <a:pt x="367" y="6227"/>
                  </a:cubicBezTo>
                  <a:lnTo>
                    <a:pt x="1954" y="6227"/>
                  </a:lnTo>
                  <a:cubicBezTo>
                    <a:pt x="2158" y="6227"/>
                    <a:pt x="2361" y="6024"/>
                    <a:pt x="2361" y="5820"/>
                  </a:cubicBezTo>
                  <a:cubicBezTo>
                    <a:pt x="2361" y="5617"/>
                    <a:pt x="2158" y="5454"/>
                    <a:pt x="1954" y="5454"/>
                  </a:cubicBezTo>
                  <a:close/>
                  <a:moveTo>
                    <a:pt x="3704" y="5454"/>
                  </a:moveTo>
                  <a:cubicBezTo>
                    <a:pt x="3501" y="5454"/>
                    <a:pt x="3338" y="5617"/>
                    <a:pt x="3338" y="5820"/>
                  </a:cubicBezTo>
                  <a:cubicBezTo>
                    <a:pt x="3338" y="6024"/>
                    <a:pt x="3501" y="6227"/>
                    <a:pt x="3704" y="6227"/>
                  </a:cubicBezTo>
                  <a:lnTo>
                    <a:pt x="7855" y="6227"/>
                  </a:lnTo>
                  <a:cubicBezTo>
                    <a:pt x="8059" y="6227"/>
                    <a:pt x="8222" y="6024"/>
                    <a:pt x="8222" y="5820"/>
                  </a:cubicBezTo>
                  <a:cubicBezTo>
                    <a:pt x="8222" y="5617"/>
                    <a:pt x="8059" y="5454"/>
                    <a:pt x="7855" y="5454"/>
                  </a:cubicBezTo>
                  <a:close/>
                  <a:moveTo>
                    <a:pt x="367" y="7245"/>
                  </a:moveTo>
                  <a:cubicBezTo>
                    <a:pt x="163" y="7245"/>
                    <a:pt x="1" y="7408"/>
                    <a:pt x="1" y="7611"/>
                  </a:cubicBezTo>
                  <a:cubicBezTo>
                    <a:pt x="1" y="7855"/>
                    <a:pt x="163" y="8018"/>
                    <a:pt x="367" y="8018"/>
                  </a:cubicBezTo>
                  <a:lnTo>
                    <a:pt x="1954" y="8018"/>
                  </a:lnTo>
                  <a:cubicBezTo>
                    <a:pt x="2158" y="8018"/>
                    <a:pt x="2361" y="7855"/>
                    <a:pt x="2361" y="7611"/>
                  </a:cubicBezTo>
                  <a:cubicBezTo>
                    <a:pt x="2361" y="7408"/>
                    <a:pt x="2158" y="7245"/>
                    <a:pt x="1954" y="7245"/>
                  </a:cubicBezTo>
                  <a:close/>
                  <a:moveTo>
                    <a:pt x="3704" y="7245"/>
                  </a:moveTo>
                  <a:cubicBezTo>
                    <a:pt x="3501" y="7245"/>
                    <a:pt x="3338" y="7408"/>
                    <a:pt x="3338" y="7611"/>
                  </a:cubicBezTo>
                  <a:cubicBezTo>
                    <a:pt x="3338" y="7855"/>
                    <a:pt x="3501" y="8018"/>
                    <a:pt x="3704" y="8018"/>
                  </a:cubicBezTo>
                  <a:lnTo>
                    <a:pt x="7855" y="8018"/>
                  </a:lnTo>
                  <a:cubicBezTo>
                    <a:pt x="8059" y="8018"/>
                    <a:pt x="8222" y="7855"/>
                    <a:pt x="8222" y="7611"/>
                  </a:cubicBezTo>
                  <a:cubicBezTo>
                    <a:pt x="8222" y="7408"/>
                    <a:pt x="8059" y="7245"/>
                    <a:pt x="7855" y="7245"/>
                  </a:cubicBezTo>
                  <a:close/>
                  <a:moveTo>
                    <a:pt x="14204" y="8751"/>
                  </a:moveTo>
                  <a:cubicBezTo>
                    <a:pt x="13960" y="8751"/>
                    <a:pt x="13756" y="8954"/>
                    <a:pt x="13756" y="9198"/>
                  </a:cubicBezTo>
                  <a:cubicBezTo>
                    <a:pt x="13756" y="9442"/>
                    <a:pt x="13960" y="9646"/>
                    <a:pt x="14204" y="9646"/>
                  </a:cubicBezTo>
                  <a:cubicBezTo>
                    <a:pt x="14448" y="9646"/>
                    <a:pt x="14652" y="9442"/>
                    <a:pt x="14652" y="9198"/>
                  </a:cubicBezTo>
                  <a:cubicBezTo>
                    <a:pt x="14652" y="8954"/>
                    <a:pt x="14448" y="8751"/>
                    <a:pt x="14204" y="8751"/>
                  </a:cubicBezTo>
                  <a:close/>
                  <a:moveTo>
                    <a:pt x="15547" y="8751"/>
                  </a:moveTo>
                  <a:cubicBezTo>
                    <a:pt x="15303" y="8751"/>
                    <a:pt x="15099" y="8954"/>
                    <a:pt x="15099" y="9198"/>
                  </a:cubicBezTo>
                  <a:cubicBezTo>
                    <a:pt x="15099" y="9442"/>
                    <a:pt x="15303" y="9646"/>
                    <a:pt x="15547" y="9646"/>
                  </a:cubicBezTo>
                  <a:cubicBezTo>
                    <a:pt x="15791" y="9646"/>
                    <a:pt x="15995" y="9442"/>
                    <a:pt x="15995" y="9198"/>
                  </a:cubicBezTo>
                  <a:cubicBezTo>
                    <a:pt x="15995" y="8954"/>
                    <a:pt x="15791" y="8751"/>
                    <a:pt x="15547" y="8751"/>
                  </a:cubicBezTo>
                  <a:close/>
                  <a:moveTo>
                    <a:pt x="16890" y="8751"/>
                  </a:moveTo>
                  <a:cubicBezTo>
                    <a:pt x="16646" y="8751"/>
                    <a:pt x="16442" y="8954"/>
                    <a:pt x="16442" y="9198"/>
                  </a:cubicBezTo>
                  <a:cubicBezTo>
                    <a:pt x="16442" y="9442"/>
                    <a:pt x="16646" y="9646"/>
                    <a:pt x="16890" y="9646"/>
                  </a:cubicBezTo>
                  <a:cubicBezTo>
                    <a:pt x="17134" y="9646"/>
                    <a:pt x="17338" y="9442"/>
                    <a:pt x="17338" y="9198"/>
                  </a:cubicBezTo>
                  <a:cubicBezTo>
                    <a:pt x="17338" y="8954"/>
                    <a:pt x="17134" y="8751"/>
                    <a:pt x="16890" y="8751"/>
                  </a:cubicBezTo>
                  <a:close/>
                  <a:moveTo>
                    <a:pt x="18233" y="8751"/>
                  </a:moveTo>
                  <a:cubicBezTo>
                    <a:pt x="17989" y="8751"/>
                    <a:pt x="17785" y="8954"/>
                    <a:pt x="17785" y="9198"/>
                  </a:cubicBezTo>
                  <a:cubicBezTo>
                    <a:pt x="17785" y="9442"/>
                    <a:pt x="17989" y="9646"/>
                    <a:pt x="18233" y="9646"/>
                  </a:cubicBezTo>
                  <a:cubicBezTo>
                    <a:pt x="18477" y="9646"/>
                    <a:pt x="18681" y="9442"/>
                    <a:pt x="18681" y="9198"/>
                  </a:cubicBezTo>
                  <a:cubicBezTo>
                    <a:pt x="18681" y="8954"/>
                    <a:pt x="18477" y="8751"/>
                    <a:pt x="18233" y="8751"/>
                  </a:cubicBezTo>
                  <a:close/>
                  <a:moveTo>
                    <a:pt x="19576" y="8751"/>
                  </a:moveTo>
                  <a:cubicBezTo>
                    <a:pt x="19332" y="8751"/>
                    <a:pt x="19128" y="8954"/>
                    <a:pt x="19128" y="9198"/>
                  </a:cubicBezTo>
                  <a:cubicBezTo>
                    <a:pt x="19128" y="9442"/>
                    <a:pt x="19332" y="9646"/>
                    <a:pt x="19576" y="9646"/>
                  </a:cubicBezTo>
                  <a:cubicBezTo>
                    <a:pt x="19820" y="9646"/>
                    <a:pt x="20024" y="9442"/>
                    <a:pt x="20024" y="9198"/>
                  </a:cubicBezTo>
                  <a:cubicBezTo>
                    <a:pt x="20024" y="8954"/>
                    <a:pt x="19820" y="8751"/>
                    <a:pt x="19576" y="8751"/>
                  </a:cubicBezTo>
                  <a:close/>
                  <a:moveTo>
                    <a:pt x="20919" y="8751"/>
                  </a:moveTo>
                  <a:cubicBezTo>
                    <a:pt x="20675" y="8751"/>
                    <a:pt x="20471" y="8954"/>
                    <a:pt x="20471" y="9198"/>
                  </a:cubicBezTo>
                  <a:cubicBezTo>
                    <a:pt x="20471" y="9442"/>
                    <a:pt x="20675" y="9646"/>
                    <a:pt x="20919" y="9646"/>
                  </a:cubicBezTo>
                  <a:cubicBezTo>
                    <a:pt x="21163" y="9646"/>
                    <a:pt x="21367" y="9442"/>
                    <a:pt x="21367" y="9198"/>
                  </a:cubicBezTo>
                  <a:cubicBezTo>
                    <a:pt x="21367" y="8954"/>
                    <a:pt x="21163" y="8751"/>
                    <a:pt x="20919" y="8751"/>
                  </a:cubicBezTo>
                  <a:close/>
                  <a:moveTo>
                    <a:pt x="367" y="9035"/>
                  </a:moveTo>
                  <a:cubicBezTo>
                    <a:pt x="163" y="9035"/>
                    <a:pt x="1" y="9198"/>
                    <a:pt x="1" y="9402"/>
                  </a:cubicBezTo>
                  <a:cubicBezTo>
                    <a:pt x="1" y="9646"/>
                    <a:pt x="163" y="9809"/>
                    <a:pt x="367" y="9809"/>
                  </a:cubicBezTo>
                  <a:lnTo>
                    <a:pt x="1954" y="9809"/>
                  </a:lnTo>
                  <a:cubicBezTo>
                    <a:pt x="2158" y="9809"/>
                    <a:pt x="2361" y="9646"/>
                    <a:pt x="2361" y="9402"/>
                  </a:cubicBezTo>
                  <a:cubicBezTo>
                    <a:pt x="2361" y="9198"/>
                    <a:pt x="2158" y="9035"/>
                    <a:pt x="1954" y="9035"/>
                  </a:cubicBezTo>
                  <a:close/>
                  <a:moveTo>
                    <a:pt x="8669" y="9035"/>
                  </a:moveTo>
                  <a:cubicBezTo>
                    <a:pt x="8425" y="9035"/>
                    <a:pt x="8262" y="9198"/>
                    <a:pt x="8262" y="9402"/>
                  </a:cubicBezTo>
                  <a:cubicBezTo>
                    <a:pt x="8262" y="9646"/>
                    <a:pt x="8425" y="9809"/>
                    <a:pt x="8669" y="9809"/>
                  </a:cubicBezTo>
                  <a:lnTo>
                    <a:pt x="12780" y="9809"/>
                  </a:lnTo>
                  <a:cubicBezTo>
                    <a:pt x="12983" y="9809"/>
                    <a:pt x="13146" y="9646"/>
                    <a:pt x="13146" y="9402"/>
                  </a:cubicBezTo>
                  <a:cubicBezTo>
                    <a:pt x="13146" y="9198"/>
                    <a:pt x="12983" y="9035"/>
                    <a:pt x="12780" y="9035"/>
                  </a:cubicBezTo>
                  <a:close/>
                  <a:moveTo>
                    <a:pt x="367" y="10826"/>
                  </a:moveTo>
                  <a:cubicBezTo>
                    <a:pt x="163" y="10826"/>
                    <a:pt x="1" y="10989"/>
                    <a:pt x="1" y="11233"/>
                  </a:cubicBezTo>
                  <a:cubicBezTo>
                    <a:pt x="1" y="11437"/>
                    <a:pt x="163" y="11599"/>
                    <a:pt x="367" y="11599"/>
                  </a:cubicBezTo>
                  <a:lnTo>
                    <a:pt x="1954" y="11599"/>
                  </a:lnTo>
                  <a:cubicBezTo>
                    <a:pt x="2158" y="11599"/>
                    <a:pt x="2361" y="11437"/>
                    <a:pt x="2361" y="11233"/>
                  </a:cubicBezTo>
                  <a:cubicBezTo>
                    <a:pt x="2361" y="10989"/>
                    <a:pt x="2158" y="10826"/>
                    <a:pt x="1954" y="10826"/>
                  </a:cubicBezTo>
                  <a:close/>
                  <a:moveTo>
                    <a:pt x="8669" y="10826"/>
                  </a:moveTo>
                  <a:cubicBezTo>
                    <a:pt x="8425" y="10826"/>
                    <a:pt x="8262" y="10989"/>
                    <a:pt x="8262" y="11233"/>
                  </a:cubicBezTo>
                  <a:cubicBezTo>
                    <a:pt x="8262" y="11437"/>
                    <a:pt x="8425" y="11599"/>
                    <a:pt x="8669" y="11599"/>
                  </a:cubicBezTo>
                  <a:lnTo>
                    <a:pt x="12780" y="11599"/>
                  </a:lnTo>
                  <a:cubicBezTo>
                    <a:pt x="12983" y="11599"/>
                    <a:pt x="13146" y="11437"/>
                    <a:pt x="13146" y="11233"/>
                  </a:cubicBezTo>
                  <a:cubicBezTo>
                    <a:pt x="13146" y="10989"/>
                    <a:pt x="12983" y="10826"/>
                    <a:pt x="12780" y="10826"/>
                  </a:cubicBezTo>
                  <a:close/>
                  <a:moveTo>
                    <a:pt x="14204" y="12454"/>
                  </a:moveTo>
                  <a:cubicBezTo>
                    <a:pt x="13960" y="12454"/>
                    <a:pt x="13756" y="12658"/>
                    <a:pt x="13756" y="12902"/>
                  </a:cubicBezTo>
                  <a:cubicBezTo>
                    <a:pt x="13756" y="13146"/>
                    <a:pt x="13960" y="13349"/>
                    <a:pt x="14204" y="13349"/>
                  </a:cubicBezTo>
                  <a:cubicBezTo>
                    <a:pt x="14448" y="13349"/>
                    <a:pt x="14652" y="13146"/>
                    <a:pt x="14652" y="12902"/>
                  </a:cubicBezTo>
                  <a:cubicBezTo>
                    <a:pt x="14652" y="12658"/>
                    <a:pt x="14448" y="12454"/>
                    <a:pt x="14204" y="12454"/>
                  </a:cubicBezTo>
                  <a:close/>
                  <a:moveTo>
                    <a:pt x="15547" y="12454"/>
                  </a:moveTo>
                  <a:cubicBezTo>
                    <a:pt x="15303" y="12454"/>
                    <a:pt x="15099" y="12658"/>
                    <a:pt x="15099" y="12902"/>
                  </a:cubicBezTo>
                  <a:cubicBezTo>
                    <a:pt x="15099" y="13146"/>
                    <a:pt x="15303" y="13349"/>
                    <a:pt x="15547" y="13349"/>
                  </a:cubicBezTo>
                  <a:cubicBezTo>
                    <a:pt x="15791" y="13349"/>
                    <a:pt x="15995" y="13146"/>
                    <a:pt x="15995" y="12902"/>
                  </a:cubicBezTo>
                  <a:cubicBezTo>
                    <a:pt x="15995" y="12658"/>
                    <a:pt x="15791" y="12454"/>
                    <a:pt x="15547" y="12454"/>
                  </a:cubicBezTo>
                  <a:close/>
                  <a:moveTo>
                    <a:pt x="16890" y="12454"/>
                  </a:moveTo>
                  <a:cubicBezTo>
                    <a:pt x="16646" y="12454"/>
                    <a:pt x="16442" y="12658"/>
                    <a:pt x="16442" y="12902"/>
                  </a:cubicBezTo>
                  <a:cubicBezTo>
                    <a:pt x="16442" y="13146"/>
                    <a:pt x="16646" y="13349"/>
                    <a:pt x="16890" y="13349"/>
                  </a:cubicBezTo>
                  <a:cubicBezTo>
                    <a:pt x="17134" y="13349"/>
                    <a:pt x="17338" y="13146"/>
                    <a:pt x="17338" y="12902"/>
                  </a:cubicBezTo>
                  <a:cubicBezTo>
                    <a:pt x="17338" y="12658"/>
                    <a:pt x="17134" y="12454"/>
                    <a:pt x="16890" y="12454"/>
                  </a:cubicBezTo>
                  <a:close/>
                  <a:moveTo>
                    <a:pt x="18233" y="12454"/>
                  </a:moveTo>
                  <a:cubicBezTo>
                    <a:pt x="17989" y="12454"/>
                    <a:pt x="17785" y="12658"/>
                    <a:pt x="17785" y="12902"/>
                  </a:cubicBezTo>
                  <a:cubicBezTo>
                    <a:pt x="17785" y="13146"/>
                    <a:pt x="17989" y="13349"/>
                    <a:pt x="18233" y="13349"/>
                  </a:cubicBezTo>
                  <a:cubicBezTo>
                    <a:pt x="18477" y="13349"/>
                    <a:pt x="18681" y="13146"/>
                    <a:pt x="18681" y="12902"/>
                  </a:cubicBezTo>
                  <a:cubicBezTo>
                    <a:pt x="18681" y="12658"/>
                    <a:pt x="18477" y="12454"/>
                    <a:pt x="18233" y="12454"/>
                  </a:cubicBezTo>
                  <a:close/>
                  <a:moveTo>
                    <a:pt x="19576" y="12454"/>
                  </a:moveTo>
                  <a:cubicBezTo>
                    <a:pt x="19332" y="12454"/>
                    <a:pt x="19128" y="12658"/>
                    <a:pt x="19128" y="12902"/>
                  </a:cubicBezTo>
                  <a:cubicBezTo>
                    <a:pt x="19128" y="13146"/>
                    <a:pt x="19332" y="13349"/>
                    <a:pt x="19576" y="13349"/>
                  </a:cubicBezTo>
                  <a:cubicBezTo>
                    <a:pt x="19820" y="13349"/>
                    <a:pt x="20024" y="13146"/>
                    <a:pt x="20024" y="12902"/>
                  </a:cubicBezTo>
                  <a:cubicBezTo>
                    <a:pt x="20024" y="12658"/>
                    <a:pt x="19820" y="12454"/>
                    <a:pt x="19576" y="12454"/>
                  </a:cubicBezTo>
                  <a:close/>
                  <a:moveTo>
                    <a:pt x="20919" y="12454"/>
                  </a:moveTo>
                  <a:cubicBezTo>
                    <a:pt x="20675" y="12454"/>
                    <a:pt x="20471" y="12658"/>
                    <a:pt x="20471" y="12902"/>
                  </a:cubicBezTo>
                  <a:cubicBezTo>
                    <a:pt x="20471" y="13146"/>
                    <a:pt x="20675" y="13349"/>
                    <a:pt x="20919" y="13349"/>
                  </a:cubicBezTo>
                  <a:cubicBezTo>
                    <a:pt x="21163" y="13349"/>
                    <a:pt x="21367" y="13146"/>
                    <a:pt x="21367" y="12902"/>
                  </a:cubicBezTo>
                  <a:cubicBezTo>
                    <a:pt x="21367" y="12658"/>
                    <a:pt x="21163" y="12454"/>
                    <a:pt x="20919" y="12454"/>
                  </a:cubicBezTo>
                  <a:close/>
                  <a:moveTo>
                    <a:pt x="367" y="12617"/>
                  </a:moveTo>
                  <a:cubicBezTo>
                    <a:pt x="163" y="12617"/>
                    <a:pt x="1" y="12780"/>
                    <a:pt x="1" y="13024"/>
                  </a:cubicBezTo>
                  <a:cubicBezTo>
                    <a:pt x="1" y="13227"/>
                    <a:pt x="163" y="13390"/>
                    <a:pt x="367" y="13390"/>
                  </a:cubicBezTo>
                  <a:lnTo>
                    <a:pt x="1954" y="13390"/>
                  </a:lnTo>
                  <a:cubicBezTo>
                    <a:pt x="2158" y="13390"/>
                    <a:pt x="2361" y="13227"/>
                    <a:pt x="2361" y="13024"/>
                  </a:cubicBezTo>
                  <a:cubicBezTo>
                    <a:pt x="2361" y="12780"/>
                    <a:pt x="2158" y="12617"/>
                    <a:pt x="1954" y="12617"/>
                  </a:cubicBezTo>
                  <a:close/>
                  <a:moveTo>
                    <a:pt x="8669" y="12617"/>
                  </a:moveTo>
                  <a:cubicBezTo>
                    <a:pt x="8425" y="12617"/>
                    <a:pt x="8262" y="12780"/>
                    <a:pt x="8262" y="13024"/>
                  </a:cubicBezTo>
                  <a:cubicBezTo>
                    <a:pt x="8262" y="13227"/>
                    <a:pt x="8425" y="13390"/>
                    <a:pt x="8669" y="13390"/>
                  </a:cubicBezTo>
                  <a:lnTo>
                    <a:pt x="12780" y="13390"/>
                  </a:lnTo>
                  <a:cubicBezTo>
                    <a:pt x="12983" y="13390"/>
                    <a:pt x="13146" y="13227"/>
                    <a:pt x="13146" y="13024"/>
                  </a:cubicBezTo>
                  <a:cubicBezTo>
                    <a:pt x="13146" y="12780"/>
                    <a:pt x="12983" y="12617"/>
                    <a:pt x="12780" y="12617"/>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711" name="Google Shape;1774;p34"/>
            <p:cNvSpPr/>
            <p:nvPr/>
          </p:nvSpPr>
          <p:spPr>
            <a:xfrm>
              <a:off x="2088000" y="3714120"/>
              <a:ext cx="426960" cy="268200"/>
            </a:xfrm>
            <a:custGeom>
              <a:avLst/>
              <a:gdLst/>
              <a:ahLst/>
              <a:cxnLst/>
              <a:rect l="l" t="t" r="r" b="b"/>
              <a:pathLst>
                <a:path w="21367" h="13431">
                  <a:moveTo>
                    <a:pt x="367" y="82"/>
                  </a:moveTo>
                  <a:cubicBezTo>
                    <a:pt x="163" y="82"/>
                    <a:pt x="1" y="245"/>
                    <a:pt x="1" y="489"/>
                  </a:cubicBezTo>
                  <a:cubicBezTo>
                    <a:pt x="1" y="692"/>
                    <a:pt x="163" y="855"/>
                    <a:pt x="367" y="855"/>
                  </a:cubicBezTo>
                  <a:lnTo>
                    <a:pt x="1954" y="855"/>
                  </a:lnTo>
                  <a:cubicBezTo>
                    <a:pt x="2158" y="855"/>
                    <a:pt x="2361" y="692"/>
                    <a:pt x="2361" y="489"/>
                  </a:cubicBezTo>
                  <a:cubicBezTo>
                    <a:pt x="2361" y="245"/>
                    <a:pt x="2158" y="82"/>
                    <a:pt x="1954" y="82"/>
                  </a:cubicBezTo>
                  <a:close/>
                  <a:moveTo>
                    <a:pt x="3704" y="82"/>
                  </a:moveTo>
                  <a:cubicBezTo>
                    <a:pt x="3501" y="82"/>
                    <a:pt x="3338" y="245"/>
                    <a:pt x="3338" y="489"/>
                  </a:cubicBezTo>
                  <a:cubicBezTo>
                    <a:pt x="3338" y="692"/>
                    <a:pt x="3501" y="855"/>
                    <a:pt x="3704" y="855"/>
                  </a:cubicBezTo>
                  <a:lnTo>
                    <a:pt x="7855" y="855"/>
                  </a:lnTo>
                  <a:cubicBezTo>
                    <a:pt x="8059" y="855"/>
                    <a:pt x="8222" y="692"/>
                    <a:pt x="8222" y="489"/>
                  </a:cubicBezTo>
                  <a:cubicBezTo>
                    <a:pt x="8222" y="245"/>
                    <a:pt x="8059" y="82"/>
                    <a:pt x="7855" y="82"/>
                  </a:cubicBezTo>
                  <a:close/>
                  <a:moveTo>
                    <a:pt x="9605" y="0"/>
                  </a:moveTo>
                  <a:cubicBezTo>
                    <a:pt x="9361" y="0"/>
                    <a:pt x="9158" y="204"/>
                    <a:pt x="9158" y="489"/>
                  </a:cubicBezTo>
                  <a:cubicBezTo>
                    <a:pt x="9158" y="733"/>
                    <a:pt x="9361" y="936"/>
                    <a:pt x="9605" y="936"/>
                  </a:cubicBezTo>
                  <a:cubicBezTo>
                    <a:pt x="9849" y="936"/>
                    <a:pt x="10053" y="733"/>
                    <a:pt x="10053" y="489"/>
                  </a:cubicBezTo>
                  <a:cubicBezTo>
                    <a:pt x="10053" y="204"/>
                    <a:pt x="9849" y="0"/>
                    <a:pt x="9605" y="0"/>
                  </a:cubicBezTo>
                  <a:close/>
                  <a:moveTo>
                    <a:pt x="10948" y="0"/>
                  </a:moveTo>
                  <a:cubicBezTo>
                    <a:pt x="10704" y="0"/>
                    <a:pt x="10501" y="204"/>
                    <a:pt x="10501" y="489"/>
                  </a:cubicBezTo>
                  <a:cubicBezTo>
                    <a:pt x="10501" y="733"/>
                    <a:pt x="10704" y="936"/>
                    <a:pt x="10948" y="936"/>
                  </a:cubicBezTo>
                  <a:cubicBezTo>
                    <a:pt x="11192" y="936"/>
                    <a:pt x="11396" y="733"/>
                    <a:pt x="11396" y="489"/>
                  </a:cubicBezTo>
                  <a:cubicBezTo>
                    <a:pt x="11396" y="204"/>
                    <a:pt x="11192" y="0"/>
                    <a:pt x="10948" y="0"/>
                  </a:cubicBezTo>
                  <a:close/>
                  <a:moveTo>
                    <a:pt x="12291" y="0"/>
                  </a:moveTo>
                  <a:cubicBezTo>
                    <a:pt x="12047" y="0"/>
                    <a:pt x="11844" y="204"/>
                    <a:pt x="11844" y="489"/>
                  </a:cubicBezTo>
                  <a:cubicBezTo>
                    <a:pt x="11844" y="733"/>
                    <a:pt x="12047" y="936"/>
                    <a:pt x="12291" y="936"/>
                  </a:cubicBezTo>
                  <a:cubicBezTo>
                    <a:pt x="12535" y="936"/>
                    <a:pt x="12739" y="733"/>
                    <a:pt x="12739" y="489"/>
                  </a:cubicBezTo>
                  <a:cubicBezTo>
                    <a:pt x="12739" y="204"/>
                    <a:pt x="12535" y="0"/>
                    <a:pt x="12291" y="0"/>
                  </a:cubicBezTo>
                  <a:close/>
                  <a:moveTo>
                    <a:pt x="13634" y="0"/>
                  </a:moveTo>
                  <a:cubicBezTo>
                    <a:pt x="13390" y="0"/>
                    <a:pt x="13187" y="204"/>
                    <a:pt x="13187" y="489"/>
                  </a:cubicBezTo>
                  <a:cubicBezTo>
                    <a:pt x="13187" y="733"/>
                    <a:pt x="13390" y="936"/>
                    <a:pt x="13634" y="936"/>
                  </a:cubicBezTo>
                  <a:cubicBezTo>
                    <a:pt x="13878" y="936"/>
                    <a:pt x="14082" y="733"/>
                    <a:pt x="14082" y="489"/>
                  </a:cubicBezTo>
                  <a:cubicBezTo>
                    <a:pt x="14082" y="204"/>
                    <a:pt x="13878" y="0"/>
                    <a:pt x="13634" y="0"/>
                  </a:cubicBezTo>
                  <a:close/>
                  <a:moveTo>
                    <a:pt x="14977" y="0"/>
                  </a:moveTo>
                  <a:cubicBezTo>
                    <a:pt x="14733" y="0"/>
                    <a:pt x="14530" y="204"/>
                    <a:pt x="14530" y="489"/>
                  </a:cubicBezTo>
                  <a:cubicBezTo>
                    <a:pt x="14530" y="733"/>
                    <a:pt x="14733" y="936"/>
                    <a:pt x="14977" y="936"/>
                  </a:cubicBezTo>
                  <a:cubicBezTo>
                    <a:pt x="15221" y="936"/>
                    <a:pt x="15425" y="733"/>
                    <a:pt x="15425" y="489"/>
                  </a:cubicBezTo>
                  <a:cubicBezTo>
                    <a:pt x="15425" y="204"/>
                    <a:pt x="15221" y="0"/>
                    <a:pt x="14977" y="0"/>
                  </a:cubicBezTo>
                  <a:close/>
                  <a:moveTo>
                    <a:pt x="16320" y="0"/>
                  </a:moveTo>
                  <a:cubicBezTo>
                    <a:pt x="16076" y="0"/>
                    <a:pt x="15873" y="204"/>
                    <a:pt x="15873" y="489"/>
                  </a:cubicBezTo>
                  <a:cubicBezTo>
                    <a:pt x="15873" y="733"/>
                    <a:pt x="16076" y="936"/>
                    <a:pt x="16320" y="936"/>
                  </a:cubicBezTo>
                  <a:cubicBezTo>
                    <a:pt x="16564" y="936"/>
                    <a:pt x="16768" y="733"/>
                    <a:pt x="16768" y="489"/>
                  </a:cubicBezTo>
                  <a:cubicBezTo>
                    <a:pt x="16768" y="204"/>
                    <a:pt x="16564" y="0"/>
                    <a:pt x="16320" y="0"/>
                  </a:cubicBezTo>
                  <a:close/>
                  <a:moveTo>
                    <a:pt x="367" y="1872"/>
                  </a:moveTo>
                  <a:cubicBezTo>
                    <a:pt x="163" y="1872"/>
                    <a:pt x="1" y="2035"/>
                    <a:pt x="1" y="2279"/>
                  </a:cubicBezTo>
                  <a:cubicBezTo>
                    <a:pt x="1" y="2483"/>
                    <a:pt x="163" y="2646"/>
                    <a:pt x="367" y="2646"/>
                  </a:cubicBezTo>
                  <a:lnTo>
                    <a:pt x="1954" y="2646"/>
                  </a:lnTo>
                  <a:cubicBezTo>
                    <a:pt x="2158" y="2646"/>
                    <a:pt x="2361" y="2483"/>
                    <a:pt x="2361" y="2279"/>
                  </a:cubicBezTo>
                  <a:cubicBezTo>
                    <a:pt x="2361" y="2035"/>
                    <a:pt x="2158" y="1872"/>
                    <a:pt x="1954" y="1872"/>
                  </a:cubicBezTo>
                  <a:close/>
                  <a:moveTo>
                    <a:pt x="3704" y="1872"/>
                  </a:moveTo>
                  <a:cubicBezTo>
                    <a:pt x="3501" y="1872"/>
                    <a:pt x="3338" y="2035"/>
                    <a:pt x="3338" y="2279"/>
                  </a:cubicBezTo>
                  <a:cubicBezTo>
                    <a:pt x="3338" y="2483"/>
                    <a:pt x="3501" y="2646"/>
                    <a:pt x="3704" y="2646"/>
                  </a:cubicBezTo>
                  <a:lnTo>
                    <a:pt x="7855" y="2646"/>
                  </a:lnTo>
                  <a:cubicBezTo>
                    <a:pt x="8059" y="2646"/>
                    <a:pt x="8222" y="2483"/>
                    <a:pt x="8222" y="2279"/>
                  </a:cubicBezTo>
                  <a:cubicBezTo>
                    <a:pt x="8222" y="2035"/>
                    <a:pt x="8059" y="1872"/>
                    <a:pt x="7855" y="1872"/>
                  </a:cubicBezTo>
                  <a:close/>
                  <a:moveTo>
                    <a:pt x="367" y="3663"/>
                  </a:moveTo>
                  <a:cubicBezTo>
                    <a:pt x="163" y="3663"/>
                    <a:pt x="1" y="3867"/>
                    <a:pt x="1" y="4070"/>
                  </a:cubicBezTo>
                  <a:cubicBezTo>
                    <a:pt x="1" y="4274"/>
                    <a:pt x="163" y="4436"/>
                    <a:pt x="367" y="4436"/>
                  </a:cubicBezTo>
                  <a:lnTo>
                    <a:pt x="1954" y="4436"/>
                  </a:lnTo>
                  <a:cubicBezTo>
                    <a:pt x="2158" y="4436"/>
                    <a:pt x="2361" y="4274"/>
                    <a:pt x="2361" y="4070"/>
                  </a:cubicBezTo>
                  <a:cubicBezTo>
                    <a:pt x="2361" y="3867"/>
                    <a:pt x="2158" y="3663"/>
                    <a:pt x="1954" y="3663"/>
                  </a:cubicBezTo>
                  <a:close/>
                  <a:moveTo>
                    <a:pt x="3704" y="3663"/>
                  </a:moveTo>
                  <a:cubicBezTo>
                    <a:pt x="3501" y="3663"/>
                    <a:pt x="3338" y="3867"/>
                    <a:pt x="3338" y="4070"/>
                  </a:cubicBezTo>
                  <a:cubicBezTo>
                    <a:pt x="3338" y="4274"/>
                    <a:pt x="3501" y="4436"/>
                    <a:pt x="3704" y="4436"/>
                  </a:cubicBezTo>
                  <a:lnTo>
                    <a:pt x="7855" y="4436"/>
                  </a:lnTo>
                  <a:cubicBezTo>
                    <a:pt x="8059" y="4436"/>
                    <a:pt x="8222" y="4274"/>
                    <a:pt x="8222" y="4070"/>
                  </a:cubicBezTo>
                  <a:cubicBezTo>
                    <a:pt x="8222" y="3867"/>
                    <a:pt x="8059" y="3663"/>
                    <a:pt x="7855" y="3663"/>
                  </a:cubicBezTo>
                  <a:close/>
                  <a:moveTo>
                    <a:pt x="9605" y="3622"/>
                  </a:moveTo>
                  <a:cubicBezTo>
                    <a:pt x="9361" y="3622"/>
                    <a:pt x="9158" y="3826"/>
                    <a:pt x="9158" y="4070"/>
                  </a:cubicBezTo>
                  <a:cubicBezTo>
                    <a:pt x="9158" y="4314"/>
                    <a:pt x="9361" y="4518"/>
                    <a:pt x="9605" y="4518"/>
                  </a:cubicBezTo>
                  <a:cubicBezTo>
                    <a:pt x="9849" y="4518"/>
                    <a:pt x="10053" y="4314"/>
                    <a:pt x="10053" y="4070"/>
                  </a:cubicBezTo>
                  <a:cubicBezTo>
                    <a:pt x="10053" y="3826"/>
                    <a:pt x="9849" y="3622"/>
                    <a:pt x="9605" y="3622"/>
                  </a:cubicBezTo>
                  <a:close/>
                  <a:moveTo>
                    <a:pt x="10948" y="3622"/>
                  </a:moveTo>
                  <a:cubicBezTo>
                    <a:pt x="10704" y="3622"/>
                    <a:pt x="10501" y="3826"/>
                    <a:pt x="10501" y="4070"/>
                  </a:cubicBezTo>
                  <a:cubicBezTo>
                    <a:pt x="10501" y="4314"/>
                    <a:pt x="10704" y="4518"/>
                    <a:pt x="10948" y="4518"/>
                  </a:cubicBezTo>
                  <a:cubicBezTo>
                    <a:pt x="11192" y="4518"/>
                    <a:pt x="11396" y="4314"/>
                    <a:pt x="11396" y="4070"/>
                  </a:cubicBezTo>
                  <a:cubicBezTo>
                    <a:pt x="11396" y="3826"/>
                    <a:pt x="11192" y="3622"/>
                    <a:pt x="10948" y="3622"/>
                  </a:cubicBezTo>
                  <a:close/>
                  <a:moveTo>
                    <a:pt x="12291" y="3622"/>
                  </a:moveTo>
                  <a:cubicBezTo>
                    <a:pt x="12047" y="3622"/>
                    <a:pt x="11844" y="3826"/>
                    <a:pt x="11844" y="4070"/>
                  </a:cubicBezTo>
                  <a:cubicBezTo>
                    <a:pt x="11844" y="4314"/>
                    <a:pt x="12047" y="4518"/>
                    <a:pt x="12291" y="4518"/>
                  </a:cubicBezTo>
                  <a:cubicBezTo>
                    <a:pt x="12535" y="4518"/>
                    <a:pt x="12739" y="4314"/>
                    <a:pt x="12739" y="4070"/>
                  </a:cubicBezTo>
                  <a:cubicBezTo>
                    <a:pt x="12739" y="3826"/>
                    <a:pt x="12535" y="3622"/>
                    <a:pt x="12291" y="3622"/>
                  </a:cubicBezTo>
                  <a:close/>
                  <a:moveTo>
                    <a:pt x="13634" y="3622"/>
                  </a:moveTo>
                  <a:cubicBezTo>
                    <a:pt x="13390" y="3622"/>
                    <a:pt x="13187" y="3826"/>
                    <a:pt x="13187" y="4070"/>
                  </a:cubicBezTo>
                  <a:cubicBezTo>
                    <a:pt x="13187" y="4314"/>
                    <a:pt x="13390" y="4518"/>
                    <a:pt x="13634" y="4518"/>
                  </a:cubicBezTo>
                  <a:cubicBezTo>
                    <a:pt x="13878" y="4518"/>
                    <a:pt x="14082" y="4314"/>
                    <a:pt x="14082" y="4070"/>
                  </a:cubicBezTo>
                  <a:cubicBezTo>
                    <a:pt x="14082" y="3826"/>
                    <a:pt x="13878" y="3622"/>
                    <a:pt x="13634" y="3622"/>
                  </a:cubicBezTo>
                  <a:close/>
                  <a:moveTo>
                    <a:pt x="14977" y="3622"/>
                  </a:moveTo>
                  <a:cubicBezTo>
                    <a:pt x="14733" y="3622"/>
                    <a:pt x="14530" y="3826"/>
                    <a:pt x="14530" y="4070"/>
                  </a:cubicBezTo>
                  <a:cubicBezTo>
                    <a:pt x="14530" y="4314"/>
                    <a:pt x="14733" y="4518"/>
                    <a:pt x="14977" y="4518"/>
                  </a:cubicBezTo>
                  <a:cubicBezTo>
                    <a:pt x="15221" y="4518"/>
                    <a:pt x="15425" y="4314"/>
                    <a:pt x="15425" y="4070"/>
                  </a:cubicBezTo>
                  <a:cubicBezTo>
                    <a:pt x="15425" y="3826"/>
                    <a:pt x="15221" y="3622"/>
                    <a:pt x="14977" y="3622"/>
                  </a:cubicBezTo>
                  <a:close/>
                  <a:moveTo>
                    <a:pt x="16320" y="3622"/>
                  </a:moveTo>
                  <a:cubicBezTo>
                    <a:pt x="16076" y="3622"/>
                    <a:pt x="15873" y="3826"/>
                    <a:pt x="15873" y="4070"/>
                  </a:cubicBezTo>
                  <a:cubicBezTo>
                    <a:pt x="15873" y="4314"/>
                    <a:pt x="16076" y="4518"/>
                    <a:pt x="16320" y="4518"/>
                  </a:cubicBezTo>
                  <a:cubicBezTo>
                    <a:pt x="16564" y="4518"/>
                    <a:pt x="16768" y="4314"/>
                    <a:pt x="16768" y="4070"/>
                  </a:cubicBezTo>
                  <a:cubicBezTo>
                    <a:pt x="16768" y="3826"/>
                    <a:pt x="16564" y="3622"/>
                    <a:pt x="16320" y="3622"/>
                  </a:cubicBezTo>
                  <a:close/>
                  <a:moveTo>
                    <a:pt x="367" y="5454"/>
                  </a:moveTo>
                  <a:cubicBezTo>
                    <a:pt x="163" y="5454"/>
                    <a:pt x="1" y="5657"/>
                    <a:pt x="1" y="5861"/>
                  </a:cubicBezTo>
                  <a:cubicBezTo>
                    <a:pt x="1" y="6064"/>
                    <a:pt x="163" y="6227"/>
                    <a:pt x="367" y="6227"/>
                  </a:cubicBezTo>
                  <a:lnTo>
                    <a:pt x="1954" y="6227"/>
                  </a:lnTo>
                  <a:cubicBezTo>
                    <a:pt x="2158" y="6227"/>
                    <a:pt x="2361" y="6064"/>
                    <a:pt x="2361" y="5861"/>
                  </a:cubicBezTo>
                  <a:cubicBezTo>
                    <a:pt x="2361" y="5657"/>
                    <a:pt x="2158" y="5454"/>
                    <a:pt x="1954" y="5454"/>
                  </a:cubicBezTo>
                  <a:close/>
                  <a:moveTo>
                    <a:pt x="3704" y="5454"/>
                  </a:moveTo>
                  <a:cubicBezTo>
                    <a:pt x="3501" y="5454"/>
                    <a:pt x="3338" y="5657"/>
                    <a:pt x="3338" y="5861"/>
                  </a:cubicBezTo>
                  <a:cubicBezTo>
                    <a:pt x="3338" y="6064"/>
                    <a:pt x="3501" y="6227"/>
                    <a:pt x="3704" y="6227"/>
                  </a:cubicBezTo>
                  <a:lnTo>
                    <a:pt x="7855" y="6227"/>
                  </a:lnTo>
                  <a:cubicBezTo>
                    <a:pt x="8059" y="6227"/>
                    <a:pt x="8222" y="6064"/>
                    <a:pt x="8222" y="5861"/>
                  </a:cubicBezTo>
                  <a:cubicBezTo>
                    <a:pt x="8222" y="5657"/>
                    <a:pt x="8059" y="5454"/>
                    <a:pt x="7855" y="5454"/>
                  </a:cubicBezTo>
                  <a:close/>
                  <a:moveTo>
                    <a:pt x="367" y="7285"/>
                  </a:moveTo>
                  <a:cubicBezTo>
                    <a:pt x="163" y="7285"/>
                    <a:pt x="1" y="7448"/>
                    <a:pt x="1" y="7651"/>
                  </a:cubicBezTo>
                  <a:cubicBezTo>
                    <a:pt x="1" y="7855"/>
                    <a:pt x="163" y="8058"/>
                    <a:pt x="367" y="8058"/>
                  </a:cubicBezTo>
                  <a:lnTo>
                    <a:pt x="1954" y="8058"/>
                  </a:lnTo>
                  <a:cubicBezTo>
                    <a:pt x="2158" y="8058"/>
                    <a:pt x="2361" y="7855"/>
                    <a:pt x="2361" y="7651"/>
                  </a:cubicBezTo>
                  <a:cubicBezTo>
                    <a:pt x="2361" y="7448"/>
                    <a:pt x="2158" y="7285"/>
                    <a:pt x="1954" y="7285"/>
                  </a:cubicBezTo>
                  <a:close/>
                  <a:moveTo>
                    <a:pt x="3704" y="7285"/>
                  </a:moveTo>
                  <a:cubicBezTo>
                    <a:pt x="3501" y="7285"/>
                    <a:pt x="3338" y="7448"/>
                    <a:pt x="3338" y="7651"/>
                  </a:cubicBezTo>
                  <a:cubicBezTo>
                    <a:pt x="3338" y="7855"/>
                    <a:pt x="3501" y="8058"/>
                    <a:pt x="3704" y="8058"/>
                  </a:cubicBezTo>
                  <a:lnTo>
                    <a:pt x="7855" y="8058"/>
                  </a:lnTo>
                  <a:cubicBezTo>
                    <a:pt x="8059" y="8058"/>
                    <a:pt x="8222" y="7855"/>
                    <a:pt x="8222" y="7651"/>
                  </a:cubicBezTo>
                  <a:cubicBezTo>
                    <a:pt x="8222" y="7448"/>
                    <a:pt x="8059" y="7285"/>
                    <a:pt x="7855" y="7285"/>
                  </a:cubicBezTo>
                  <a:close/>
                  <a:moveTo>
                    <a:pt x="14204" y="8791"/>
                  </a:moveTo>
                  <a:cubicBezTo>
                    <a:pt x="13960" y="8791"/>
                    <a:pt x="13756" y="8994"/>
                    <a:pt x="13756" y="9239"/>
                  </a:cubicBezTo>
                  <a:cubicBezTo>
                    <a:pt x="13756" y="9483"/>
                    <a:pt x="13960" y="9686"/>
                    <a:pt x="14204" y="9686"/>
                  </a:cubicBezTo>
                  <a:cubicBezTo>
                    <a:pt x="14448" y="9686"/>
                    <a:pt x="14652" y="9483"/>
                    <a:pt x="14652" y="9239"/>
                  </a:cubicBezTo>
                  <a:cubicBezTo>
                    <a:pt x="14652" y="8994"/>
                    <a:pt x="14448" y="8791"/>
                    <a:pt x="14204" y="8791"/>
                  </a:cubicBezTo>
                  <a:close/>
                  <a:moveTo>
                    <a:pt x="15547" y="8791"/>
                  </a:moveTo>
                  <a:cubicBezTo>
                    <a:pt x="15303" y="8791"/>
                    <a:pt x="15099" y="8994"/>
                    <a:pt x="15099" y="9239"/>
                  </a:cubicBezTo>
                  <a:cubicBezTo>
                    <a:pt x="15099" y="9483"/>
                    <a:pt x="15303" y="9686"/>
                    <a:pt x="15547" y="9686"/>
                  </a:cubicBezTo>
                  <a:cubicBezTo>
                    <a:pt x="15791" y="9686"/>
                    <a:pt x="15995" y="9483"/>
                    <a:pt x="15995" y="9239"/>
                  </a:cubicBezTo>
                  <a:cubicBezTo>
                    <a:pt x="15995" y="8994"/>
                    <a:pt x="15791" y="8791"/>
                    <a:pt x="15547" y="8791"/>
                  </a:cubicBezTo>
                  <a:close/>
                  <a:moveTo>
                    <a:pt x="16890" y="8791"/>
                  </a:moveTo>
                  <a:cubicBezTo>
                    <a:pt x="16646" y="8791"/>
                    <a:pt x="16442" y="8994"/>
                    <a:pt x="16442" y="9239"/>
                  </a:cubicBezTo>
                  <a:cubicBezTo>
                    <a:pt x="16442" y="9483"/>
                    <a:pt x="16646" y="9686"/>
                    <a:pt x="16890" y="9686"/>
                  </a:cubicBezTo>
                  <a:cubicBezTo>
                    <a:pt x="17134" y="9686"/>
                    <a:pt x="17338" y="9483"/>
                    <a:pt x="17338" y="9239"/>
                  </a:cubicBezTo>
                  <a:cubicBezTo>
                    <a:pt x="17338" y="8994"/>
                    <a:pt x="17134" y="8791"/>
                    <a:pt x="16890" y="8791"/>
                  </a:cubicBezTo>
                  <a:close/>
                  <a:moveTo>
                    <a:pt x="18233" y="8791"/>
                  </a:moveTo>
                  <a:cubicBezTo>
                    <a:pt x="17989" y="8791"/>
                    <a:pt x="17785" y="8994"/>
                    <a:pt x="17785" y="9239"/>
                  </a:cubicBezTo>
                  <a:cubicBezTo>
                    <a:pt x="17785" y="9483"/>
                    <a:pt x="17989" y="9686"/>
                    <a:pt x="18233" y="9686"/>
                  </a:cubicBezTo>
                  <a:cubicBezTo>
                    <a:pt x="18477" y="9686"/>
                    <a:pt x="18681" y="9483"/>
                    <a:pt x="18681" y="9239"/>
                  </a:cubicBezTo>
                  <a:cubicBezTo>
                    <a:pt x="18681" y="8994"/>
                    <a:pt x="18477" y="8791"/>
                    <a:pt x="18233" y="8791"/>
                  </a:cubicBezTo>
                  <a:close/>
                  <a:moveTo>
                    <a:pt x="19576" y="8791"/>
                  </a:moveTo>
                  <a:cubicBezTo>
                    <a:pt x="19332" y="8791"/>
                    <a:pt x="19128" y="8994"/>
                    <a:pt x="19128" y="9239"/>
                  </a:cubicBezTo>
                  <a:cubicBezTo>
                    <a:pt x="19128" y="9483"/>
                    <a:pt x="19332" y="9686"/>
                    <a:pt x="19576" y="9686"/>
                  </a:cubicBezTo>
                  <a:cubicBezTo>
                    <a:pt x="19820" y="9686"/>
                    <a:pt x="20024" y="9483"/>
                    <a:pt x="20024" y="9239"/>
                  </a:cubicBezTo>
                  <a:cubicBezTo>
                    <a:pt x="20024" y="8994"/>
                    <a:pt x="19820" y="8791"/>
                    <a:pt x="19576" y="8791"/>
                  </a:cubicBezTo>
                  <a:close/>
                  <a:moveTo>
                    <a:pt x="20919" y="8791"/>
                  </a:moveTo>
                  <a:cubicBezTo>
                    <a:pt x="20675" y="8791"/>
                    <a:pt x="20471" y="8994"/>
                    <a:pt x="20471" y="9239"/>
                  </a:cubicBezTo>
                  <a:cubicBezTo>
                    <a:pt x="20471" y="9483"/>
                    <a:pt x="20675" y="9686"/>
                    <a:pt x="20919" y="9686"/>
                  </a:cubicBezTo>
                  <a:cubicBezTo>
                    <a:pt x="21163" y="9686"/>
                    <a:pt x="21367" y="9483"/>
                    <a:pt x="21367" y="9239"/>
                  </a:cubicBezTo>
                  <a:cubicBezTo>
                    <a:pt x="21367" y="8994"/>
                    <a:pt x="21163" y="8791"/>
                    <a:pt x="20919" y="8791"/>
                  </a:cubicBezTo>
                  <a:close/>
                  <a:moveTo>
                    <a:pt x="367" y="9076"/>
                  </a:moveTo>
                  <a:cubicBezTo>
                    <a:pt x="163" y="9076"/>
                    <a:pt x="1" y="9239"/>
                    <a:pt x="1" y="9442"/>
                  </a:cubicBezTo>
                  <a:cubicBezTo>
                    <a:pt x="1" y="9646"/>
                    <a:pt x="163" y="9849"/>
                    <a:pt x="367" y="9849"/>
                  </a:cubicBezTo>
                  <a:lnTo>
                    <a:pt x="1954" y="9849"/>
                  </a:lnTo>
                  <a:cubicBezTo>
                    <a:pt x="2158" y="9849"/>
                    <a:pt x="2361" y="9646"/>
                    <a:pt x="2361" y="9442"/>
                  </a:cubicBezTo>
                  <a:cubicBezTo>
                    <a:pt x="2361" y="9239"/>
                    <a:pt x="2158" y="9076"/>
                    <a:pt x="1954" y="9076"/>
                  </a:cubicBezTo>
                  <a:close/>
                  <a:moveTo>
                    <a:pt x="8669" y="9076"/>
                  </a:moveTo>
                  <a:cubicBezTo>
                    <a:pt x="8425" y="9076"/>
                    <a:pt x="8262" y="9239"/>
                    <a:pt x="8262" y="9442"/>
                  </a:cubicBezTo>
                  <a:cubicBezTo>
                    <a:pt x="8262" y="9646"/>
                    <a:pt x="8425" y="9849"/>
                    <a:pt x="8669" y="9849"/>
                  </a:cubicBezTo>
                  <a:lnTo>
                    <a:pt x="12780" y="9849"/>
                  </a:lnTo>
                  <a:cubicBezTo>
                    <a:pt x="12983" y="9849"/>
                    <a:pt x="13146" y="9646"/>
                    <a:pt x="13146" y="9442"/>
                  </a:cubicBezTo>
                  <a:cubicBezTo>
                    <a:pt x="13146" y="9239"/>
                    <a:pt x="12983" y="9076"/>
                    <a:pt x="12780" y="9076"/>
                  </a:cubicBezTo>
                  <a:close/>
                  <a:moveTo>
                    <a:pt x="367" y="10867"/>
                  </a:moveTo>
                  <a:cubicBezTo>
                    <a:pt x="163" y="10867"/>
                    <a:pt x="1" y="11029"/>
                    <a:pt x="1" y="11233"/>
                  </a:cubicBezTo>
                  <a:cubicBezTo>
                    <a:pt x="1" y="11477"/>
                    <a:pt x="163" y="11640"/>
                    <a:pt x="367" y="11640"/>
                  </a:cubicBezTo>
                  <a:lnTo>
                    <a:pt x="1954" y="11640"/>
                  </a:lnTo>
                  <a:cubicBezTo>
                    <a:pt x="2158" y="11640"/>
                    <a:pt x="2361" y="11477"/>
                    <a:pt x="2361" y="11233"/>
                  </a:cubicBezTo>
                  <a:cubicBezTo>
                    <a:pt x="2361" y="11029"/>
                    <a:pt x="2158" y="10867"/>
                    <a:pt x="1954" y="10867"/>
                  </a:cubicBezTo>
                  <a:close/>
                  <a:moveTo>
                    <a:pt x="8669" y="10867"/>
                  </a:moveTo>
                  <a:cubicBezTo>
                    <a:pt x="8425" y="10867"/>
                    <a:pt x="8262" y="11029"/>
                    <a:pt x="8262" y="11233"/>
                  </a:cubicBezTo>
                  <a:cubicBezTo>
                    <a:pt x="8262" y="11477"/>
                    <a:pt x="8425" y="11640"/>
                    <a:pt x="8669" y="11640"/>
                  </a:cubicBezTo>
                  <a:lnTo>
                    <a:pt x="12780" y="11640"/>
                  </a:lnTo>
                  <a:cubicBezTo>
                    <a:pt x="12983" y="11640"/>
                    <a:pt x="13146" y="11477"/>
                    <a:pt x="13146" y="11233"/>
                  </a:cubicBezTo>
                  <a:cubicBezTo>
                    <a:pt x="13146" y="11029"/>
                    <a:pt x="12983" y="10867"/>
                    <a:pt x="12780" y="10867"/>
                  </a:cubicBezTo>
                  <a:close/>
                  <a:moveTo>
                    <a:pt x="14204" y="12494"/>
                  </a:moveTo>
                  <a:cubicBezTo>
                    <a:pt x="13960" y="12494"/>
                    <a:pt x="13756" y="12698"/>
                    <a:pt x="13756" y="12942"/>
                  </a:cubicBezTo>
                  <a:cubicBezTo>
                    <a:pt x="13756" y="13186"/>
                    <a:pt x="13960" y="13390"/>
                    <a:pt x="14204" y="13390"/>
                  </a:cubicBezTo>
                  <a:cubicBezTo>
                    <a:pt x="14448" y="13390"/>
                    <a:pt x="14652" y="13186"/>
                    <a:pt x="14652" y="12942"/>
                  </a:cubicBezTo>
                  <a:cubicBezTo>
                    <a:pt x="14652" y="12698"/>
                    <a:pt x="14448" y="12494"/>
                    <a:pt x="14204" y="12494"/>
                  </a:cubicBezTo>
                  <a:close/>
                  <a:moveTo>
                    <a:pt x="15547" y="12494"/>
                  </a:moveTo>
                  <a:cubicBezTo>
                    <a:pt x="15303" y="12494"/>
                    <a:pt x="15099" y="12698"/>
                    <a:pt x="15099" y="12942"/>
                  </a:cubicBezTo>
                  <a:cubicBezTo>
                    <a:pt x="15099" y="13186"/>
                    <a:pt x="15303" y="13390"/>
                    <a:pt x="15547" y="13390"/>
                  </a:cubicBezTo>
                  <a:cubicBezTo>
                    <a:pt x="15791" y="13390"/>
                    <a:pt x="15995" y="13186"/>
                    <a:pt x="15995" y="12942"/>
                  </a:cubicBezTo>
                  <a:cubicBezTo>
                    <a:pt x="15995" y="12698"/>
                    <a:pt x="15791" y="12494"/>
                    <a:pt x="15547" y="12494"/>
                  </a:cubicBezTo>
                  <a:close/>
                  <a:moveTo>
                    <a:pt x="16890" y="12494"/>
                  </a:moveTo>
                  <a:cubicBezTo>
                    <a:pt x="16646" y="12494"/>
                    <a:pt x="16442" y="12698"/>
                    <a:pt x="16442" y="12942"/>
                  </a:cubicBezTo>
                  <a:cubicBezTo>
                    <a:pt x="16442" y="13186"/>
                    <a:pt x="16646" y="13390"/>
                    <a:pt x="16890" y="13390"/>
                  </a:cubicBezTo>
                  <a:cubicBezTo>
                    <a:pt x="17134" y="13390"/>
                    <a:pt x="17338" y="13186"/>
                    <a:pt x="17338" y="12942"/>
                  </a:cubicBezTo>
                  <a:cubicBezTo>
                    <a:pt x="17338" y="12698"/>
                    <a:pt x="17134" y="12494"/>
                    <a:pt x="16890" y="12494"/>
                  </a:cubicBezTo>
                  <a:close/>
                  <a:moveTo>
                    <a:pt x="18233" y="12494"/>
                  </a:moveTo>
                  <a:cubicBezTo>
                    <a:pt x="17989" y="12494"/>
                    <a:pt x="17785" y="12698"/>
                    <a:pt x="17785" y="12942"/>
                  </a:cubicBezTo>
                  <a:cubicBezTo>
                    <a:pt x="17785" y="13186"/>
                    <a:pt x="17989" y="13390"/>
                    <a:pt x="18233" y="13390"/>
                  </a:cubicBezTo>
                  <a:cubicBezTo>
                    <a:pt x="18477" y="13390"/>
                    <a:pt x="18681" y="13186"/>
                    <a:pt x="18681" y="12942"/>
                  </a:cubicBezTo>
                  <a:cubicBezTo>
                    <a:pt x="18681" y="12698"/>
                    <a:pt x="18477" y="12494"/>
                    <a:pt x="18233" y="12494"/>
                  </a:cubicBezTo>
                  <a:close/>
                  <a:moveTo>
                    <a:pt x="19576" y="12494"/>
                  </a:moveTo>
                  <a:cubicBezTo>
                    <a:pt x="19332" y="12494"/>
                    <a:pt x="19128" y="12698"/>
                    <a:pt x="19128" y="12942"/>
                  </a:cubicBezTo>
                  <a:cubicBezTo>
                    <a:pt x="19128" y="13186"/>
                    <a:pt x="19332" y="13390"/>
                    <a:pt x="19576" y="13390"/>
                  </a:cubicBezTo>
                  <a:cubicBezTo>
                    <a:pt x="19820" y="13390"/>
                    <a:pt x="20024" y="13186"/>
                    <a:pt x="20024" y="12942"/>
                  </a:cubicBezTo>
                  <a:cubicBezTo>
                    <a:pt x="20024" y="12698"/>
                    <a:pt x="19820" y="12494"/>
                    <a:pt x="19576" y="12494"/>
                  </a:cubicBezTo>
                  <a:close/>
                  <a:moveTo>
                    <a:pt x="20919" y="12494"/>
                  </a:moveTo>
                  <a:cubicBezTo>
                    <a:pt x="20675" y="12494"/>
                    <a:pt x="20471" y="12698"/>
                    <a:pt x="20471" y="12942"/>
                  </a:cubicBezTo>
                  <a:cubicBezTo>
                    <a:pt x="20471" y="13186"/>
                    <a:pt x="20675" y="13390"/>
                    <a:pt x="20919" y="13390"/>
                  </a:cubicBezTo>
                  <a:cubicBezTo>
                    <a:pt x="21163" y="13390"/>
                    <a:pt x="21367" y="13186"/>
                    <a:pt x="21367" y="12942"/>
                  </a:cubicBezTo>
                  <a:cubicBezTo>
                    <a:pt x="21367" y="12698"/>
                    <a:pt x="21163" y="12494"/>
                    <a:pt x="20919" y="12494"/>
                  </a:cubicBezTo>
                  <a:close/>
                  <a:moveTo>
                    <a:pt x="367" y="12657"/>
                  </a:moveTo>
                  <a:cubicBezTo>
                    <a:pt x="163" y="12657"/>
                    <a:pt x="1" y="12820"/>
                    <a:pt x="1" y="13064"/>
                  </a:cubicBezTo>
                  <a:cubicBezTo>
                    <a:pt x="1" y="13268"/>
                    <a:pt x="163" y="13430"/>
                    <a:pt x="367" y="13430"/>
                  </a:cubicBezTo>
                  <a:lnTo>
                    <a:pt x="1954" y="13430"/>
                  </a:lnTo>
                  <a:cubicBezTo>
                    <a:pt x="2158" y="13430"/>
                    <a:pt x="2361" y="13268"/>
                    <a:pt x="2361" y="13064"/>
                  </a:cubicBezTo>
                  <a:cubicBezTo>
                    <a:pt x="2361" y="12820"/>
                    <a:pt x="2158" y="12657"/>
                    <a:pt x="1954" y="12657"/>
                  </a:cubicBezTo>
                  <a:close/>
                  <a:moveTo>
                    <a:pt x="8669" y="12657"/>
                  </a:moveTo>
                  <a:cubicBezTo>
                    <a:pt x="8425" y="12657"/>
                    <a:pt x="8262" y="12820"/>
                    <a:pt x="8262" y="13064"/>
                  </a:cubicBezTo>
                  <a:cubicBezTo>
                    <a:pt x="8262" y="13268"/>
                    <a:pt x="8425" y="13430"/>
                    <a:pt x="8669" y="13430"/>
                  </a:cubicBezTo>
                  <a:lnTo>
                    <a:pt x="12780" y="13430"/>
                  </a:lnTo>
                  <a:cubicBezTo>
                    <a:pt x="12983" y="13430"/>
                    <a:pt x="13146" y="13268"/>
                    <a:pt x="13146" y="13064"/>
                  </a:cubicBezTo>
                  <a:cubicBezTo>
                    <a:pt x="13146" y="12820"/>
                    <a:pt x="12983" y="12657"/>
                    <a:pt x="12780" y="12657"/>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712" name="Google Shape;1775;p34"/>
            <p:cNvSpPr/>
            <p:nvPr/>
          </p:nvSpPr>
          <p:spPr>
            <a:xfrm>
              <a:off x="2081520" y="3707640"/>
              <a:ext cx="440640" cy="281160"/>
            </a:xfrm>
            <a:custGeom>
              <a:avLst/>
              <a:gdLst/>
              <a:ahLst/>
              <a:cxnLst/>
              <a:rect l="l" t="t" r="r" b="b"/>
              <a:pathLst>
                <a:path w="22058" h="14083">
                  <a:moveTo>
                    <a:pt x="2279" y="733"/>
                  </a:moveTo>
                  <a:lnTo>
                    <a:pt x="2320" y="815"/>
                  </a:lnTo>
                  <a:lnTo>
                    <a:pt x="2279" y="855"/>
                  </a:lnTo>
                  <a:lnTo>
                    <a:pt x="692" y="855"/>
                  </a:lnTo>
                  <a:lnTo>
                    <a:pt x="651" y="815"/>
                  </a:lnTo>
                  <a:lnTo>
                    <a:pt x="692" y="733"/>
                  </a:lnTo>
                  <a:close/>
                  <a:moveTo>
                    <a:pt x="8180" y="733"/>
                  </a:moveTo>
                  <a:lnTo>
                    <a:pt x="8221" y="815"/>
                  </a:lnTo>
                  <a:lnTo>
                    <a:pt x="8180" y="855"/>
                  </a:lnTo>
                  <a:lnTo>
                    <a:pt x="4029" y="855"/>
                  </a:lnTo>
                  <a:lnTo>
                    <a:pt x="3988" y="815"/>
                  </a:lnTo>
                  <a:lnTo>
                    <a:pt x="4029" y="733"/>
                  </a:lnTo>
                  <a:close/>
                  <a:moveTo>
                    <a:pt x="9930" y="693"/>
                  </a:moveTo>
                  <a:cubicBezTo>
                    <a:pt x="9971" y="693"/>
                    <a:pt x="10012" y="733"/>
                    <a:pt x="10012" y="815"/>
                  </a:cubicBezTo>
                  <a:cubicBezTo>
                    <a:pt x="10012" y="855"/>
                    <a:pt x="9971" y="896"/>
                    <a:pt x="9930" y="896"/>
                  </a:cubicBezTo>
                  <a:lnTo>
                    <a:pt x="9808" y="815"/>
                  </a:lnTo>
                  <a:lnTo>
                    <a:pt x="9930" y="693"/>
                  </a:lnTo>
                  <a:close/>
                  <a:moveTo>
                    <a:pt x="11273" y="693"/>
                  </a:moveTo>
                  <a:cubicBezTo>
                    <a:pt x="11314" y="693"/>
                    <a:pt x="11355" y="733"/>
                    <a:pt x="11355" y="815"/>
                  </a:cubicBezTo>
                  <a:cubicBezTo>
                    <a:pt x="11355" y="855"/>
                    <a:pt x="11314" y="896"/>
                    <a:pt x="11273" y="896"/>
                  </a:cubicBezTo>
                  <a:lnTo>
                    <a:pt x="11151" y="815"/>
                  </a:lnTo>
                  <a:lnTo>
                    <a:pt x="11273" y="693"/>
                  </a:lnTo>
                  <a:close/>
                  <a:moveTo>
                    <a:pt x="12616" y="693"/>
                  </a:moveTo>
                  <a:cubicBezTo>
                    <a:pt x="12657" y="693"/>
                    <a:pt x="12738" y="733"/>
                    <a:pt x="12738" y="815"/>
                  </a:cubicBezTo>
                  <a:cubicBezTo>
                    <a:pt x="12738" y="855"/>
                    <a:pt x="12657" y="896"/>
                    <a:pt x="12616" y="896"/>
                  </a:cubicBezTo>
                  <a:lnTo>
                    <a:pt x="12494" y="815"/>
                  </a:lnTo>
                  <a:lnTo>
                    <a:pt x="12616" y="693"/>
                  </a:lnTo>
                  <a:close/>
                  <a:moveTo>
                    <a:pt x="13959" y="693"/>
                  </a:moveTo>
                  <a:lnTo>
                    <a:pt x="14081" y="815"/>
                  </a:lnTo>
                  <a:lnTo>
                    <a:pt x="13959" y="896"/>
                  </a:lnTo>
                  <a:cubicBezTo>
                    <a:pt x="13878" y="896"/>
                    <a:pt x="13837" y="855"/>
                    <a:pt x="13837" y="815"/>
                  </a:cubicBezTo>
                  <a:cubicBezTo>
                    <a:pt x="13837" y="733"/>
                    <a:pt x="13878" y="693"/>
                    <a:pt x="13959" y="693"/>
                  </a:cubicBezTo>
                  <a:close/>
                  <a:moveTo>
                    <a:pt x="15302" y="693"/>
                  </a:moveTo>
                  <a:lnTo>
                    <a:pt x="15424" y="815"/>
                  </a:lnTo>
                  <a:lnTo>
                    <a:pt x="15302" y="896"/>
                  </a:lnTo>
                  <a:cubicBezTo>
                    <a:pt x="15262" y="896"/>
                    <a:pt x="15180" y="855"/>
                    <a:pt x="15180" y="815"/>
                  </a:cubicBezTo>
                  <a:cubicBezTo>
                    <a:pt x="15180" y="733"/>
                    <a:pt x="15262" y="693"/>
                    <a:pt x="15302" y="693"/>
                  </a:cubicBezTo>
                  <a:close/>
                  <a:moveTo>
                    <a:pt x="16645" y="693"/>
                  </a:moveTo>
                  <a:lnTo>
                    <a:pt x="16767" y="815"/>
                  </a:lnTo>
                  <a:lnTo>
                    <a:pt x="16645" y="896"/>
                  </a:lnTo>
                  <a:cubicBezTo>
                    <a:pt x="16605" y="896"/>
                    <a:pt x="16523" y="855"/>
                    <a:pt x="16523" y="815"/>
                  </a:cubicBezTo>
                  <a:cubicBezTo>
                    <a:pt x="16523" y="733"/>
                    <a:pt x="16605" y="693"/>
                    <a:pt x="16645" y="693"/>
                  </a:cubicBezTo>
                  <a:close/>
                  <a:moveTo>
                    <a:pt x="692" y="82"/>
                  </a:moveTo>
                  <a:cubicBezTo>
                    <a:pt x="326" y="82"/>
                    <a:pt x="0" y="408"/>
                    <a:pt x="0" y="815"/>
                  </a:cubicBezTo>
                  <a:cubicBezTo>
                    <a:pt x="0" y="1181"/>
                    <a:pt x="326" y="1507"/>
                    <a:pt x="692" y="1507"/>
                  </a:cubicBezTo>
                  <a:lnTo>
                    <a:pt x="2279" y="1507"/>
                  </a:lnTo>
                  <a:cubicBezTo>
                    <a:pt x="2686" y="1507"/>
                    <a:pt x="3012" y="1181"/>
                    <a:pt x="3012" y="815"/>
                  </a:cubicBezTo>
                  <a:cubicBezTo>
                    <a:pt x="3012" y="408"/>
                    <a:pt x="2686" y="82"/>
                    <a:pt x="2279" y="82"/>
                  </a:cubicBezTo>
                  <a:close/>
                  <a:moveTo>
                    <a:pt x="4029" y="82"/>
                  </a:moveTo>
                  <a:cubicBezTo>
                    <a:pt x="3622" y="82"/>
                    <a:pt x="3297" y="408"/>
                    <a:pt x="3297" y="815"/>
                  </a:cubicBezTo>
                  <a:cubicBezTo>
                    <a:pt x="3297" y="1181"/>
                    <a:pt x="3622" y="1507"/>
                    <a:pt x="4029" y="1507"/>
                  </a:cubicBezTo>
                  <a:lnTo>
                    <a:pt x="8180" y="1507"/>
                  </a:lnTo>
                  <a:cubicBezTo>
                    <a:pt x="8547" y="1507"/>
                    <a:pt x="8872" y="1181"/>
                    <a:pt x="8872" y="815"/>
                  </a:cubicBezTo>
                  <a:cubicBezTo>
                    <a:pt x="8872" y="408"/>
                    <a:pt x="8547" y="82"/>
                    <a:pt x="8180" y="82"/>
                  </a:cubicBezTo>
                  <a:close/>
                  <a:moveTo>
                    <a:pt x="9930" y="1"/>
                  </a:moveTo>
                  <a:cubicBezTo>
                    <a:pt x="9483" y="1"/>
                    <a:pt x="9116" y="367"/>
                    <a:pt x="9116" y="815"/>
                  </a:cubicBezTo>
                  <a:cubicBezTo>
                    <a:pt x="9116" y="1222"/>
                    <a:pt x="9483" y="1588"/>
                    <a:pt x="9930" y="1588"/>
                  </a:cubicBezTo>
                  <a:cubicBezTo>
                    <a:pt x="10194" y="1588"/>
                    <a:pt x="10441" y="1434"/>
                    <a:pt x="10582" y="1214"/>
                  </a:cubicBezTo>
                  <a:lnTo>
                    <a:pt x="10582" y="1214"/>
                  </a:lnTo>
                  <a:cubicBezTo>
                    <a:pt x="10726" y="1434"/>
                    <a:pt x="10983" y="1588"/>
                    <a:pt x="11273" y="1588"/>
                  </a:cubicBezTo>
                  <a:cubicBezTo>
                    <a:pt x="11537" y="1588"/>
                    <a:pt x="11784" y="1434"/>
                    <a:pt x="11925" y="1214"/>
                  </a:cubicBezTo>
                  <a:lnTo>
                    <a:pt x="11925" y="1214"/>
                  </a:lnTo>
                  <a:cubicBezTo>
                    <a:pt x="12069" y="1434"/>
                    <a:pt x="12326" y="1588"/>
                    <a:pt x="12616" y="1588"/>
                  </a:cubicBezTo>
                  <a:cubicBezTo>
                    <a:pt x="12914" y="1588"/>
                    <a:pt x="13158" y="1426"/>
                    <a:pt x="13288" y="1197"/>
                  </a:cubicBezTo>
                  <a:lnTo>
                    <a:pt x="13288" y="1197"/>
                  </a:lnTo>
                  <a:cubicBezTo>
                    <a:pt x="13418" y="1426"/>
                    <a:pt x="13661" y="1588"/>
                    <a:pt x="13959" y="1588"/>
                  </a:cubicBezTo>
                  <a:cubicBezTo>
                    <a:pt x="14257" y="1588"/>
                    <a:pt x="14501" y="1426"/>
                    <a:pt x="14631" y="1197"/>
                  </a:cubicBezTo>
                  <a:lnTo>
                    <a:pt x="14631" y="1197"/>
                  </a:lnTo>
                  <a:cubicBezTo>
                    <a:pt x="14761" y="1426"/>
                    <a:pt x="15004" y="1588"/>
                    <a:pt x="15302" y="1588"/>
                  </a:cubicBezTo>
                  <a:cubicBezTo>
                    <a:pt x="15600" y="1588"/>
                    <a:pt x="15844" y="1426"/>
                    <a:pt x="15974" y="1197"/>
                  </a:cubicBezTo>
                  <a:lnTo>
                    <a:pt x="15974" y="1197"/>
                  </a:lnTo>
                  <a:cubicBezTo>
                    <a:pt x="16104" y="1426"/>
                    <a:pt x="16347" y="1588"/>
                    <a:pt x="16645" y="1588"/>
                  </a:cubicBezTo>
                  <a:cubicBezTo>
                    <a:pt x="17093" y="1588"/>
                    <a:pt x="17459" y="1222"/>
                    <a:pt x="17459" y="815"/>
                  </a:cubicBezTo>
                  <a:cubicBezTo>
                    <a:pt x="17459" y="367"/>
                    <a:pt x="17093" y="1"/>
                    <a:pt x="16645" y="1"/>
                  </a:cubicBezTo>
                  <a:cubicBezTo>
                    <a:pt x="16347" y="1"/>
                    <a:pt x="16104" y="163"/>
                    <a:pt x="15974" y="403"/>
                  </a:cubicBezTo>
                  <a:lnTo>
                    <a:pt x="15974" y="403"/>
                  </a:lnTo>
                  <a:cubicBezTo>
                    <a:pt x="15844" y="163"/>
                    <a:pt x="15600" y="1"/>
                    <a:pt x="15302" y="1"/>
                  </a:cubicBezTo>
                  <a:cubicBezTo>
                    <a:pt x="15004" y="1"/>
                    <a:pt x="14761" y="163"/>
                    <a:pt x="14631" y="403"/>
                  </a:cubicBezTo>
                  <a:lnTo>
                    <a:pt x="14631" y="403"/>
                  </a:lnTo>
                  <a:cubicBezTo>
                    <a:pt x="14501" y="163"/>
                    <a:pt x="14257" y="1"/>
                    <a:pt x="13959" y="1"/>
                  </a:cubicBezTo>
                  <a:cubicBezTo>
                    <a:pt x="13661" y="1"/>
                    <a:pt x="13418" y="163"/>
                    <a:pt x="13288" y="403"/>
                  </a:cubicBezTo>
                  <a:lnTo>
                    <a:pt x="13288" y="403"/>
                  </a:lnTo>
                  <a:cubicBezTo>
                    <a:pt x="13158" y="163"/>
                    <a:pt x="12914" y="1"/>
                    <a:pt x="12616" y="1"/>
                  </a:cubicBezTo>
                  <a:cubicBezTo>
                    <a:pt x="12326" y="1"/>
                    <a:pt x="12069" y="155"/>
                    <a:pt x="11925" y="386"/>
                  </a:cubicBezTo>
                  <a:lnTo>
                    <a:pt x="11925" y="386"/>
                  </a:lnTo>
                  <a:cubicBezTo>
                    <a:pt x="11784" y="155"/>
                    <a:pt x="11537" y="1"/>
                    <a:pt x="11273" y="1"/>
                  </a:cubicBezTo>
                  <a:cubicBezTo>
                    <a:pt x="10983" y="1"/>
                    <a:pt x="10726" y="155"/>
                    <a:pt x="10582" y="386"/>
                  </a:cubicBezTo>
                  <a:lnTo>
                    <a:pt x="10582" y="386"/>
                  </a:lnTo>
                  <a:cubicBezTo>
                    <a:pt x="10441" y="155"/>
                    <a:pt x="10194" y="1"/>
                    <a:pt x="9930" y="1"/>
                  </a:cubicBezTo>
                  <a:close/>
                  <a:moveTo>
                    <a:pt x="2279" y="2524"/>
                  </a:moveTo>
                  <a:lnTo>
                    <a:pt x="2320" y="2605"/>
                  </a:lnTo>
                  <a:lnTo>
                    <a:pt x="2279" y="2646"/>
                  </a:lnTo>
                  <a:lnTo>
                    <a:pt x="692" y="2646"/>
                  </a:lnTo>
                  <a:lnTo>
                    <a:pt x="651" y="2605"/>
                  </a:lnTo>
                  <a:lnTo>
                    <a:pt x="692" y="2524"/>
                  </a:lnTo>
                  <a:close/>
                  <a:moveTo>
                    <a:pt x="8180" y="2524"/>
                  </a:moveTo>
                  <a:lnTo>
                    <a:pt x="8221" y="2605"/>
                  </a:lnTo>
                  <a:lnTo>
                    <a:pt x="8180" y="2646"/>
                  </a:lnTo>
                  <a:lnTo>
                    <a:pt x="4029" y="2646"/>
                  </a:lnTo>
                  <a:lnTo>
                    <a:pt x="3988" y="2605"/>
                  </a:lnTo>
                  <a:lnTo>
                    <a:pt x="4029" y="2524"/>
                  </a:lnTo>
                  <a:close/>
                  <a:moveTo>
                    <a:pt x="692" y="1873"/>
                  </a:moveTo>
                  <a:cubicBezTo>
                    <a:pt x="326" y="1873"/>
                    <a:pt x="0" y="2198"/>
                    <a:pt x="0" y="2605"/>
                  </a:cubicBezTo>
                  <a:cubicBezTo>
                    <a:pt x="0" y="3012"/>
                    <a:pt x="326" y="3338"/>
                    <a:pt x="692" y="3338"/>
                  </a:cubicBezTo>
                  <a:lnTo>
                    <a:pt x="2279" y="3338"/>
                  </a:lnTo>
                  <a:cubicBezTo>
                    <a:pt x="2686" y="3297"/>
                    <a:pt x="3012" y="3012"/>
                    <a:pt x="3012" y="2605"/>
                  </a:cubicBezTo>
                  <a:cubicBezTo>
                    <a:pt x="3012" y="2198"/>
                    <a:pt x="2686" y="1873"/>
                    <a:pt x="2279" y="1873"/>
                  </a:cubicBezTo>
                  <a:close/>
                  <a:moveTo>
                    <a:pt x="4029" y="1873"/>
                  </a:moveTo>
                  <a:cubicBezTo>
                    <a:pt x="3622" y="1873"/>
                    <a:pt x="3297" y="2198"/>
                    <a:pt x="3297" y="2605"/>
                  </a:cubicBezTo>
                  <a:cubicBezTo>
                    <a:pt x="3297" y="3012"/>
                    <a:pt x="3622" y="3297"/>
                    <a:pt x="4029" y="3338"/>
                  </a:cubicBezTo>
                  <a:lnTo>
                    <a:pt x="8180" y="3338"/>
                  </a:lnTo>
                  <a:cubicBezTo>
                    <a:pt x="8547" y="3297"/>
                    <a:pt x="8872" y="3012"/>
                    <a:pt x="8872" y="2605"/>
                  </a:cubicBezTo>
                  <a:cubicBezTo>
                    <a:pt x="8872" y="2198"/>
                    <a:pt x="8547" y="1873"/>
                    <a:pt x="8180" y="1873"/>
                  </a:cubicBezTo>
                  <a:close/>
                  <a:moveTo>
                    <a:pt x="2279" y="4355"/>
                  </a:moveTo>
                  <a:lnTo>
                    <a:pt x="2320" y="4396"/>
                  </a:lnTo>
                  <a:lnTo>
                    <a:pt x="2279" y="4437"/>
                  </a:lnTo>
                  <a:lnTo>
                    <a:pt x="692" y="4437"/>
                  </a:lnTo>
                  <a:lnTo>
                    <a:pt x="651" y="4396"/>
                  </a:lnTo>
                  <a:lnTo>
                    <a:pt x="692" y="4355"/>
                  </a:lnTo>
                  <a:close/>
                  <a:moveTo>
                    <a:pt x="8180" y="4355"/>
                  </a:moveTo>
                  <a:lnTo>
                    <a:pt x="8221" y="4396"/>
                  </a:lnTo>
                  <a:lnTo>
                    <a:pt x="8180" y="4437"/>
                  </a:lnTo>
                  <a:lnTo>
                    <a:pt x="4029" y="4437"/>
                  </a:lnTo>
                  <a:lnTo>
                    <a:pt x="3988" y="4396"/>
                  </a:lnTo>
                  <a:lnTo>
                    <a:pt x="4029" y="4355"/>
                  </a:lnTo>
                  <a:close/>
                  <a:moveTo>
                    <a:pt x="9930" y="4274"/>
                  </a:moveTo>
                  <a:cubicBezTo>
                    <a:pt x="9971" y="4274"/>
                    <a:pt x="10012" y="4315"/>
                    <a:pt x="10012" y="4396"/>
                  </a:cubicBezTo>
                  <a:cubicBezTo>
                    <a:pt x="10012" y="4437"/>
                    <a:pt x="9971" y="4478"/>
                    <a:pt x="9930" y="4478"/>
                  </a:cubicBezTo>
                  <a:lnTo>
                    <a:pt x="9808" y="4396"/>
                  </a:lnTo>
                  <a:lnTo>
                    <a:pt x="9930" y="4274"/>
                  </a:lnTo>
                  <a:close/>
                  <a:moveTo>
                    <a:pt x="11273" y="4274"/>
                  </a:moveTo>
                  <a:cubicBezTo>
                    <a:pt x="11314" y="4274"/>
                    <a:pt x="11355" y="4315"/>
                    <a:pt x="11355" y="4396"/>
                  </a:cubicBezTo>
                  <a:cubicBezTo>
                    <a:pt x="11355" y="4437"/>
                    <a:pt x="11314" y="4478"/>
                    <a:pt x="11273" y="4478"/>
                  </a:cubicBezTo>
                  <a:lnTo>
                    <a:pt x="11151" y="4396"/>
                  </a:lnTo>
                  <a:lnTo>
                    <a:pt x="11273" y="4274"/>
                  </a:lnTo>
                  <a:close/>
                  <a:moveTo>
                    <a:pt x="12616" y="4274"/>
                  </a:moveTo>
                  <a:cubicBezTo>
                    <a:pt x="12657" y="4274"/>
                    <a:pt x="12738" y="4315"/>
                    <a:pt x="12738" y="4396"/>
                  </a:cubicBezTo>
                  <a:cubicBezTo>
                    <a:pt x="12738" y="4437"/>
                    <a:pt x="12657" y="4478"/>
                    <a:pt x="12616" y="4478"/>
                  </a:cubicBezTo>
                  <a:lnTo>
                    <a:pt x="12494" y="4396"/>
                  </a:lnTo>
                  <a:lnTo>
                    <a:pt x="12616" y="4274"/>
                  </a:lnTo>
                  <a:close/>
                  <a:moveTo>
                    <a:pt x="13959" y="4274"/>
                  </a:moveTo>
                  <a:lnTo>
                    <a:pt x="14081" y="4396"/>
                  </a:lnTo>
                  <a:lnTo>
                    <a:pt x="13959" y="4478"/>
                  </a:lnTo>
                  <a:cubicBezTo>
                    <a:pt x="13878" y="4478"/>
                    <a:pt x="13837" y="4437"/>
                    <a:pt x="13837" y="4396"/>
                  </a:cubicBezTo>
                  <a:cubicBezTo>
                    <a:pt x="13837" y="4315"/>
                    <a:pt x="13878" y="4274"/>
                    <a:pt x="13959" y="4274"/>
                  </a:cubicBezTo>
                  <a:close/>
                  <a:moveTo>
                    <a:pt x="15302" y="4274"/>
                  </a:moveTo>
                  <a:lnTo>
                    <a:pt x="15424" y="4396"/>
                  </a:lnTo>
                  <a:lnTo>
                    <a:pt x="15302" y="4478"/>
                  </a:lnTo>
                  <a:cubicBezTo>
                    <a:pt x="15262" y="4478"/>
                    <a:pt x="15180" y="4437"/>
                    <a:pt x="15180" y="4396"/>
                  </a:cubicBezTo>
                  <a:cubicBezTo>
                    <a:pt x="15180" y="4315"/>
                    <a:pt x="15262" y="4274"/>
                    <a:pt x="15302" y="4274"/>
                  </a:cubicBezTo>
                  <a:close/>
                  <a:moveTo>
                    <a:pt x="16645" y="4274"/>
                  </a:moveTo>
                  <a:lnTo>
                    <a:pt x="16767" y="4396"/>
                  </a:lnTo>
                  <a:lnTo>
                    <a:pt x="16645" y="4478"/>
                  </a:lnTo>
                  <a:cubicBezTo>
                    <a:pt x="16605" y="4478"/>
                    <a:pt x="16523" y="4437"/>
                    <a:pt x="16523" y="4396"/>
                  </a:cubicBezTo>
                  <a:cubicBezTo>
                    <a:pt x="16523" y="4315"/>
                    <a:pt x="16605" y="4274"/>
                    <a:pt x="16645" y="4274"/>
                  </a:cubicBezTo>
                  <a:close/>
                  <a:moveTo>
                    <a:pt x="692" y="3664"/>
                  </a:moveTo>
                  <a:cubicBezTo>
                    <a:pt x="326" y="3664"/>
                    <a:pt x="0" y="3989"/>
                    <a:pt x="0" y="4396"/>
                  </a:cubicBezTo>
                  <a:cubicBezTo>
                    <a:pt x="0" y="4803"/>
                    <a:pt x="326" y="5129"/>
                    <a:pt x="692" y="5129"/>
                  </a:cubicBezTo>
                  <a:lnTo>
                    <a:pt x="2279" y="5129"/>
                  </a:lnTo>
                  <a:cubicBezTo>
                    <a:pt x="2686" y="5129"/>
                    <a:pt x="3012" y="4803"/>
                    <a:pt x="3012" y="4396"/>
                  </a:cubicBezTo>
                  <a:cubicBezTo>
                    <a:pt x="3012" y="3989"/>
                    <a:pt x="2686" y="3664"/>
                    <a:pt x="2279" y="3664"/>
                  </a:cubicBezTo>
                  <a:close/>
                  <a:moveTo>
                    <a:pt x="4029" y="3664"/>
                  </a:moveTo>
                  <a:cubicBezTo>
                    <a:pt x="3622" y="3664"/>
                    <a:pt x="3297" y="3989"/>
                    <a:pt x="3297" y="4396"/>
                  </a:cubicBezTo>
                  <a:cubicBezTo>
                    <a:pt x="3297" y="4803"/>
                    <a:pt x="3622" y="5129"/>
                    <a:pt x="4029" y="5129"/>
                  </a:cubicBezTo>
                  <a:lnTo>
                    <a:pt x="8180" y="5129"/>
                  </a:lnTo>
                  <a:cubicBezTo>
                    <a:pt x="8547" y="5129"/>
                    <a:pt x="8872" y="4803"/>
                    <a:pt x="8872" y="4396"/>
                  </a:cubicBezTo>
                  <a:cubicBezTo>
                    <a:pt x="8872" y="3989"/>
                    <a:pt x="8547" y="3664"/>
                    <a:pt x="8180" y="3664"/>
                  </a:cubicBezTo>
                  <a:close/>
                  <a:moveTo>
                    <a:pt x="9930" y="3582"/>
                  </a:moveTo>
                  <a:cubicBezTo>
                    <a:pt x="9483" y="3582"/>
                    <a:pt x="9116" y="3948"/>
                    <a:pt x="9116" y="4396"/>
                  </a:cubicBezTo>
                  <a:cubicBezTo>
                    <a:pt x="9116" y="4844"/>
                    <a:pt x="9483" y="5169"/>
                    <a:pt x="9930" y="5169"/>
                  </a:cubicBezTo>
                  <a:cubicBezTo>
                    <a:pt x="10191" y="5169"/>
                    <a:pt x="10435" y="5019"/>
                    <a:pt x="10576" y="4804"/>
                  </a:cubicBezTo>
                  <a:lnTo>
                    <a:pt x="10576" y="4804"/>
                  </a:lnTo>
                  <a:cubicBezTo>
                    <a:pt x="10719" y="5028"/>
                    <a:pt x="10979" y="5169"/>
                    <a:pt x="11273" y="5169"/>
                  </a:cubicBezTo>
                  <a:cubicBezTo>
                    <a:pt x="11534" y="5169"/>
                    <a:pt x="11778" y="5019"/>
                    <a:pt x="11919" y="4804"/>
                  </a:cubicBezTo>
                  <a:lnTo>
                    <a:pt x="11919" y="4804"/>
                  </a:lnTo>
                  <a:cubicBezTo>
                    <a:pt x="12062" y="5028"/>
                    <a:pt x="12322" y="5169"/>
                    <a:pt x="12616" y="5169"/>
                  </a:cubicBezTo>
                  <a:cubicBezTo>
                    <a:pt x="12910" y="5169"/>
                    <a:pt x="13152" y="5011"/>
                    <a:pt x="13283" y="4788"/>
                  </a:cubicBezTo>
                  <a:lnTo>
                    <a:pt x="13283" y="4788"/>
                  </a:lnTo>
                  <a:cubicBezTo>
                    <a:pt x="13411" y="5021"/>
                    <a:pt x="13657" y="5169"/>
                    <a:pt x="13959" y="5169"/>
                  </a:cubicBezTo>
                  <a:cubicBezTo>
                    <a:pt x="14261" y="5169"/>
                    <a:pt x="14507" y="5021"/>
                    <a:pt x="14636" y="4788"/>
                  </a:cubicBezTo>
                  <a:lnTo>
                    <a:pt x="14636" y="4788"/>
                  </a:lnTo>
                  <a:cubicBezTo>
                    <a:pt x="14767" y="5011"/>
                    <a:pt x="15008" y="5169"/>
                    <a:pt x="15302" y="5169"/>
                  </a:cubicBezTo>
                  <a:cubicBezTo>
                    <a:pt x="15604" y="5169"/>
                    <a:pt x="15850" y="5021"/>
                    <a:pt x="15979" y="4788"/>
                  </a:cubicBezTo>
                  <a:lnTo>
                    <a:pt x="15979" y="4788"/>
                  </a:lnTo>
                  <a:cubicBezTo>
                    <a:pt x="16110" y="5011"/>
                    <a:pt x="16351" y="5169"/>
                    <a:pt x="16645" y="5169"/>
                  </a:cubicBezTo>
                  <a:cubicBezTo>
                    <a:pt x="17093" y="5169"/>
                    <a:pt x="17459" y="4844"/>
                    <a:pt x="17459" y="4396"/>
                  </a:cubicBezTo>
                  <a:cubicBezTo>
                    <a:pt x="17459" y="3948"/>
                    <a:pt x="17093" y="3582"/>
                    <a:pt x="16645" y="3582"/>
                  </a:cubicBezTo>
                  <a:cubicBezTo>
                    <a:pt x="16347" y="3582"/>
                    <a:pt x="16104" y="3744"/>
                    <a:pt x="15974" y="3985"/>
                  </a:cubicBezTo>
                  <a:lnTo>
                    <a:pt x="15974" y="3985"/>
                  </a:lnTo>
                  <a:cubicBezTo>
                    <a:pt x="15844" y="3744"/>
                    <a:pt x="15600" y="3582"/>
                    <a:pt x="15302" y="3582"/>
                  </a:cubicBezTo>
                  <a:cubicBezTo>
                    <a:pt x="15004" y="3582"/>
                    <a:pt x="14761" y="3744"/>
                    <a:pt x="14631" y="3985"/>
                  </a:cubicBezTo>
                  <a:lnTo>
                    <a:pt x="14631" y="3985"/>
                  </a:lnTo>
                  <a:cubicBezTo>
                    <a:pt x="14501" y="3744"/>
                    <a:pt x="14257" y="3582"/>
                    <a:pt x="13959" y="3582"/>
                  </a:cubicBezTo>
                  <a:cubicBezTo>
                    <a:pt x="13661" y="3582"/>
                    <a:pt x="13418" y="3744"/>
                    <a:pt x="13288" y="3985"/>
                  </a:cubicBezTo>
                  <a:lnTo>
                    <a:pt x="13288" y="3985"/>
                  </a:lnTo>
                  <a:cubicBezTo>
                    <a:pt x="13158" y="3744"/>
                    <a:pt x="12914" y="3582"/>
                    <a:pt x="12616" y="3582"/>
                  </a:cubicBezTo>
                  <a:cubicBezTo>
                    <a:pt x="12326" y="3582"/>
                    <a:pt x="12069" y="3737"/>
                    <a:pt x="11925" y="3967"/>
                  </a:cubicBezTo>
                  <a:lnTo>
                    <a:pt x="11925" y="3967"/>
                  </a:lnTo>
                  <a:cubicBezTo>
                    <a:pt x="11784" y="3737"/>
                    <a:pt x="11537" y="3582"/>
                    <a:pt x="11273" y="3582"/>
                  </a:cubicBezTo>
                  <a:cubicBezTo>
                    <a:pt x="10983" y="3582"/>
                    <a:pt x="10726" y="3737"/>
                    <a:pt x="10582" y="3967"/>
                  </a:cubicBezTo>
                  <a:lnTo>
                    <a:pt x="10582" y="3967"/>
                  </a:lnTo>
                  <a:cubicBezTo>
                    <a:pt x="10441" y="3737"/>
                    <a:pt x="10194" y="3582"/>
                    <a:pt x="9930" y="3582"/>
                  </a:cubicBezTo>
                  <a:close/>
                  <a:moveTo>
                    <a:pt x="2279" y="6146"/>
                  </a:moveTo>
                  <a:lnTo>
                    <a:pt x="2320" y="6187"/>
                  </a:lnTo>
                  <a:lnTo>
                    <a:pt x="2279" y="6228"/>
                  </a:lnTo>
                  <a:lnTo>
                    <a:pt x="692" y="6228"/>
                  </a:lnTo>
                  <a:lnTo>
                    <a:pt x="651" y="6187"/>
                  </a:lnTo>
                  <a:lnTo>
                    <a:pt x="692" y="6146"/>
                  </a:lnTo>
                  <a:close/>
                  <a:moveTo>
                    <a:pt x="8180" y="6146"/>
                  </a:moveTo>
                  <a:lnTo>
                    <a:pt x="8221" y="6187"/>
                  </a:lnTo>
                  <a:lnTo>
                    <a:pt x="8180" y="6228"/>
                  </a:lnTo>
                  <a:lnTo>
                    <a:pt x="4029" y="6228"/>
                  </a:lnTo>
                  <a:lnTo>
                    <a:pt x="3988" y="6187"/>
                  </a:lnTo>
                  <a:lnTo>
                    <a:pt x="4029" y="6146"/>
                  </a:lnTo>
                  <a:close/>
                  <a:moveTo>
                    <a:pt x="692" y="5454"/>
                  </a:moveTo>
                  <a:cubicBezTo>
                    <a:pt x="326" y="5454"/>
                    <a:pt x="0" y="5780"/>
                    <a:pt x="0" y="6187"/>
                  </a:cubicBezTo>
                  <a:cubicBezTo>
                    <a:pt x="0" y="6594"/>
                    <a:pt x="326" y="6919"/>
                    <a:pt x="692" y="6919"/>
                  </a:cubicBezTo>
                  <a:lnTo>
                    <a:pt x="2279" y="6919"/>
                  </a:lnTo>
                  <a:cubicBezTo>
                    <a:pt x="2686" y="6919"/>
                    <a:pt x="3012" y="6594"/>
                    <a:pt x="3012" y="6187"/>
                  </a:cubicBezTo>
                  <a:cubicBezTo>
                    <a:pt x="3012" y="5780"/>
                    <a:pt x="2686" y="5454"/>
                    <a:pt x="2279" y="5454"/>
                  </a:cubicBezTo>
                  <a:close/>
                  <a:moveTo>
                    <a:pt x="4029" y="5454"/>
                  </a:moveTo>
                  <a:cubicBezTo>
                    <a:pt x="3622" y="5454"/>
                    <a:pt x="3297" y="5780"/>
                    <a:pt x="3297" y="6187"/>
                  </a:cubicBezTo>
                  <a:cubicBezTo>
                    <a:pt x="3297" y="6594"/>
                    <a:pt x="3622" y="6919"/>
                    <a:pt x="4029" y="6919"/>
                  </a:cubicBezTo>
                  <a:lnTo>
                    <a:pt x="8180" y="6919"/>
                  </a:lnTo>
                  <a:cubicBezTo>
                    <a:pt x="8547" y="6919"/>
                    <a:pt x="8872" y="6594"/>
                    <a:pt x="8872" y="6187"/>
                  </a:cubicBezTo>
                  <a:cubicBezTo>
                    <a:pt x="8872" y="5780"/>
                    <a:pt x="8547" y="5454"/>
                    <a:pt x="8180" y="5454"/>
                  </a:cubicBezTo>
                  <a:close/>
                  <a:moveTo>
                    <a:pt x="2279" y="7937"/>
                  </a:moveTo>
                  <a:lnTo>
                    <a:pt x="2320" y="7977"/>
                  </a:lnTo>
                  <a:lnTo>
                    <a:pt x="2279" y="8018"/>
                  </a:lnTo>
                  <a:lnTo>
                    <a:pt x="692" y="8018"/>
                  </a:lnTo>
                  <a:lnTo>
                    <a:pt x="651" y="7977"/>
                  </a:lnTo>
                  <a:lnTo>
                    <a:pt x="692" y="7937"/>
                  </a:lnTo>
                  <a:close/>
                  <a:moveTo>
                    <a:pt x="8180" y="7937"/>
                  </a:moveTo>
                  <a:lnTo>
                    <a:pt x="8221" y="7977"/>
                  </a:lnTo>
                  <a:lnTo>
                    <a:pt x="8180" y="8018"/>
                  </a:lnTo>
                  <a:lnTo>
                    <a:pt x="4029" y="8018"/>
                  </a:lnTo>
                  <a:lnTo>
                    <a:pt x="3988" y="7977"/>
                  </a:lnTo>
                  <a:lnTo>
                    <a:pt x="4029" y="7937"/>
                  </a:lnTo>
                  <a:close/>
                  <a:moveTo>
                    <a:pt x="692" y="7245"/>
                  </a:moveTo>
                  <a:cubicBezTo>
                    <a:pt x="326" y="7245"/>
                    <a:pt x="0" y="7571"/>
                    <a:pt x="0" y="7977"/>
                  </a:cubicBezTo>
                  <a:cubicBezTo>
                    <a:pt x="0" y="8384"/>
                    <a:pt x="326" y="8710"/>
                    <a:pt x="692" y="8710"/>
                  </a:cubicBezTo>
                  <a:lnTo>
                    <a:pt x="2279" y="8710"/>
                  </a:lnTo>
                  <a:cubicBezTo>
                    <a:pt x="2686" y="8710"/>
                    <a:pt x="3012" y="8384"/>
                    <a:pt x="3012" y="7977"/>
                  </a:cubicBezTo>
                  <a:cubicBezTo>
                    <a:pt x="3012" y="7571"/>
                    <a:pt x="2686" y="7245"/>
                    <a:pt x="2279" y="7245"/>
                  </a:cubicBezTo>
                  <a:close/>
                  <a:moveTo>
                    <a:pt x="4029" y="7245"/>
                  </a:moveTo>
                  <a:cubicBezTo>
                    <a:pt x="3622" y="7245"/>
                    <a:pt x="3297" y="7571"/>
                    <a:pt x="3297" y="7977"/>
                  </a:cubicBezTo>
                  <a:cubicBezTo>
                    <a:pt x="3297" y="8384"/>
                    <a:pt x="3622" y="8710"/>
                    <a:pt x="4029" y="8710"/>
                  </a:cubicBezTo>
                  <a:lnTo>
                    <a:pt x="8180" y="8710"/>
                  </a:lnTo>
                  <a:cubicBezTo>
                    <a:pt x="8547" y="8710"/>
                    <a:pt x="8872" y="8384"/>
                    <a:pt x="8872" y="7977"/>
                  </a:cubicBezTo>
                  <a:cubicBezTo>
                    <a:pt x="8872" y="7571"/>
                    <a:pt x="8547" y="7245"/>
                    <a:pt x="8180" y="7245"/>
                  </a:cubicBezTo>
                  <a:close/>
                  <a:moveTo>
                    <a:pt x="14529" y="9443"/>
                  </a:moveTo>
                  <a:cubicBezTo>
                    <a:pt x="14570" y="9443"/>
                    <a:pt x="14610" y="9483"/>
                    <a:pt x="14610" y="9565"/>
                  </a:cubicBezTo>
                  <a:cubicBezTo>
                    <a:pt x="14610" y="9605"/>
                    <a:pt x="14570" y="9646"/>
                    <a:pt x="14529" y="9646"/>
                  </a:cubicBezTo>
                  <a:lnTo>
                    <a:pt x="14407" y="9565"/>
                  </a:lnTo>
                  <a:lnTo>
                    <a:pt x="14529" y="9443"/>
                  </a:lnTo>
                  <a:close/>
                  <a:moveTo>
                    <a:pt x="15872" y="9443"/>
                  </a:moveTo>
                  <a:cubicBezTo>
                    <a:pt x="15913" y="9443"/>
                    <a:pt x="15994" y="9483"/>
                    <a:pt x="15994" y="9565"/>
                  </a:cubicBezTo>
                  <a:cubicBezTo>
                    <a:pt x="15994" y="9605"/>
                    <a:pt x="15913" y="9646"/>
                    <a:pt x="15872" y="9646"/>
                  </a:cubicBezTo>
                  <a:lnTo>
                    <a:pt x="15750" y="9565"/>
                  </a:lnTo>
                  <a:lnTo>
                    <a:pt x="15872" y="9443"/>
                  </a:lnTo>
                  <a:close/>
                  <a:moveTo>
                    <a:pt x="17215" y="9443"/>
                  </a:moveTo>
                  <a:cubicBezTo>
                    <a:pt x="17256" y="9443"/>
                    <a:pt x="17337" y="9483"/>
                    <a:pt x="17337" y="9565"/>
                  </a:cubicBezTo>
                  <a:cubicBezTo>
                    <a:pt x="17337" y="9605"/>
                    <a:pt x="17256" y="9646"/>
                    <a:pt x="17215" y="9646"/>
                  </a:cubicBezTo>
                  <a:lnTo>
                    <a:pt x="17093" y="9565"/>
                  </a:lnTo>
                  <a:lnTo>
                    <a:pt x="17215" y="9443"/>
                  </a:lnTo>
                  <a:close/>
                  <a:moveTo>
                    <a:pt x="18558" y="9443"/>
                  </a:moveTo>
                  <a:cubicBezTo>
                    <a:pt x="18639" y="9443"/>
                    <a:pt x="18680" y="9483"/>
                    <a:pt x="18680" y="9565"/>
                  </a:cubicBezTo>
                  <a:cubicBezTo>
                    <a:pt x="18680" y="9605"/>
                    <a:pt x="18639" y="9646"/>
                    <a:pt x="18558" y="9646"/>
                  </a:cubicBezTo>
                  <a:lnTo>
                    <a:pt x="18436" y="9565"/>
                  </a:lnTo>
                  <a:lnTo>
                    <a:pt x="18558" y="9443"/>
                  </a:lnTo>
                  <a:close/>
                  <a:moveTo>
                    <a:pt x="19901" y="9443"/>
                  </a:moveTo>
                  <a:lnTo>
                    <a:pt x="20023" y="9565"/>
                  </a:lnTo>
                  <a:lnTo>
                    <a:pt x="19901" y="9646"/>
                  </a:lnTo>
                  <a:cubicBezTo>
                    <a:pt x="19860" y="9646"/>
                    <a:pt x="19779" y="9605"/>
                    <a:pt x="19779" y="9565"/>
                  </a:cubicBezTo>
                  <a:cubicBezTo>
                    <a:pt x="19779" y="9483"/>
                    <a:pt x="19860" y="9443"/>
                    <a:pt x="19901" y="9443"/>
                  </a:cubicBezTo>
                  <a:close/>
                  <a:moveTo>
                    <a:pt x="21244" y="9443"/>
                  </a:moveTo>
                  <a:lnTo>
                    <a:pt x="21366" y="9565"/>
                  </a:lnTo>
                  <a:lnTo>
                    <a:pt x="21244" y="9646"/>
                  </a:lnTo>
                  <a:cubicBezTo>
                    <a:pt x="21203" y="9646"/>
                    <a:pt x="21163" y="9605"/>
                    <a:pt x="21163" y="9565"/>
                  </a:cubicBezTo>
                  <a:cubicBezTo>
                    <a:pt x="21163" y="9483"/>
                    <a:pt x="21203" y="9443"/>
                    <a:pt x="21244" y="9443"/>
                  </a:cubicBezTo>
                  <a:close/>
                  <a:moveTo>
                    <a:pt x="2279" y="9727"/>
                  </a:moveTo>
                  <a:lnTo>
                    <a:pt x="2320" y="9768"/>
                  </a:lnTo>
                  <a:lnTo>
                    <a:pt x="2279" y="9809"/>
                  </a:lnTo>
                  <a:lnTo>
                    <a:pt x="692" y="9809"/>
                  </a:lnTo>
                  <a:lnTo>
                    <a:pt x="651" y="9768"/>
                  </a:lnTo>
                  <a:lnTo>
                    <a:pt x="692" y="9727"/>
                  </a:lnTo>
                  <a:close/>
                  <a:moveTo>
                    <a:pt x="13105" y="9727"/>
                  </a:moveTo>
                  <a:lnTo>
                    <a:pt x="13145" y="9768"/>
                  </a:lnTo>
                  <a:lnTo>
                    <a:pt x="13105" y="9809"/>
                  </a:lnTo>
                  <a:lnTo>
                    <a:pt x="8994" y="9809"/>
                  </a:lnTo>
                  <a:lnTo>
                    <a:pt x="8913" y="9768"/>
                  </a:lnTo>
                  <a:lnTo>
                    <a:pt x="8994" y="9727"/>
                  </a:lnTo>
                  <a:close/>
                  <a:moveTo>
                    <a:pt x="692" y="9036"/>
                  </a:moveTo>
                  <a:cubicBezTo>
                    <a:pt x="326" y="9036"/>
                    <a:pt x="0" y="9361"/>
                    <a:pt x="0" y="9768"/>
                  </a:cubicBezTo>
                  <a:cubicBezTo>
                    <a:pt x="0" y="10175"/>
                    <a:pt x="326" y="10501"/>
                    <a:pt x="692" y="10501"/>
                  </a:cubicBezTo>
                  <a:lnTo>
                    <a:pt x="2279" y="10501"/>
                  </a:lnTo>
                  <a:cubicBezTo>
                    <a:pt x="2686" y="10501"/>
                    <a:pt x="3012" y="10175"/>
                    <a:pt x="3012" y="9768"/>
                  </a:cubicBezTo>
                  <a:cubicBezTo>
                    <a:pt x="3012" y="9361"/>
                    <a:pt x="2686" y="9036"/>
                    <a:pt x="2279" y="9036"/>
                  </a:cubicBezTo>
                  <a:close/>
                  <a:moveTo>
                    <a:pt x="14529" y="8751"/>
                  </a:moveTo>
                  <a:cubicBezTo>
                    <a:pt x="14141" y="8751"/>
                    <a:pt x="13814" y="9026"/>
                    <a:pt x="13734" y="9391"/>
                  </a:cubicBezTo>
                  <a:lnTo>
                    <a:pt x="13734" y="9391"/>
                  </a:lnTo>
                  <a:cubicBezTo>
                    <a:pt x="13606" y="9177"/>
                    <a:pt x="13373" y="9036"/>
                    <a:pt x="13105" y="9036"/>
                  </a:cubicBezTo>
                  <a:lnTo>
                    <a:pt x="8994" y="9036"/>
                  </a:lnTo>
                  <a:cubicBezTo>
                    <a:pt x="8587" y="9036"/>
                    <a:pt x="8262" y="9361"/>
                    <a:pt x="8262" y="9768"/>
                  </a:cubicBezTo>
                  <a:cubicBezTo>
                    <a:pt x="8262" y="10175"/>
                    <a:pt x="8587" y="10501"/>
                    <a:pt x="8994" y="10501"/>
                  </a:cubicBezTo>
                  <a:lnTo>
                    <a:pt x="13105" y="10501"/>
                  </a:lnTo>
                  <a:cubicBezTo>
                    <a:pt x="13455" y="10501"/>
                    <a:pt x="13745" y="10260"/>
                    <a:pt x="13819" y="9933"/>
                  </a:cubicBezTo>
                  <a:lnTo>
                    <a:pt x="13819" y="9933"/>
                  </a:lnTo>
                  <a:cubicBezTo>
                    <a:pt x="13958" y="10169"/>
                    <a:pt x="14225" y="10338"/>
                    <a:pt x="14529" y="10338"/>
                  </a:cubicBezTo>
                  <a:cubicBezTo>
                    <a:pt x="14793" y="10338"/>
                    <a:pt x="15040" y="10184"/>
                    <a:pt x="15181" y="9964"/>
                  </a:cubicBezTo>
                  <a:lnTo>
                    <a:pt x="15181" y="9964"/>
                  </a:lnTo>
                  <a:cubicBezTo>
                    <a:pt x="15325" y="10184"/>
                    <a:pt x="15581" y="10338"/>
                    <a:pt x="15872" y="10338"/>
                  </a:cubicBezTo>
                  <a:cubicBezTo>
                    <a:pt x="16170" y="10338"/>
                    <a:pt x="16414" y="10176"/>
                    <a:pt x="16543" y="9947"/>
                  </a:cubicBezTo>
                  <a:lnTo>
                    <a:pt x="16543" y="9947"/>
                  </a:lnTo>
                  <a:cubicBezTo>
                    <a:pt x="16673" y="10176"/>
                    <a:pt x="16917" y="10338"/>
                    <a:pt x="17215" y="10338"/>
                  </a:cubicBezTo>
                  <a:cubicBezTo>
                    <a:pt x="17513" y="10338"/>
                    <a:pt x="17757" y="10176"/>
                    <a:pt x="17886" y="9947"/>
                  </a:cubicBezTo>
                  <a:lnTo>
                    <a:pt x="17886" y="9947"/>
                  </a:lnTo>
                  <a:cubicBezTo>
                    <a:pt x="18016" y="10176"/>
                    <a:pt x="18260" y="10338"/>
                    <a:pt x="18558" y="10338"/>
                  </a:cubicBezTo>
                  <a:cubicBezTo>
                    <a:pt x="18856" y="10338"/>
                    <a:pt x="19100" y="10176"/>
                    <a:pt x="19229" y="9947"/>
                  </a:cubicBezTo>
                  <a:lnTo>
                    <a:pt x="19229" y="9947"/>
                  </a:lnTo>
                  <a:cubicBezTo>
                    <a:pt x="19359" y="10176"/>
                    <a:pt x="19603" y="10338"/>
                    <a:pt x="19901" y="10338"/>
                  </a:cubicBezTo>
                  <a:cubicBezTo>
                    <a:pt x="20192" y="10338"/>
                    <a:pt x="20448" y="10184"/>
                    <a:pt x="20592" y="9964"/>
                  </a:cubicBezTo>
                  <a:lnTo>
                    <a:pt x="20592" y="9964"/>
                  </a:lnTo>
                  <a:cubicBezTo>
                    <a:pt x="20733" y="10184"/>
                    <a:pt x="20980" y="10338"/>
                    <a:pt x="21244" y="10338"/>
                  </a:cubicBezTo>
                  <a:cubicBezTo>
                    <a:pt x="21692" y="10338"/>
                    <a:pt x="22058" y="9972"/>
                    <a:pt x="22058" y="9565"/>
                  </a:cubicBezTo>
                  <a:cubicBezTo>
                    <a:pt x="22058" y="9117"/>
                    <a:pt x="21692" y="8751"/>
                    <a:pt x="21244" y="8751"/>
                  </a:cubicBezTo>
                  <a:cubicBezTo>
                    <a:pt x="20980" y="8751"/>
                    <a:pt x="20733" y="8905"/>
                    <a:pt x="20592" y="9136"/>
                  </a:cubicBezTo>
                  <a:lnTo>
                    <a:pt x="20592" y="9136"/>
                  </a:lnTo>
                  <a:cubicBezTo>
                    <a:pt x="20448" y="8905"/>
                    <a:pt x="20192" y="8751"/>
                    <a:pt x="19901" y="8751"/>
                  </a:cubicBezTo>
                  <a:cubicBezTo>
                    <a:pt x="19603" y="8751"/>
                    <a:pt x="19359" y="8913"/>
                    <a:pt x="19229" y="9153"/>
                  </a:cubicBezTo>
                  <a:lnTo>
                    <a:pt x="19229" y="9153"/>
                  </a:lnTo>
                  <a:cubicBezTo>
                    <a:pt x="19100" y="8913"/>
                    <a:pt x="18856" y="8751"/>
                    <a:pt x="18558" y="8751"/>
                  </a:cubicBezTo>
                  <a:cubicBezTo>
                    <a:pt x="18260" y="8751"/>
                    <a:pt x="18016" y="8913"/>
                    <a:pt x="17886" y="9153"/>
                  </a:cubicBezTo>
                  <a:lnTo>
                    <a:pt x="17886" y="9153"/>
                  </a:lnTo>
                  <a:cubicBezTo>
                    <a:pt x="17757" y="8913"/>
                    <a:pt x="17513" y="8751"/>
                    <a:pt x="17215" y="8751"/>
                  </a:cubicBezTo>
                  <a:cubicBezTo>
                    <a:pt x="16917" y="8751"/>
                    <a:pt x="16673" y="8913"/>
                    <a:pt x="16543" y="9153"/>
                  </a:cubicBezTo>
                  <a:lnTo>
                    <a:pt x="16543" y="9153"/>
                  </a:lnTo>
                  <a:cubicBezTo>
                    <a:pt x="16414" y="8913"/>
                    <a:pt x="16170" y="8751"/>
                    <a:pt x="15872" y="8751"/>
                  </a:cubicBezTo>
                  <a:cubicBezTo>
                    <a:pt x="15581" y="8751"/>
                    <a:pt x="15325" y="8905"/>
                    <a:pt x="15181" y="9136"/>
                  </a:cubicBezTo>
                  <a:lnTo>
                    <a:pt x="15181" y="9136"/>
                  </a:lnTo>
                  <a:cubicBezTo>
                    <a:pt x="15040" y="8905"/>
                    <a:pt x="14793" y="8751"/>
                    <a:pt x="14529" y="8751"/>
                  </a:cubicBezTo>
                  <a:close/>
                  <a:moveTo>
                    <a:pt x="2279" y="11518"/>
                  </a:moveTo>
                  <a:lnTo>
                    <a:pt x="2320" y="11559"/>
                  </a:lnTo>
                  <a:lnTo>
                    <a:pt x="2279" y="11640"/>
                  </a:lnTo>
                  <a:lnTo>
                    <a:pt x="692" y="11640"/>
                  </a:lnTo>
                  <a:lnTo>
                    <a:pt x="651" y="11559"/>
                  </a:lnTo>
                  <a:lnTo>
                    <a:pt x="692" y="11518"/>
                  </a:lnTo>
                  <a:close/>
                  <a:moveTo>
                    <a:pt x="13105" y="11518"/>
                  </a:moveTo>
                  <a:lnTo>
                    <a:pt x="13145" y="11559"/>
                  </a:lnTo>
                  <a:lnTo>
                    <a:pt x="13105" y="11640"/>
                  </a:lnTo>
                  <a:lnTo>
                    <a:pt x="8994" y="11640"/>
                  </a:lnTo>
                  <a:lnTo>
                    <a:pt x="8913" y="11559"/>
                  </a:lnTo>
                  <a:lnTo>
                    <a:pt x="8994" y="11518"/>
                  </a:lnTo>
                  <a:close/>
                  <a:moveTo>
                    <a:pt x="692" y="10867"/>
                  </a:moveTo>
                  <a:cubicBezTo>
                    <a:pt x="326" y="10867"/>
                    <a:pt x="0" y="11193"/>
                    <a:pt x="0" y="11559"/>
                  </a:cubicBezTo>
                  <a:cubicBezTo>
                    <a:pt x="0" y="11966"/>
                    <a:pt x="326" y="12291"/>
                    <a:pt x="692" y="12291"/>
                  </a:cubicBezTo>
                  <a:lnTo>
                    <a:pt x="2279" y="12291"/>
                  </a:lnTo>
                  <a:cubicBezTo>
                    <a:pt x="2686" y="12291"/>
                    <a:pt x="3012" y="11966"/>
                    <a:pt x="3012" y="11559"/>
                  </a:cubicBezTo>
                  <a:cubicBezTo>
                    <a:pt x="3012" y="11193"/>
                    <a:pt x="2686" y="10867"/>
                    <a:pt x="2279" y="10867"/>
                  </a:cubicBezTo>
                  <a:close/>
                  <a:moveTo>
                    <a:pt x="8994" y="10867"/>
                  </a:moveTo>
                  <a:cubicBezTo>
                    <a:pt x="8587" y="10867"/>
                    <a:pt x="8262" y="11193"/>
                    <a:pt x="8262" y="11559"/>
                  </a:cubicBezTo>
                  <a:cubicBezTo>
                    <a:pt x="8262" y="11966"/>
                    <a:pt x="8587" y="12291"/>
                    <a:pt x="8994" y="12291"/>
                  </a:cubicBezTo>
                  <a:lnTo>
                    <a:pt x="13105" y="12291"/>
                  </a:lnTo>
                  <a:cubicBezTo>
                    <a:pt x="13512" y="12291"/>
                    <a:pt x="13837" y="11966"/>
                    <a:pt x="13837" y="11559"/>
                  </a:cubicBezTo>
                  <a:cubicBezTo>
                    <a:pt x="13837" y="11193"/>
                    <a:pt x="13512" y="10867"/>
                    <a:pt x="13105" y="10867"/>
                  </a:cubicBezTo>
                  <a:close/>
                  <a:moveTo>
                    <a:pt x="14529" y="13146"/>
                  </a:moveTo>
                  <a:cubicBezTo>
                    <a:pt x="14570" y="13146"/>
                    <a:pt x="14610" y="13187"/>
                    <a:pt x="14610" y="13268"/>
                  </a:cubicBezTo>
                  <a:cubicBezTo>
                    <a:pt x="14610" y="13309"/>
                    <a:pt x="14570" y="13350"/>
                    <a:pt x="14529" y="13350"/>
                  </a:cubicBezTo>
                  <a:lnTo>
                    <a:pt x="14407" y="13268"/>
                  </a:lnTo>
                  <a:lnTo>
                    <a:pt x="14529" y="13146"/>
                  </a:lnTo>
                  <a:close/>
                  <a:moveTo>
                    <a:pt x="15872" y="13146"/>
                  </a:moveTo>
                  <a:cubicBezTo>
                    <a:pt x="15913" y="13146"/>
                    <a:pt x="15994" y="13187"/>
                    <a:pt x="15994" y="13268"/>
                  </a:cubicBezTo>
                  <a:cubicBezTo>
                    <a:pt x="15994" y="13309"/>
                    <a:pt x="15913" y="13350"/>
                    <a:pt x="15872" y="13350"/>
                  </a:cubicBezTo>
                  <a:lnTo>
                    <a:pt x="15750" y="13268"/>
                  </a:lnTo>
                  <a:lnTo>
                    <a:pt x="15872" y="13146"/>
                  </a:lnTo>
                  <a:close/>
                  <a:moveTo>
                    <a:pt x="17215" y="13146"/>
                  </a:moveTo>
                  <a:cubicBezTo>
                    <a:pt x="17256" y="13146"/>
                    <a:pt x="17337" y="13187"/>
                    <a:pt x="17337" y="13268"/>
                  </a:cubicBezTo>
                  <a:cubicBezTo>
                    <a:pt x="17337" y="13309"/>
                    <a:pt x="17256" y="13350"/>
                    <a:pt x="17215" y="13350"/>
                  </a:cubicBezTo>
                  <a:lnTo>
                    <a:pt x="17093" y="13268"/>
                  </a:lnTo>
                  <a:lnTo>
                    <a:pt x="17215" y="13146"/>
                  </a:lnTo>
                  <a:close/>
                  <a:moveTo>
                    <a:pt x="18558" y="13146"/>
                  </a:moveTo>
                  <a:cubicBezTo>
                    <a:pt x="18639" y="13146"/>
                    <a:pt x="18680" y="13187"/>
                    <a:pt x="18680" y="13268"/>
                  </a:cubicBezTo>
                  <a:cubicBezTo>
                    <a:pt x="18680" y="13309"/>
                    <a:pt x="18639" y="13350"/>
                    <a:pt x="18558" y="13350"/>
                  </a:cubicBezTo>
                  <a:lnTo>
                    <a:pt x="18436" y="13268"/>
                  </a:lnTo>
                  <a:lnTo>
                    <a:pt x="18558" y="13146"/>
                  </a:lnTo>
                  <a:close/>
                  <a:moveTo>
                    <a:pt x="19901" y="13146"/>
                  </a:moveTo>
                  <a:lnTo>
                    <a:pt x="20023" y="13268"/>
                  </a:lnTo>
                  <a:lnTo>
                    <a:pt x="19901" y="13350"/>
                  </a:lnTo>
                  <a:cubicBezTo>
                    <a:pt x="19860" y="13350"/>
                    <a:pt x="19779" y="13309"/>
                    <a:pt x="19779" y="13268"/>
                  </a:cubicBezTo>
                  <a:cubicBezTo>
                    <a:pt x="19779" y="13187"/>
                    <a:pt x="19860" y="13146"/>
                    <a:pt x="19901" y="13146"/>
                  </a:cubicBezTo>
                  <a:close/>
                  <a:moveTo>
                    <a:pt x="21244" y="13146"/>
                  </a:moveTo>
                  <a:lnTo>
                    <a:pt x="21366" y="13268"/>
                  </a:lnTo>
                  <a:lnTo>
                    <a:pt x="21244" y="13350"/>
                  </a:lnTo>
                  <a:cubicBezTo>
                    <a:pt x="21203" y="13350"/>
                    <a:pt x="21163" y="13309"/>
                    <a:pt x="21163" y="13268"/>
                  </a:cubicBezTo>
                  <a:cubicBezTo>
                    <a:pt x="21163" y="13187"/>
                    <a:pt x="21203" y="13146"/>
                    <a:pt x="21244" y="13146"/>
                  </a:cubicBezTo>
                  <a:close/>
                  <a:moveTo>
                    <a:pt x="2279" y="13309"/>
                  </a:moveTo>
                  <a:lnTo>
                    <a:pt x="2320" y="13390"/>
                  </a:lnTo>
                  <a:lnTo>
                    <a:pt x="2279" y="13431"/>
                  </a:lnTo>
                  <a:lnTo>
                    <a:pt x="692" y="13431"/>
                  </a:lnTo>
                  <a:lnTo>
                    <a:pt x="651" y="13390"/>
                  </a:lnTo>
                  <a:lnTo>
                    <a:pt x="692" y="13309"/>
                  </a:lnTo>
                  <a:close/>
                  <a:moveTo>
                    <a:pt x="13105" y="13309"/>
                  </a:moveTo>
                  <a:lnTo>
                    <a:pt x="13145" y="13390"/>
                  </a:lnTo>
                  <a:lnTo>
                    <a:pt x="13105" y="13431"/>
                  </a:lnTo>
                  <a:lnTo>
                    <a:pt x="8994" y="13431"/>
                  </a:lnTo>
                  <a:lnTo>
                    <a:pt x="8913" y="13390"/>
                  </a:lnTo>
                  <a:lnTo>
                    <a:pt x="8994" y="13309"/>
                  </a:lnTo>
                  <a:close/>
                  <a:moveTo>
                    <a:pt x="692" y="12658"/>
                  </a:moveTo>
                  <a:cubicBezTo>
                    <a:pt x="326" y="12658"/>
                    <a:pt x="0" y="12983"/>
                    <a:pt x="0" y="13390"/>
                  </a:cubicBezTo>
                  <a:cubicBezTo>
                    <a:pt x="0" y="13756"/>
                    <a:pt x="326" y="14082"/>
                    <a:pt x="692" y="14082"/>
                  </a:cubicBezTo>
                  <a:lnTo>
                    <a:pt x="2279" y="14082"/>
                  </a:lnTo>
                  <a:cubicBezTo>
                    <a:pt x="2686" y="14082"/>
                    <a:pt x="3012" y="13756"/>
                    <a:pt x="3012" y="13390"/>
                  </a:cubicBezTo>
                  <a:cubicBezTo>
                    <a:pt x="3012" y="12983"/>
                    <a:pt x="2686" y="12658"/>
                    <a:pt x="2279" y="12658"/>
                  </a:cubicBezTo>
                  <a:close/>
                  <a:moveTo>
                    <a:pt x="14529" y="12454"/>
                  </a:moveTo>
                  <a:cubicBezTo>
                    <a:pt x="14161" y="12454"/>
                    <a:pt x="13848" y="12702"/>
                    <a:pt x="13748" y="13038"/>
                  </a:cubicBezTo>
                  <a:lnTo>
                    <a:pt x="13748" y="13038"/>
                  </a:lnTo>
                  <a:cubicBezTo>
                    <a:pt x="13624" y="12811"/>
                    <a:pt x="13384" y="12658"/>
                    <a:pt x="13105" y="12658"/>
                  </a:cubicBezTo>
                  <a:lnTo>
                    <a:pt x="8994" y="12658"/>
                  </a:lnTo>
                  <a:cubicBezTo>
                    <a:pt x="8587" y="12658"/>
                    <a:pt x="8262" y="12983"/>
                    <a:pt x="8262" y="13390"/>
                  </a:cubicBezTo>
                  <a:cubicBezTo>
                    <a:pt x="8262" y="13756"/>
                    <a:pt x="8587" y="14082"/>
                    <a:pt x="8994" y="14082"/>
                  </a:cubicBezTo>
                  <a:lnTo>
                    <a:pt x="13105" y="14082"/>
                  </a:lnTo>
                  <a:cubicBezTo>
                    <a:pt x="13430" y="14082"/>
                    <a:pt x="13704" y="13874"/>
                    <a:pt x="13800" y="13603"/>
                  </a:cubicBezTo>
                  <a:lnTo>
                    <a:pt x="13800" y="13603"/>
                  </a:lnTo>
                  <a:cubicBezTo>
                    <a:pt x="13934" y="13856"/>
                    <a:pt x="14211" y="14041"/>
                    <a:pt x="14529" y="14041"/>
                  </a:cubicBezTo>
                  <a:cubicBezTo>
                    <a:pt x="14793" y="14041"/>
                    <a:pt x="15040" y="13887"/>
                    <a:pt x="15181" y="13667"/>
                  </a:cubicBezTo>
                  <a:lnTo>
                    <a:pt x="15181" y="13667"/>
                  </a:lnTo>
                  <a:cubicBezTo>
                    <a:pt x="15325" y="13887"/>
                    <a:pt x="15581" y="14041"/>
                    <a:pt x="15872" y="14041"/>
                  </a:cubicBezTo>
                  <a:cubicBezTo>
                    <a:pt x="16170" y="14041"/>
                    <a:pt x="16414" y="13879"/>
                    <a:pt x="16543" y="13651"/>
                  </a:cubicBezTo>
                  <a:lnTo>
                    <a:pt x="16543" y="13651"/>
                  </a:lnTo>
                  <a:cubicBezTo>
                    <a:pt x="16673" y="13879"/>
                    <a:pt x="16917" y="14041"/>
                    <a:pt x="17215" y="14041"/>
                  </a:cubicBezTo>
                  <a:cubicBezTo>
                    <a:pt x="17513" y="14041"/>
                    <a:pt x="17757" y="13879"/>
                    <a:pt x="17886" y="13651"/>
                  </a:cubicBezTo>
                  <a:lnTo>
                    <a:pt x="17886" y="13651"/>
                  </a:lnTo>
                  <a:cubicBezTo>
                    <a:pt x="18016" y="13879"/>
                    <a:pt x="18260" y="14041"/>
                    <a:pt x="18558" y="14041"/>
                  </a:cubicBezTo>
                  <a:cubicBezTo>
                    <a:pt x="18856" y="14041"/>
                    <a:pt x="19100" y="13879"/>
                    <a:pt x="19229" y="13651"/>
                  </a:cubicBezTo>
                  <a:lnTo>
                    <a:pt x="19229" y="13651"/>
                  </a:lnTo>
                  <a:cubicBezTo>
                    <a:pt x="19359" y="13879"/>
                    <a:pt x="19603" y="14041"/>
                    <a:pt x="19901" y="14041"/>
                  </a:cubicBezTo>
                  <a:cubicBezTo>
                    <a:pt x="20192" y="14041"/>
                    <a:pt x="20448" y="13887"/>
                    <a:pt x="20592" y="13667"/>
                  </a:cubicBezTo>
                  <a:lnTo>
                    <a:pt x="20592" y="13667"/>
                  </a:lnTo>
                  <a:cubicBezTo>
                    <a:pt x="20733" y="13887"/>
                    <a:pt x="20980" y="14041"/>
                    <a:pt x="21244" y="14041"/>
                  </a:cubicBezTo>
                  <a:cubicBezTo>
                    <a:pt x="21692" y="14041"/>
                    <a:pt x="22058" y="13675"/>
                    <a:pt x="22058" y="13268"/>
                  </a:cubicBezTo>
                  <a:cubicBezTo>
                    <a:pt x="22058" y="12820"/>
                    <a:pt x="21692" y="12454"/>
                    <a:pt x="21244" y="12454"/>
                  </a:cubicBezTo>
                  <a:cubicBezTo>
                    <a:pt x="20980" y="12454"/>
                    <a:pt x="20733" y="12609"/>
                    <a:pt x="20592" y="12839"/>
                  </a:cubicBezTo>
                  <a:lnTo>
                    <a:pt x="20592" y="12839"/>
                  </a:lnTo>
                  <a:cubicBezTo>
                    <a:pt x="20448" y="12609"/>
                    <a:pt x="20192" y="12454"/>
                    <a:pt x="19901" y="12454"/>
                  </a:cubicBezTo>
                  <a:cubicBezTo>
                    <a:pt x="19603" y="12454"/>
                    <a:pt x="19359" y="12616"/>
                    <a:pt x="19229" y="12857"/>
                  </a:cubicBezTo>
                  <a:lnTo>
                    <a:pt x="19229" y="12857"/>
                  </a:lnTo>
                  <a:cubicBezTo>
                    <a:pt x="19100" y="12616"/>
                    <a:pt x="18856" y="12454"/>
                    <a:pt x="18558" y="12454"/>
                  </a:cubicBezTo>
                  <a:cubicBezTo>
                    <a:pt x="18260" y="12454"/>
                    <a:pt x="18016" y="12616"/>
                    <a:pt x="17886" y="12857"/>
                  </a:cubicBezTo>
                  <a:lnTo>
                    <a:pt x="17886" y="12857"/>
                  </a:lnTo>
                  <a:cubicBezTo>
                    <a:pt x="17757" y="12616"/>
                    <a:pt x="17513" y="12454"/>
                    <a:pt x="17215" y="12454"/>
                  </a:cubicBezTo>
                  <a:cubicBezTo>
                    <a:pt x="16917" y="12454"/>
                    <a:pt x="16673" y="12616"/>
                    <a:pt x="16543" y="12857"/>
                  </a:cubicBezTo>
                  <a:lnTo>
                    <a:pt x="16543" y="12857"/>
                  </a:lnTo>
                  <a:cubicBezTo>
                    <a:pt x="16414" y="12616"/>
                    <a:pt x="16170" y="12454"/>
                    <a:pt x="15872" y="12454"/>
                  </a:cubicBezTo>
                  <a:cubicBezTo>
                    <a:pt x="15581" y="12454"/>
                    <a:pt x="15325" y="12609"/>
                    <a:pt x="15181" y="12839"/>
                  </a:cubicBezTo>
                  <a:lnTo>
                    <a:pt x="15181" y="12839"/>
                  </a:lnTo>
                  <a:cubicBezTo>
                    <a:pt x="15040" y="12609"/>
                    <a:pt x="14793" y="12454"/>
                    <a:pt x="14529" y="12454"/>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13" name="Google Shape;1776;p34"/>
            <p:cNvSpPr/>
            <p:nvPr/>
          </p:nvSpPr>
          <p:spPr>
            <a:xfrm>
              <a:off x="2570760" y="3132000"/>
              <a:ext cx="426960" cy="268200"/>
            </a:xfrm>
            <a:custGeom>
              <a:avLst/>
              <a:gdLst/>
              <a:ahLst/>
              <a:cxnLst/>
              <a:rect l="l" t="t" r="r" b="b"/>
              <a:pathLst>
                <a:path w="21367" h="13431">
                  <a:moveTo>
                    <a:pt x="366" y="82"/>
                  </a:moveTo>
                  <a:cubicBezTo>
                    <a:pt x="163" y="82"/>
                    <a:pt x="0" y="245"/>
                    <a:pt x="0" y="489"/>
                  </a:cubicBezTo>
                  <a:cubicBezTo>
                    <a:pt x="0" y="693"/>
                    <a:pt x="163" y="856"/>
                    <a:pt x="366" y="856"/>
                  </a:cubicBezTo>
                  <a:lnTo>
                    <a:pt x="1954" y="856"/>
                  </a:lnTo>
                  <a:cubicBezTo>
                    <a:pt x="2157" y="856"/>
                    <a:pt x="2360" y="693"/>
                    <a:pt x="2360" y="489"/>
                  </a:cubicBezTo>
                  <a:cubicBezTo>
                    <a:pt x="2360" y="245"/>
                    <a:pt x="2157" y="82"/>
                    <a:pt x="1954" y="82"/>
                  </a:cubicBezTo>
                  <a:close/>
                  <a:moveTo>
                    <a:pt x="3703" y="82"/>
                  </a:moveTo>
                  <a:cubicBezTo>
                    <a:pt x="3500" y="82"/>
                    <a:pt x="3337" y="245"/>
                    <a:pt x="3337" y="489"/>
                  </a:cubicBezTo>
                  <a:cubicBezTo>
                    <a:pt x="3337" y="693"/>
                    <a:pt x="3500" y="856"/>
                    <a:pt x="3703" y="856"/>
                  </a:cubicBezTo>
                  <a:lnTo>
                    <a:pt x="7855" y="856"/>
                  </a:lnTo>
                  <a:cubicBezTo>
                    <a:pt x="8058" y="856"/>
                    <a:pt x="8221" y="693"/>
                    <a:pt x="8221" y="489"/>
                  </a:cubicBezTo>
                  <a:cubicBezTo>
                    <a:pt x="8221" y="245"/>
                    <a:pt x="8058" y="82"/>
                    <a:pt x="7855" y="82"/>
                  </a:cubicBezTo>
                  <a:close/>
                  <a:moveTo>
                    <a:pt x="9605" y="1"/>
                  </a:moveTo>
                  <a:cubicBezTo>
                    <a:pt x="9360" y="1"/>
                    <a:pt x="9157" y="204"/>
                    <a:pt x="9157" y="489"/>
                  </a:cubicBezTo>
                  <a:cubicBezTo>
                    <a:pt x="9157" y="733"/>
                    <a:pt x="936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4" y="2646"/>
                  </a:lnTo>
                  <a:cubicBezTo>
                    <a:pt x="2157" y="2646"/>
                    <a:pt x="2360" y="2483"/>
                    <a:pt x="2360" y="2280"/>
                  </a:cubicBezTo>
                  <a:cubicBezTo>
                    <a:pt x="2360" y="2036"/>
                    <a:pt x="2157" y="1873"/>
                    <a:pt x="1954" y="1873"/>
                  </a:cubicBezTo>
                  <a:close/>
                  <a:moveTo>
                    <a:pt x="3703" y="1873"/>
                  </a:moveTo>
                  <a:cubicBezTo>
                    <a:pt x="3500" y="1873"/>
                    <a:pt x="3337" y="2036"/>
                    <a:pt x="3337" y="2280"/>
                  </a:cubicBezTo>
                  <a:cubicBezTo>
                    <a:pt x="3337" y="2483"/>
                    <a:pt x="3500" y="2646"/>
                    <a:pt x="3703" y="2646"/>
                  </a:cubicBezTo>
                  <a:lnTo>
                    <a:pt x="7855" y="2646"/>
                  </a:lnTo>
                  <a:cubicBezTo>
                    <a:pt x="8058" y="2646"/>
                    <a:pt x="8221" y="2483"/>
                    <a:pt x="8221" y="2280"/>
                  </a:cubicBezTo>
                  <a:cubicBezTo>
                    <a:pt x="8221" y="2036"/>
                    <a:pt x="8058" y="1873"/>
                    <a:pt x="7855" y="1873"/>
                  </a:cubicBezTo>
                  <a:close/>
                  <a:moveTo>
                    <a:pt x="366" y="3664"/>
                  </a:moveTo>
                  <a:cubicBezTo>
                    <a:pt x="163" y="3664"/>
                    <a:pt x="0" y="3867"/>
                    <a:pt x="0" y="4071"/>
                  </a:cubicBezTo>
                  <a:cubicBezTo>
                    <a:pt x="0" y="4274"/>
                    <a:pt x="163" y="4437"/>
                    <a:pt x="366" y="4437"/>
                  </a:cubicBezTo>
                  <a:lnTo>
                    <a:pt x="1954" y="4437"/>
                  </a:lnTo>
                  <a:cubicBezTo>
                    <a:pt x="2157" y="4437"/>
                    <a:pt x="2360" y="4274"/>
                    <a:pt x="2360" y="4071"/>
                  </a:cubicBezTo>
                  <a:cubicBezTo>
                    <a:pt x="2360" y="3867"/>
                    <a:pt x="2157" y="3664"/>
                    <a:pt x="1954" y="3664"/>
                  </a:cubicBezTo>
                  <a:close/>
                  <a:moveTo>
                    <a:pt x="3703" y="3664"/>
                  </a:moveTo>
                  <a:cubicBezTo>
                    <a:pt x="3500" y="3664"/>
                    <a:pt x="3337" y="3867"/>
                    <a:pt x="3337" y="4071"/>
                  </a:cubicBezTo>
                  <a:cubicBezTo>
                    <a:pt x="3337" y="4274"/>
                    <a:pt x="3500" y="4437"/>
                    <a:pt x="3703" y="4437"/>
                  </a:cubicBezTo>
                  <a:lnTo>
                    <a:pt x="7855" y="4437"/>
                  </a:lnTo>
                  <a:cubicBezTo>
                    <a:pt x="8058" y="4437"/>
                    <a:pt x="8221" y="4274"/>
                    <a:pt x="8221" y="4071"/>
                  </a:cubicBezTo>
                  <a:cubicBezTo>
                    <a:pt x="8221" y="3867"/>
                    <a:pt x="8058" y="3664"/>
                    <a:pt x="7855" y="3664"/>
                  </a:cubicBezTo>
                  <a:close/>
                  <a:moveTo>
                    <a:pt x="9605" y="3623"/>
                  </a:moveTo>
                  <a:cubicBezTo>
                    <a:pt x="9360" y="3623"/>
                    <a:pt x="9157" y="3826"/>
                    <a:pt x="9157" y="4071"/>
                  </a:cubicBezTo>
                  <a:cubicBezTo>
                    <a:pt x="9157" y="4315"/>
                    <a:pt x="936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4" y="6228"/>
                  </a:lnTo>
                  <a:cubicBezTo>
                    <a:pt x="2157" y="6228"/>
                    <a:pt x="2360" y="6065"/>
                    <a:pt x="2360" y="5861"/>
                  </a:cubicBezTo>
                  <a:cubicBezTo>
                    <a:pt x="2360" y="5658"/>
                    <a:pt x="2157" y="5454"/>
                    <a:pt x="1954" y="5454"/>
                  </a:cubicBezTo>
                  <a:close/>
                  <a:moveTo>
                    <a:pt x="3703" y="5454"/>
                  </a:moveTo>
                  <a:cubicBezTo>
                    <a:pt x="3500" y="5454"/>
                    <a:pt x="3337" y="5658"/>
                    <a:pt x="3337" y="5861"/>
                  </a:cubicBezTo>
                  <a:cubicBezTo>
                    <a:pt x="3337" y="6065"/>
                    <a:pt x="3500" y="6228"/>
                    <a:pt x="3703" y="6228"/>
                  </a:cubicBezTo>
                  <a:lnTo>
                    <a:pt x="7855" y="6228"/>
                  </a:lnTo>
                  <a:cubicBezTo>
                    <a:pt x="8058" y="6228"/>
                    <a:pt x="8221" y="6065"/>
                    <a:pt x="8221" y="5861"/>
                  </a:cubicBezTo>
                  <a:cubicBezTo>
                    <a:pt x="8221" y="5658"/>
                    <a:pt x="8058" y="5454"/>
                    <a:pt x="7855" y="5454"/>
                  </a:cubicBezTo>
                  <a:close/>
                  <a:moveTo>
                    <a:pt x="366" y="7286"/>
                  </a:moveTo>
                  <a:cubicBezTo>
                    <a:pt x="163" y="7286"/>
                    <a:pt x="0" y="7448"/>
                    <a:pt x="0" y="7652"/>
                  </a:cubicBezTo>
                  <a:cubicBezTo>
                    <a:pt x="0" y="7855"/>
                    <a:pt x="163" y="8059"/>
                    <a:pt x="366" y="8059"/>
                  </a:cubicBezTo>
                  <a:lnTo>
                    <a:pt x="1954" y="8059"/>
                  </a:lnTo>
                  <a:cubicBezTo>
                    <a:pt x="2157" y="8059"/>
                    <a:pt x="2360" y="7855"/>
                    <a:pt x="2360" y="7652"/>
                  </a:cubicBezTo>
                  <a:cubicBezTo>
                    <a:pt x="2360" y="7448"/>
                    <a:pt x="2157" y="7286"/>
                    <a:pt x="1954" y="7286"/>
                  </a:cubicBezTo>
                  <a:close/>
                  <a:moveTo>
                    <a:pt x="3703" y="7286"/>
                  </a:moveTo>
                  <a:cubicBezTo>
                    <a:pt x="3500" y="7286"/>
                    <a:pt x="3337" y="7448"/>
                    <a:pt x="3337" y="7652"/>
                  </a:cubicBezTo>
                  <a:cubicBezTo>
                    <a:pt x="3337" y="7855"/>
                    <a:pt x="3500" y="8059"/>
                    <a:pt x="3703" y="8059"/>
                  </a:cubicBezTo>
                  <a:lnTo>
                    <a:pt x="7855" y="8059"/>
                  </a:lnTo>
                  <a:cubicBezTo>
                    <a:pt x="8058" y="8059"/>
                    <a:pt x="8221" y="7855"/>
                    <a:pt x="8221" y="7652"/>
                  </a:cubicBezTo>
                  <a:cubicBezTo>
                    <a:pt x="8221" y="7448"/>
                    <a:pt x="8058" y="7286"/>
                    <a:pt x="7855" y="7286"/>
                  </a:cubicBezTo>
                  <a:close/>
                  <a:moveTo>
                    <a:pt x="14203" y="8791"/>
                  </a:moveTo>
                  <a:cubicBezTo>
                    <a:pt x="13959" y="8791"/>
                    <a:pt x="13756" y="8995"/>
                    <a:pt x="13756" y="9239"/>
                  </a:cubicBezTo>
                  <a:cubicBezTo>
                    <a:pt x="13756" y="9483"/>
                    <a:pt x="13959" y="9687"/>
                    <a:pt x="14203" y="9687"/>
                  </a:cubicBezTo>
                  <a:cubicBezTo>
                    <a:pt x="14448" y="9687"/>
                    <a:pt x="14651" y="9483"/>
                    <a:pt x="14651" y="9239"/>
                  </a:cubicBezTo>
                  <a:cubicBezTo>
                    <a:pt x="14651" y="8995"/>
                    <a:pt x="14448" y="8791"/>
                    <a:pt x="14203" y="8791"/>
                  </a:cubicBezTo>
                  <a:close/>
                  <a:moveTo>
                    <a:pt x="15546" y="8791"/>
                  </a:moveTo>
                  <a:cubicBezTo>
                    <a:pt x="15302" y="8791"/>
                    <a:pt x="15099" y="8995"/>
                    <a:pt x="15099" y="9239"/>
                  </a:cubicBezTo>
                  <a:cubicBezTo>
                    <a:pt x="15099" y="9483"/>
                    <a:pt x="15302" y="9687"/>
                    <a:pt x="15546" y="9687"/>
                  </a:cubicBezTo>
                  <a:cubicBezTo>
                    <a:pt x="15791" y="9687"/>
                    <a:pt x="15994" y="9483"/>
                    <a:pt x="15994" y="9239"/>
                  </a:cubicBezTo>
                  <a:cubicBezTo>
                    <a:pt x="15994" y="8995"/>
                    <a:pt x="15791" y="8791"/>
                    <a:pt x="15546" y="8791"/>
                  </a:cubicBezTo>
                  <a:close/>
                  <a:moveTo>
                    <a:pt x="16889" y="8791"/>
                  </a:moveTo>
                  <a:cubicBezTo>
                    <a:pt x="16645" y="8791"/>
                    <a:pt x="16442" y="8995"/>
                    <a:pt x="16442" y="9239"/>
                  </a:cubicBezTo>
                  <a:cubicBezTo>
                    <a:pt x="16442" y="9483"/>
                    <a:pt x="16645" y="9687"/>
                    <a:pt x="16889" y="9687"/>
                  </a:cubicBezTo>
                  <a:cubicBezTo>
                    <a:pt x="17134" y="9687"/>
                    <a:pt x="17337" y="9483"/>
                    <a:pt x="17337" y="9239"/>
                  </a:cubicBezTo>
                  <a:cubicBezTo>
                    <a:pt x="17337" y="8995"/>
                    <a:pt x="17134" y="8791"/>
                    <a:pt x="16889" y="8791"/>
                  </a:cubicBezTo>
                  <a:close/>
                  <a:moveTo>
                    <a:pt x="18232" y="8791"/>
                  </a:moveTo>
                  <a:cubicBezTo>
                    <a:pt x="17988" y="8791"/>
                    <a:pt x="17785" y="8995"/>
                    <a:pt x="17785" y="9239"/>
                  </a:cubicBezTo>
                  <a:cubicBezTo>
                    <a:pt x="17785" y="9483"/>
                    <a:pt x="17988" y="9687"/>
                    <a:pt x="18232" y="9687"/>
                  </a:cubicBezTo>
                  <a:cubicBezTo>
                    <a:pt x="18477" y="9687"/>
                    <a:pt x="18680" y="9483"/>
                    <a:pt x="18680" y="9239"/>
                  </a:cubicBezTo>
                  <a:cubicBezTo>
                    <a:pt x="18680" y="8995"/>
                    <a:pt x="18477" y="8791"/>
                    <a:pt x="18232" y="8791"/>
                  </a:cubicBezTo>
                  <a:close/>
                  <a:moveTo>
                    <a:pt x="19575" y="8791"/>
                  </a:moveTo>
                  <a:cubicBezTo>
                    <a:pt x="19331" y="8791"/>
                    <a:pt x="19128" y="8995"/>
                    <a:pt x="19128" y="9239"/>
                  </a:cubicBezTo>
                  <a:cubicBezTo>
                    <a:pt x="19128" y="9483"/>
                    <a:pt x="19331" y="9687"/>
                    <a:pt x="19575" y="9687"/>
                  </a:cubicBezTo>
                  <a:cubicBezTo>
                    <a:pt x="19820" y="9687"/>
                    <a:pt x="20023" y="9483"/>
                    <a:pt x="20023" y="9239"/>
                  </a:cubicBezTo>
                  <a:cubicBezTo>
                    <a:pt x="20023" y="8995"/>
                    <a:pt x="19820" y="8791"/>
                    <a:pt x="19575" y="8791"/>
                  </a:cubicBezTo>
                  <a:close/>
                  <a:moveTo>
                    <a:pt x="20918" y="8791"/>
                  </a:moveTo>
                  <a:cubicBezTo>
                    <a:pt x="20674" y="8791"/>
                    <a:pt x="20471" y="8995"/>
                    <a:pt x="20471" y="9239"/>
                  </a:cubicBezTo>
                  <a:cubicBezTo>
                    <a:pt x="20471" y="9483"/>
                    <a:pt x="20674" y="9687"/>
                    <a:pt x="20918" y="9687"/>
                  </a:cubicBezTo>
                  <a:cubicBezTo>
                    <a:pt x="21163" y="9687"/>
                    <a:pt x="21366" y="9483"/>
                    <a:pt x="21366" y="9239"/>
                  </a:cubicBezTo>
                  <a:cubicBezTo>
                    <a:pt x="21366" y="8995"/>
                    <a:pt x="21163" y="8791"/>
                    <a:pt x="20918" y="8791"/>
                  </a:cubicBezTo>
                  <a:close/>
                  <a:moveTo>
                    <a:pt x="366" y="9076"/>
                  </a:moveTo>
                  <a:cubicBezTo>
                    <a:pt x="163" y="9076"/>
                    <a:pt x="0" y="9239"/>
                    <a:pt x="0" y="9443"/>
                  </a:cubicBezTo>
                  <a:cubicBezTo>
                    <a:pt x="0" y="9646"/>
                    <a:pt x="163" y="9850"/>
                    <a:pt x="366" y="9850"/>
                  </a:cubicBezTo>
                  <a:lnTo>
                    <a:pt x="1954" y="9850"/>
                  </a:lnTo>
                  <a:cubicBezTo>
                    <a:pt x="2157" y="9850"/>
                    <a:pt x="2360" y="9646"/>
                    <a:pt x="2360" y="9443"/>
                  </a:cubicBezTo>
                  <a:cubicBezTo>
                    <a:pt x="2360" y="9239"/>
                    <a:pt x="2157" y="9076"/>
                    <a:pt x="1954" y="9076"/>
                  </a:cubicBezTo>
                  <a:close/>
                  <a:moveTo>
                    <a:pt x="8669" y="9076"/>
                  </a:moveTo>
                  <a:cubicBezTo>
                    <a:pt x="8424" y="9076"/>
                    <a:pt x="8262" y="9239"/>
                    <a:pt x="8262" y="9443"/>
                  </a:cubicBezTo>
                  <a:cubicBezTo>
                    <a:pt x="8262" y="9646"/>
                    <a:pt x="8424" y="9850"/>
                    <a:pt x="8669"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4" y="11640"/>
                  </a:lnTo>
                  <a:cubicBezTo>
                    <a:pt x="2157" y="11640"/>
                    <a:pt x="2360" y="11478"/>
                    <a:pt x="2360" y="11233"/>
                  </a:cubicBezTo>
                  <a:cubicBezTo>
                    <a:pt x="2360" y="11030"/>
                    <a:pt x="2157" y="10867"/>
                    <a:pt x="1954" y="10867"/>
                  </a:cubicBezTo>
                  <a:close/>
                  <a:moveTo>
                    <a:pt x="8669" y="10867"/>
                  </a:moveTo>
                  <a:cubicBezTo>
                    <a:pt x="8424" y="10867"/>
                    <a:pt x="8262" y="11030"/>
                    <a:pt x="8262" y="11233"/>
                  </a:cubicBezTo>
                  <a:cubicBezTo>
                    <a:pt x="8262" y="11478"/>
                    <a:pt x="8424" y="11640"/>
                    <a:pt x="8669"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8" y="13390"/>
                    <a:pt x="14651" y="13187"/>
                    <a:pt x="14651" y="12943"/>
                  </a:cubicBezTo>
                  <a:cubicBezTo>
                    <a:pt x="14651" y="12698"/>
                    <a:pt x="14448" y="12495"/>
                    <a:pt x="14203" y="12495"/>
                  </a:cubicBezTo>
                  <a:close/>
                  <a:moveTo>
                    <a:pt x="15546" y="12495"/>
                  </a:moveTo>
                  <a:cubicBezTo>
                    <a:pt x="15302" y="12495"/>
                    <a:pt x="15099" y="12698"/>
                    <a:pt x="15099" y="12943"/>
                  </a:cubicBezTo>
                  <a:cubicBezTo>
                    <a:pt x="15099" y="13187"/>
                    <a:pt x="15302" y="13390"/>
                    <a:pt x="15546" y="13390"/>
                  </a:cubicBezTo>
                  <a:cubicBezTo>
                    <a:pt x="15791" y="13390"/>
                    <a:pt x="15994" y="13187"/>
                    <a:pt x="15994" y="12943"/>
                  </a:cubicBezTo>
                  <a:cubicBezTo>
                    <a:pt x="15994" y="12698"/>
                    <a:pt x="15791" y="12495"/>
                    <a:pt x="15546" y="12495"/>
                  </a:cubicBezTo>
                  <a:close/>
                  <a:moveTo>
                    <a:pt x="16889" y="12495"/>
                  </a:moveTo>
                  <a:cubicBezTo>
                    <a:pt x="16645" y="12495"/>
                    <a:pt x="16442" y="12698"/>
                    <a:pt x="16442" y="12943"/>
                  </a:cubicBezTo>
                  <a:cubicBezTo>
                    <a:pt x="16442" y="13187"/>
                    <a:pt x="16645" y="13390"/>
                    <a:pt x="16889" y="13390"/>
                  </a:cubicBezTo>
                  <a:cubicBezTo>
                    <a:pt x="17134" y="13390"/>
                    <a:pt x="17337" y="13187"/>
                    <a:pt x="17337" y="12943"/>
                  </a:cubicBezTo>
                  <a:cubicBezTo>
                    <a:pt x="17337" y="12698"/>
                    <a:pt x="17134" y="12495"/>
                    <a:pt x="16889" y="12495"/>
                  </a:cubicBezTo>
                  <a:close/>
                  <a:moveTo>
                    <a:pt x="18232" y="12495"/>
                  </a:moveTo>
                  <a:cubicBezTo>
                    <a:pt x="17988" y="12495"/>
                    <a:pt x="17785" y="12698"/>
                    <a:pt x="17785" y="12943"/>
                  </a:cubicBezTo>
                  <a:cubicBezTo>
                    <a:pt x="17785" y="13187"/>
                    <a:pt x="17988" y="13390"/>
                    <a:pt x="18232" y="13390"/>
                  </a:cubicBezTo>
                  <a:cubicBezTo>
                    <a:pt x="18477" y="13390"/>
                    <a:pt x="18680" y="13187"/>
                    <a:pt x="18680" y="12943"/>
                  </a:cubicBezTo>
                  <a:cubicBezTo>
                    <a:pt x="18680" y="12698"/>
                    <a:pt x="18477" y="12495"/>
                    <a:pt x="18232" y="12495"/>
                  </a:cubicBezTo>
                  <a:close/>
                  <a:moveTo>
                    <a:pt x="19575" y="12495"/>
                  </a:moveTo>
                  <a:cubicBezTo>
                    <a:pt x="19331" y="12495"/>
                    <a:pt x="19128" y="12698"/>
                    <a:pt x="19128" y="12943"/>
                  </a:cubicBezTo>
                  <a:cubicBezTo>
                    <a:pt x="19128" y="13187"/>
                    <a:pt x="19331" y="13390"/>
                    <a:pt x="19575" y="13390"/>
                  </a:cubicBezTo>
                  <a:cubicBezTo>
                    <a:pt x="19820" y="13390"/>
                    <a:pt x="20023" y="13187"/>
                    <a:pt x="20023" y="12943"/>
                  </a:cubicBezTo>
                  <a:cubicBezTo>
                    <a:pt x="20023" y="12698"/>
                    <a:pt x="19820" y="12495"/>
                    <a:pt x="19575" y="12495"/>
                  </a:cubicBezTo>
                  <a:close/>
                  <a:moveTo>
                    <a:pt x="20918" y="12495"/>
                  </a:moveTo>
                  <a:cubicBezTo>
                    <a:pt x="20674" y="12495"/>
                    <a:pt x="20471" y="12698"/>
                    <a:pt x="20471" y="12943"/>
                  </a:cubicBezTo>
                  <a:cubicBezTo>
                    <a:pt x="20471" y="13187"/>
                    <a:pt x="20674" y="13390"/>
                    <a:pt x="20918" y="13390"/>
                  </a:cubicBezTo>
                  <a:cubicBezTo>
                    <a:pt x="21163" y="13390"/>
                    <a:pt x="21366" y="13187"/>
                    <a:pt x="21366" y="12943"/>
                  </a:cubicBezTo>
                  <a:cubicBezTo>
                    <a:pt x="21366" y="12698"/>
                    <a:pt x="21163" y="12495"/>
                    <a:pt x="20918" y="12495"/>
                  </a:cubicBezTo>
                  <a:close/>
                  <a:moveTo>
                    <a:pt x="366" y="12658"/>
                  </a:moveTo>
                  <a:cubicBezTo>
                    <a:pt x="163" y="12658"/>
                    <a:pt x="0" y="12821"/>
                    <a:pt x="0" y="13065"/>
                  </a:cubicBezTo>
                  <a:cubicBezTo>
                    <a:pt x="0" y="13268"/>
                    <a:pt x="163" y="13431"/>
                    <a:pt x="366" y="13431"/>
                  </a:cubicBezTo>
                  <a:lnTo>
                    <a:pt x="1954" y="13431"/>
                  </a:lnTo>
                  <a:cubicBezTo>
                    <a:pt x="2157" y="13431"/>
                    <a:pt x="2360" y="13268"/>
                    <a:pt x="2360" y="13065"/>
                  </a:cubicBezTo>
                  <a:cubicBezTo>
                    <a:pt x="2360" y="12821"/>
                    <a:pt x="2157" y="12658"/>
                    <a:pt x="1954" y="12658"/>
                  </a:cubicBezTo>
                  <a:close/>
                  <a:moveTo>
                    <a:pt x="8669" y="12658"/>
                  </a:moveTo>
                  <a:cubicBezTo>
                    <a:pt x="8424" y="12658"/>
                    <a:pt x="8262" y="12821"/>
                    <a:pt x="8262" y="13065"/>
                  </a:cubicBezTo>
                  <a:cubicBezTo>
                    <a:pt x="8262" y="13268"/>
                    <a:pt x="8424" y="13431"/>
                    <a:pt x="8669" y="13431"/>
                  </a:cubicBezTo>
                  <a:lnTo>
                    <a:pt x="12779" y="13431"/>
                  </a:lnTo>
                  <a:cubicBezTo>
                    <a:pt x="12982" y="13431"/>
                    <a:pt x="13145" y="13268"/>
                    <a:pt x="13145" y="13065"/>
                  </a:cubicBezTo>
                  <a:cubicBezTo>
                    <a:pt x="13145" y="12821"/>
                    <a:pt x="12982" y="12658"/>
                    <a:pt x="12779" y="12658"/>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714" name="Google Shape;1777;p34"/>
            <p:cNvSpPr/>
            <p:nvPr/>
          </p:nvSpPr>
          <p:spPr>
            <a:xfrm>
              <a:off x="2570760" y="3426840"/>
              <a:ext cx="426960" cy="268200"/>
            </a:xfrm>
            <a:custGeom>
              <a:avLst/>
              <a:gdLst/>
              <a:ahLst/>
              <a:cxnLst/>
              <a:rect l="l" t="t" r="r" b="b"/>
              <a:pathLst>
                <a:path w="21367" h="13431">
                  <a:moveTo>
                    <a:pt x="366" y="82"/>
                  </a:moveTo>
                  <a:cubicBezTo>
                    <a:pt x="163" y="82"/>
                    <a:pt x="0" y="244"/>
                    <a:pt x="0" y="448"/>
                  </a:cubicBezTo>
                  <a:cubicBezTo>
                    <a:pt x="0" y="692"/>
                    <a:pt x="163" y="855"/>
                    <a:pt x="366" y="855"/>
                  </a:cubicBezTo>
                  <a:lnTo>
                    <a:pt x="1954" y="855"/>
                  </a:lnTo>
                  <a:cubicBezTo>
                    <a:pt x="2157" y="855"/>
                    <a:pt x="2360" y="692"/>
                    <a:pt x="2360" y="448"/>
                  </a:cubicBezTo>
                  <a:cubicBezTo>
                    <a:pt x="2360" y="244"/>
                    <a:pt x="2157" y="82"/>
                    <a:pt x="1954" y="82"/>
                  </a:cubicBezTo>
                  <a:close/>
                  <a:moveTo>
                    <a:pt x="3703" y="82"/>
                  </a:moveTo>
                  <a:cubicBezTo>
                    <a:pt x="3500" y="82"/>
                    <a:pt x="3337" y="244"/>
                    <a:pt x="3337" y="448"/>
                  </a:cubicBezTo>
                  <a:cubicBezTo>
                    <a:pt x="3337" y="692"/>
                    <a:pt x="3500" y="855"/>
                    <a:pt x="3703" y="855"/>
                  </a:cubicBezTo>
                  <a:lnTo>
                    <a:pt x="7855" y="855"/>
                  </a:lnTo>
                  <a:cubicBezTo>
                    <a:pt x="8058" y="855"/>
                    <a:pt x="8221" y="692"/>
                    <a:pt x="8221" y="448"/>
                  </a:cubicBezTo>
                  <a:cubicBezTo>
                    <a:pt x="8221" y="244"/>
                    <a:pt x="8058" y="82"/>
                    <a:pt x="7855" y="82"/>
                  </a:cubicBezTo>
                  <a:close/>
                  <a:moveTo>
                    <a:pt x="9605" y="0"/>
                  </a:moveTo>
                  <a:cubicBezTo>
                    <a:pt x="9360" y="0"/>
                    <a:pt x="9157" y="204"/>
                    <a:pt x="9157" y="448"/>
                  </a:cubicBezTo>
                  <a:cubicBezTo>
                    <a:pt x="9157" y="692"/>
                    <a:pt x="9360" y="896"/>
                    <a:pt x="9605" y="896"/>
                  </a:cubicBezTo>
                  <a:cubicBezTo>
                    <a:pt x="9849" y="896"/>
                    <a:pt x="10052" y="692"/>
                    <a:pt x="10052" y="448"/>
                  </a:cubicBezTo>
                  <a:cubicBezTo>
                    <a:pt x="10052" y="204"/>
                    <a:pt x="9849" y="0"/>
                    <a:pt x="9605" y="0"/>
                  </a:cubicBezTo>
                  <a:close/>
                  <a:moveTo>
                    <a:pt x="10948" y="0"/>
                  </a:moveTo>
                  <a:cubicBezTo>
                    <a:pt x="10703" y="0"/>
                    <a:pt x="10500" y="204"/>
                    <a:pt x="10500" y="448"/>
                  </a:cubicBezTo>
                  <a:cubicBezTo>
                    <a:pt x="10500" y="692"/>
                    <a:pt x="10703" y="896"/>
                    <a:pt x="10948" y="896"/>
                  </a:cubicBezTo>
                  <a:cubicBezTo>
                    <a:pt x="11192" y="896"/>
                    <a:pt x="11395" y="692"/>
                    <a:pt x="11395" y="448"/>
                  </a:cubicBezTo>
                  <a:cubicBezTo>
                    <a:pt x="11395" y="204"/>
                    <a:pt x="11192" y="0"/>
                    <a:pt x="10948" y="0"/>
                  </a:cubicBezTo>
                  <a:close/>
                  <a:moveTo>
                    <a:pt x="12291" y="0"/>
                  </a:moveTo>
                  <a:cubicBezTo>
                    <a:pt x="12046" y="0"/>
                    <a:pt x="11843" y="204"/>
                    <a:pt x="11843" y="448"/>
                  </a:cubicBezTo>
                  <a:cubicBezTo>
                    <a:pt x="11843" y="692"/>
                    <a:pt x="12046" y="896"/>
                    <a:pt x="12291" y="896"/>
                  </a:cubicBezTo>
                  <a:cubicBezTo>
                    <a:pt x="12535" y="896"/>
                    <a:pt x="12738" y="692"/>
                    <a:pt x="12738" y="448"/>
                  </a:cubicBezTo>
                  <a:cubicBezTo>
                    <a:pt x="12738" y="204"/>
                    <a:pt x="12535" y="0"/>
                    <a:pt x="12291" y="0"/>
                  </a:cubicBezTo>
                  <a:close/>
                  <a:moveTo>
                    <a:pt x="13634" y="0"/>
                  </a:moveTo>
                  <a:cubicBezTo>
                    <a:pt x="13389" y="0"/>
                    <a:pt x="13186" y="204"/>
                    <a:pt x="13186" y="448"/>
                  </a:cubicBezTo>
                  <a:cubicBezTo>
                    <a:pt x="13186" y="692"/>
                    <a:pt x="13389" y="896"/>
                    <a:pt x="13634" y="896"/>
                  </a:cubicBezTo>
                  <a:cubicBezTo>
                    <a:pt x="13878" y="896"/>
                    <a:pt x="14081" y="692"/>
                    <a:pt x="14081" y="448"/>
                  </a:cubicBezTo>
                  <a:cubicBezTo>
                    <a:pt x="14081" y="204"/>
                    <a:pt x="13878" y="0"/>
                    <a:pt x="13634" y="0"/>
                  </a:cubicBezTo>
                  <a:close/>
                  <a:moveTo>
                    <a:pt x="14977" y="0"/>
                  </a:moveTo>
                  <a:cubicBezTo>
                    <a:pt x="14732" y="0"/>
                    <a:pt x="14529" y="204"/>
                    <a:pt x="14529" y="448"/>
                  </a:cubicBezTo>
                  <a:cubicBezTo>
                    <a:pt x="14529" y="692"/>
                    <a:pt x="14732" y="896"/>
                    <a:pt x="14977" y="896"/>
                  </a:cubicBezTo>
                  <a:cubicBezTo>
                    <a:pt x="15221" y="896"/>
                    <a:pt x="15424" y="692"/>
                    <a:pt x="15424" y="448"/>
                  </a:cubicBezTo>
                  <a:cubicBezTo>
                    <a:pt x="15424" y="204"/>
                    <a:pt x="15221" y="0"/>
                    <a:pt x="14977" y="0"/>
                  </a:cubicBezTo>
                  <a:close/>
                  <a:moveTo>
                    <a:pt x="16320" y="0"/>
                  </a:moveTo>
                  <a:cubicBezTo>
                    <a:pt x="16075" y="0"/>
                    <a:pt x="15872" y="204"/>
                    <a:pt x="15872" y="448"/>
                  </a:cubicBezTo>
                  <a:cubicBezTo>
                    <a:pt x="15872" y="692"/>
                    <a:pt x="16075" y="896"/>
                    <a:pt x="16320" y="896"/>
                  </a:cubicBezTo>
                  <a:cubicBezTo>
                    <a:pt x="16564" y="896"/>
                    <a:pt x="16767" y="692"/>
                    <a:pt x="16767" y="448"/>
                  </a:cubicBezTo>
                  <a:cubicBezTo>
                    <a:pt x="16767" y="204"/>
                    <a:pt x="16564" y="0"/>
                    <a:pt x="16320" y="0"/>
                  </a:cubicBezTo>
                  <a:close/>
                  <a:moveTo>
                    <a:pt x="366" y="1872"/>
                  </a:moveTo>
                  <a:cubicBezTo>
                    <a:pt x="163" y="1872"/>
                    <a:pt x="0" y="2035"/>
                    <a:pt x="0" y="2239"/>
                  </a:cubicBezTo>
                  <a:cubicBezTo>
                    <a:pt x="0" y="2483"/>
                    <a:pt x="163" y="2646"/>
                    <a:pt x="366" y="2646"/>
                  </a:cubicBezTo>
                  <a:lnTo>
                    <a:pt x="1954" y="2646"/>
                  </a:lnTo>
                  <a:cubicBezTo>
                    <a:pt x="2157" y="2646"/>
                    <a:pt x="2360" y="2483"/>
                    <a:pt x="2360" y="2239"/>
                  </a:cubicBezTo>
                  <a:cubicBezTo>
                    <a:pt x="2360" y="2035"/>
                    <a:pt x="2157" y="1872"/>
                    <a:pt x="1954" y="1872"/>
                  </a:cubicBezTo>
                  <a:close/>
                  <a:moveTo>
                    <a:pt x="3703" y="1872"/>
                  </a:moveTo>
                  <a:cubicBezTo>
                    <a:pt x="3500" y="1872"/>
                    <a:pt x="3337" y="2035"/>
                    <a:pt x="3337" y="2239"/>
                  </a:cubicBezTo>
                  <a:cubicBezTo>
                    <a:pt x="3337" y="2483"/>
                    <a:pt x="3500" y="2646"/>
                    <a:pt x="3703" y="2646"/>
                  </a:cubicBezTo>
                  <a:lnTo>
                    <a:pt x="7855" y="2646"/>
                  </a:lnTo>
                  <a:cubicBezTo>
                    <a:pt x="8058" y="2646"/>
                    <a:pt x="8221" y="2483"/>
                    <a:pt x="8221" y="2239"/>
                  </a:cubicBezTo>
                  <a:cubicBezTo>
                    <a:pt x="8221" y="2035"/>
                    <a:pt x="8058" y="1872"/>
                    <a:pt x="7855" y="1872"/>
                  </a:cubicBezTo>
                  <a:close/>
                  <a:moveTo>
                    <a:pt x="366" y="3663"/>
                  </a:moveTo>
                  <a:cubicBezTo>
                    <a:pt x="163" y="3663"/>
                    <a:pt x="0" y="3826"/>
                    <a:pt x="0" y="4070"/>
                  </a:cubicBezTo>
                  <a:cubicBezTo>
                    <a:pt x="0" y="4273"/>
                    <a:pt x="163" y="4436"/>
                    <a:pt x="366" y="4436"/>
                  </a:cubicBezTo>
                  <a:lnTo>
                    <a:pt x="1954" y="4436"/>
                  </a:lnTo>
                  <a:cubicBezTo>
                    <a:pt x="2157" y="4436"/>
                    <a:pt x="2360" y="4273"/>
                    <a:pt x="2360" y="4070"/>
                  </a:cubicBezTo>
                  <a:cubicBezTo>
                    <a:pt x="2360" y="3826"/>
                    <a:pt x="2157" y="3663"/>
                    <a:pt x="1954" y="3663"/>
                  </a:cubicBezTo>
                  <a:close/>
                  <a:moveTo>
                    <a:pt x="3703" y="3663"/>
                  </a:moveTo>
                  <a:cubicBezTo>
                    <a:pt x="3500" y="3663"/>
                    <a:pt x="3337" y="3826"/>
                    <a:pt x="3337" y="4070"/>
                  </a:cubicBezTo>
                  <a:cubicBezTo>
                    <a:pt x="3337" y="4273"/>
                    <a:pt x="3500" y="4436"/>
                    <a:pt x="3703" y="4436"/>
                  </a:cubicBezTo>
                  <a:lnTo>
                    <a:pt x="7855" y="4436"/>
                  </a:lnTo>
                  <a:cubicBezTo>
                    <a:pt x="8058" y="4436"/>
                    <a:pt x="8221" y="4273"/>
                    <a:pt x="8221" y="4070"/>
                  </a:cubicBezTo>
                  <a:cubicBezTo>
                    <a:pt x="8221" y="3826"/>
                    <a:pt x="8058" y="3663"/>
                    <a:pt x="7855" y="3663"/>
                  </a:cubicBezTo>
                  <a:close/>
                  <a:moveTo>
                    <a:pt x="9605" y="3622"/>
                  </a:moveTo>
                  <a:cubicBezTo>
                    <a:pt x="9360" y="3622"/>
                    <a:pt x="9157" y="3785"/>
                    <a:pt x="9157" y="4070"/>
                  </a:cubicBezTo>
                  <a:cubicBezTo>
                    <a:pt x="9157" y="4314"/>
                    <a:pt x="9360" y="4518"/>
                    <a:pt x="9605" y="4518"/>
                  </a:cubicBezTo>
                  <a:cubicBezTo>
                    <a:pt x="9849" y="4518"/>
                    <a:pt x="10052" y="4314"/>
                    <a:pt x="10052" y="4070"/>
                  </a:cubicBezTo>
                  <a:cubicBezTo>
                    <a:pt x="10052" y="3785"/>
                    <a:pt x="9849" y="3622"/>
                    <a:pt x="9605" y="3622"/>
                  </a:cubicBezTo>
                  <a:close/>
                  <a:moveTo>
                    <a:pt x="10948" y="3622"/>
                  </a:moveTo>
                  <a:cubicBezTo>
                    <a:pt x="10703" y="3622"/>
                    <a:pt x="10500" y="3785"/>
                    <a:pt x="10500" y="4070"/>
                  </a:cubicBezTo>
                  <a:cubicBezTo>
                    <a:pt x="10500" y="4314"/>
                    <a:pt x="10703" y="4518"/>
                    <a:pt x="10948" y="4518"/>
                  </a:cubicBezTo>
                  <a:cubicBezTo>
                    <a:pt x="11192" y="4518"/>
                    <a:pt x="11395" y="4314"/>
                    <a:pt x="11395" y="4070"/>
                  </a:cubicBezTo>
                  <a:cubicBezTo>
                    <a:pt x="11395" y="3785"/>
                    <a:pt x="11192" y="3622"/>
                    <a:pt x="10948" y="3622"/>
                  </a:cubicBezTo>
                  <a:close/>
                  <a:moveTo>
                    <a:pt x="12291" y="3622"/>
                  </a:moveTo>
                  <a:cubicBezTo>
                    <a:pt x="12046" y="3622"/>
                    <a:pt x="11843" y="3785"/>
                    <a:pt x="11843" y="4070"/>
                  </a:cubicBezTo>
                  <a:cubicBezTo>
                    <a:pt x="11843" y="4314"/>
                    <a:pt x="12046" y="4518"/>
                    <a:pt x="12291" y="4518"/>
                  </a:cubicBezTo>
                  <a:cubicBezTo>
                    <a:pt x="12535" y="4518"/>
                    <a:pt x="12738" y="4314"/>
                    <a:pt x="12738" y="4070"/>
                  </a:cubicBezTo>
                  <a:cubicBezTo>
                    <a:pt x="12738" y="3785"/>
                    <a:pt x="12535" y="3622"/>
                    <a:pt x="12291" y="3622"/>
                  </a:cubicBezTo>
                  <a:close/>
                  <a:moveTo>
                    <a:pt x="13634" y="3622"/>
                  </a:moveTo>
                  <a:cubicBezTo>
                    <a:pt x="13389" y="3622"/>
                    <a:pt x="13186" y="3785"/>
                    <a:pt x="13186" y="4070"/>
                  </a:cubicBezTo>
                  <a:cubicBezTo>
                    <a:pt x="13186" y="4314"/>
                    <a:pt x="13389" y="4518"/>
                    <a:pt x="13634" y="4518"/>
                  </a:cubicBezTo>
                  <a:cubicBezTo>
                    <a:pt x="13878" y="4518"/>
                    <a:pt x="14081" y="4314"/>
                    <a:pt x="14081" y="4070"/>
                  </a:cubicBezTo>
                  <a:cubicBezTo>
                    <a:pt x="14081" y="3785"/>
                    <a:pt x="13878" y="3622"/>
                    <a:pt x="13634" y="3622"/>
                  </a:cubicBezTo>
                  <a:close/>
                  <a:moveTo>
                    <a:pt x="14977" y="3622"/>
                  </a:moveTo>
                  <a:cubicBezTo>
                    <a:pt x="14732" y="3622"/>
                    <a:pt x="14529" y="3785"/>
                    <a:pt x="14529" y="4070"/>
                  </a:cubicBezTo>
                  <a:cubicBezTo>
                    <a:pt x="14529" y="4314"/>
                    <a:pt x="14732" y="4518"/>
                    <a:pt x="14977" y="4518"/>
                  </a:cubicBezTo>
                  <a:cubicBezTo>
                    <a:pt x="15221" y="4518"/>
                    <a:pt x="15424" y="4314"/>
                    <a:pt x="15424" y="4070"/>
                  </a:cubicBezTo>
                  <a:cubicBezTo>
                    <a:pt x="15424" y="3785"/>
                    <a:pt x="15221" y="3622"/>
                    <a:pt x="14977" y="3622"/>
                  </a:cubicBezTo>
                  <a:close/>
                  <a:moveTo>
                    <a:pt x="16320" y="3622"/>
                  </a:moveTo>
                  <a:cubicBezTo>
                    <a:pt x="16075" y="3622"/>
                    <a:pt x="15872" y="3785"/>
                    <a:pt x="15872" y="4070"/>
                  </a:cubicBezTo>
                  <a:cubicBezTo>
                    <a:pt x="15872" y="4314"/>
                    <a:pt x="16075" y="4518"/>
                    <a:pt x="16320" y="4518"/>
                  </a:cubicBezTo>
                  <a:cubicBezTo>
                    <a:pt x="16564" y="4518"/>
                    <a:pt x="16767" y="4314"/>
                    <a:pt x="16767" y="4070"/>
                  </a:cubicBezTo>
                  <a:cubicBezTo>
                    <a:pt x="16767" y="3785"/>
                    <a:pt x="16564" y="3622"/>
                    <a:pt x="16320" y="3622"/>
                  </a:cubicBezTo>
                  <a:close/>
                  <a:moveTo>
                    <a:pt x="366" y="5454"/>
                  </a:moveTo>
                  <a:cubicBezTo>
                    <a:pt x="163" y="5454"/>
                    <a:pt x="0" y="5617"/>
                    <a:pt x="0" y="5861"/>
                  </a:cubicBezTo>
                  <a:cubicBezTo>
                    <a:pt x="0" y="6064"/>
                    <a:pt x="163" y="6227"/>
                    <a:pt x="366" y="6227"/>
                  </a:cubicBezTo>
                  <a:lnTo>
                    <a:pt x="1954" y="6227"/>
                  </a:lnTo>
                  <a:cubicBezTo>
                    <a:pt x="2157" y="6227"/>
                    <a:pt x="2360" y="6064"/>
                    <a:pt x="2360" y="5861"/>
                  </a:cubicBezTo>
                  <a:cubicBezTo>
                    <a:pt x="2360" y="5617"/>
                    <a:pt x="2157" y="5454"/>
                    <a:pt x="1954" y="5454"/>
                  </a:cubicBezTo>
                  <a:close/>
                  <a:moveTo>
                    <a:pt x="3703" y="5454"/>
                  </a:moveTo>
                  <a:cubicBezTo>
                    <a:pt x="3500" y="5454"/>
                    <a:pt x="3337" y="5617"/>
                    <a:pt x="3337" y="5861"/>
                  </a:cubicBezTo>
                  <a:cubicBezTo>
                    <a:pt x="3337" y="6064"/>
                    <a:pt x="3500" y="6227"/>
                    <a:pt x="3703" y="6227"/>
                  </a:cubicBezTo>
                  <a:lnTo>
                    <a:pt x="7855" y="6227"/>
                  </a:lnTo>
                  <a:cubicBezTo>
                    <a:pt x="8058" y="6227"/>
                    <a:pt x="8221" y="6064"/>
                    <a:pt x="8221" y="5861"/>
                  </a:cubicBezTo>
                  <a:cubicBezTo>
                    <a:pt x="8221" y="5617"/>
                    <a:pt x="8058" y="5454"/>
                    <a:pt x="7855" y="5454"/>
                  </a:cubicBezTo>
                  <a:close/>
                  <a:moveTo>
                    <a:pt x="366" y="7244"/>
                  </a:moveTo>
                  <a:cubicBezTo>
                    <a:pt x="163" y="7244"/>
                    <a:pt x="0" y="7448"/>
                    <a:pt x="0" y="7651"/>
                  </a:cubicBezTo>
                  <a:cubicBezTo>
                    <a:pt x="0" y="7855"/>
                    <a:pt x="163" y="8018"/>
                    <a:pt x="366" y="8018"/>
                  </a:cubicBezTo>
                  <a:lnTo>
                    <a:pt x="1954" y="8018"/>
                  </a:lnTo>
                  <a:cubicBezTo>
                    <a:pt x="2157" y="8018"/>
                    <a:pt x="2360" y="7855"/>
                    <a:pt x="2360" y="7651"/>
                  </a:cubicBezTo>
                  <a:cubicBezTo>
                    <a:pt x="2360" y="7448"/>
                    <a:pt x="2157" y="7244"/>
                    <a:pt x="1954" y="7244"/>
                  </a:cubicBezTo>
                  <a:close/>
                  <a:moveTo>
                    <a:pt x="3703" y="7244"/>
                  </a:moveTo>
                  <a:cubicBezTo>
                    <a:pt x="3500" y="7244"/>
                    <a:pt x="3337" y="7448"/>
                    <a:pt x="3337" y="7651"/>
                  </a:cubicBezTo>
                  <a:cubicBezTo>
                    <a:pt x="3337" y="7855"/>
                    <a:pt x="3500" y="8018"/>
                    <a:pt x="3703" y="8018"/>
                  </a:cubicBezTo>
                  <a:lnTo>
                    <a:pt x="7855" y="8018"/>
                  </a:lnTo>
                  <a:cubicBezTo>
                    <a:pt x="8058" y="8018"/>
                    <a:pt x="8221" y="7855"/>
                    <a:pt x="8221" y="7651"/>
                  </a:cubicBezTo>
                  <a:cubicBezTo>
                    <a:pt x="8221" y="7448"/>
                    <a:pt x="8058" y="7244"/>
                    <a:pt x="7855" y="7244"/>
                  </a:cubicBezTo>
                  <a:close/>
                  <a:moveTo>
                    <a:pt x="14203" y="8750"/>
                  </a:moveTo>
                  <a:cubicBezTo>
                    <a:pt x="13959" y="8750"/>
                    <a:pt x="13756" y="8954"/>
                    <a:pt x="13756" y="9198"/>
                  </a:cubicBezTo>
                  <a:cubicBezTo>
                    <a:pt x="13756" y="9483"/>
                    <a:pt x="13959" y="9686"/>
                    <a:pt x="14203" y="9686"/>
                  </a:cubicBezTo>
                  <a:cubicBezTo>
                    <a:pt x="14448" y="9686"/>
                    <a:pt x="14651" y="9483"/>
                    <a:pt x="14651" y="9198"/>
                  </a:cubicBezTo>
                  <a:cubicBezTo>
                    <a:pt x="14651" y="8954"/>
                    <a:pt x="14448" y="8750"/>
                    <a:pt x="14203" y="8750"/>
                  </a:cubicBezTo>
                  <a:close/>
                  <a:moveTo>
                    <a:pt x="15546" y="8750"/>
                  </a:moveTo>
                  <a:cubicBezTo>
                    <a:pt x="15302" y="8750"/>
                    <a:pt x="15099" y="8954"/>
                    <a:pt x="15099" y="9198"/>
                  </a:cubicBezTo>
                  <a:cubicBezTo>
                    <a:pt x="15099" y="9483"/>
                    <a:pt x="15302" y="9686"/>
                    <a:pt x="15546" y="9686"/>
                  </a:cubicBezTo>
                  <a:cubicBezTo>
                    <a:pt x="15791" y="9686"/>
                    <a:pt x="15994" y="9483"/>
                    <a:pt x="15994" y="9198"/>
                  </a:cubicBezTo>
                  <a:cubicBezTo>
                    <a:pt x="15994" y="8954"/>
                    <a:pt x="15791" y="8750"/>
                    <a:pt x="15546" y="8750"/>
                  </a:cubicBezTo>
                  <a:close/>
                  <a:moveTo>
                    <a:pt x="16889" y="8750"/>
                  </a:moveTo>
                  <a:cubicBezTo>
                    <a:pt x="16645" y="8750"/>
                    <a:pt x="16442" y="8954"/>
                    <a:pt x="16442" y="9198"/>
                  </a:cubicBezTo>
                  <a:cubicBezTo>
                    <a:pt x="16442" y="9483"/>
                    <a:pt x="16645" y="9686"/>
                    <a:pt x="16889" y="9686"/>
                  </a:cubicBezTo>
                  <a:cubicBezTo>
                    <a:pt x="17134" y="9686"/>
                    <a:pt x="17337" y="9483"/>
                    <a:pt x="17337" y="9198"/>
                  </a:cubicBezTo>
                  <a:cubicBezTo>
                    <a:pt x="17337" y="8954"/>
                    <a:pt x="17134" y="8750"/>
                    <a:pt x="16889" y="8750"/>
                  </a:cubicBezTo>
                  <a:close/>
                  <a:moveTo>
                    <a:pt x="18232" y="8750"/>
                  </a:moveTo>
                  <a:cubicBezTo>
                    <a:pt x="17988" y="8750"/>
                    <a:pt x="17785" y="8954"/>
                    <a:pt x="17785" y="9198"/>
                  </a:cubicBezTo>
                  <a:cubicBezTo>
                    <a:pt x="17785" y="9483"/>
                    <a:pt x="17988" y="9686"/>
                    <a:pt x="18232" y="9686"/>
                  </a:cubicBezTo>
                  <a:cubicBezTo>
                    <a:pt x="18477" y="9686"/>
                    <a:pt x="18680" y="9483"/>
                    <a:pt x="18680" y="9198"/>
                  </a:cubicBezTo>
                  <a:cubicBezTo>
                    <a:pt x="18680" y="8954"/>
                    <a:pt x="18477" y="8750"/>
                    <a:pt x="18232" y="8750"/>
                  </a:cubicBezTo>
                  <a:close/>
                  <a:moveTo>
                    <a:pt x="19575" y="8750"/>
                  </a:moveTo>
                  <a:cubicBezTo>
                    <a:pt x="19331" y="8750"/>
                    <a:pt x="19128" y="8954"/>
                    <a:pt x="19128" y="9198"/>
                  </a:cubicBezTo>
                  <a:cubicBezTo>
                    <a:pt x="19128" y="9483"/>
                    <a:pt x="19331" y="9686"/>
                    <a:pt x="19575" y="9686"/>
                  </a:cubicBezTo>
                  <a:cubicBezTo>
                    <a:pt x="19820" y="9686"/>
                    <a:pt x="20023" y="9483"/>
                    <a:pt x="20023" y="9198"/>
                  </a:cubicBezTo>
                  <a:cubicBezTo>
                    <a:pt x="20023" y="8954"/>
                    <a:pt x="19820" y="8750"/>
                    <a:pt x="19575" y="8750"/>
                  </a:cubicBezTo>
                  <a:close/>
                  <a:moveTo>
                    <a:pt x="20918" y="8750"/>
                  </a:moveTo>
                  <a:cubicBezTo>
                    <a:pt x="20674" y="8750"/>
                    <a:pt x="20471" y="8954"/>
                    <a:pt x="20471" y="9198"/>
                  </a:cubicBezTo>
                  <a:cubicBezTo>
                    <a:pt x="20471" y="9483"/>
                    <a:pt x="20674" y="9686"/>
                    <a:pt x="20918" y="9686"/>
                  </a:cubicBezTo>
                  <a:cubicBezTo>
                    <a:pt x="21163" y="9686"/>
                    <a:pt x="21366" y="9483"/>
                    <a:pt x="21366" y="9198"/>
                  </a:cubicBezTo>
                  <a:cubicBezTo>
                    <a:pt x="21366" y="8954"/>
                    <a:pt x="21163" y="8750"/>
                    <a:pt x="20918" y="8750"/>
                  </a:cubicBezTo>
                  <a:close/>
                  <a:moveTo>
                    <a:pt x="366" y="9035"/>
                  </a:moveTo>
                  <a:cubicBezTo>
                    <a:pt x="163" y="9035"/>
                    <a:pt x="0" y="9239"/>
                    <a:pt x="0" y="9442"/>
                  </a:cubicBezTo>
                  <a:cubicBezTo>
                    <a:pt x="0" y="9646"/>
                    <a:pt x="163" y="9849"/>
                    <a:pt x="366" y="9849"/>
                  </a:cubicBezTo>
                  <a:lnTo>
                    <a:pt x="1954" y="9849"/>
                  </a:lnTo>
                  <a:cubicBezTo>
                    <a:pt x="2157" y="9849"/>
                    <a:pt x="2360" y="9646"/>
                    <a:pt x="2360" y="9442"/>
                  </a:cubicBezTo>
                  <a:cubicBezTo>
                    <a:pt x="2360" y="9239"/>
                    <a:pt x="2157" y="9035"/>
                    <a:pt x="1954" y="9035"/>
                  </a:cubicBezTo>
                  <a:close/>
                  <a:moveTo>
                    <a:pt x="8669" y="9035"/>
                  </a:moveTo>
                  <a:cubicBezTo>
                    <a:pt x="8424" y="9035"/>
                    <a:pt x="8262" y="9239"/>
                    <a:pt x="8262" y="9442"/>
                  </a:cubicBezTo>
                  <a:cubicBezTo>
                    <a:pt x="8262" y="9646"/>
                    <a:pt x="8424" y="9849"/>
                    <a:pt x="8669" y="9849"/>
                  </a:cubicBezTo>
                  <a:lnTo>
                    <a:pt x="12779" y="9849"/>
                  </a:lnTo>
                  <a:cubicBezTo>
                    <a:pt x="12982" y="9849"/>
                    <a:pt x="13145" y="9646"/>
                    <a:pt x="13145" y="9442"/>
                  </a:cubicBezTo>
                  <a:cubicBezTo>
                    <a:pt x="13145" y="9239"/>
                    <a:pt x="12982" y="9035"/>
                    <a:pt x="12779" y="9035"/>
                  </a:cubicBezTo>
                  <a:close/>
                  <a:moveTo>
                    <a:pt x="366" y="10866"/>
                  </a:moveTo>
                  <a:cubicBezTo>
                    <a:pt x="163" y="10866"/>
                    <a:pt x="0" y="11029"/>
                    <a:pt x="0" y="11233"/>
                  </a:cubicBezTo>
                  <a:cubicBezTo>
                    <a:pt x="0" y="11436"/>
                    <a:pt x="163" y="11640"/>
                    <a:pt x="366" y="11640"/>
                  </a:cubicBezTo>
                  <a:lnTo>
                    <a:pt x="1954" y="11640"/>
                  </a:lnTo>
                  <a:cubicBezTo>
                    <a:pt x="2157" y="11640"/>
                    <a:pt x="2360" y="11436"/>
                    <a:pt x="2360" y="11233"/>
                  </a:cubicBezTo>
                  <a:cubicBezTo>
                    <a:pt x="2360" y="11029"/>
                    <a:pt x="2157" y="10866"/>
                    <a:pt x="1954" y="10866"/>
                  </a:cubicBezTo>
                  <a:close/>
                  <a:moveTo>
                    <a:pt x="8669" y="10866"/>
                  </a:moveTo>
                  <a:cubicBezTo>
                    <a:pt x="8424" y="10866"/>
                    <a:pt x="8262" y="11029"/>
                    <a:pt x="8262" y="11233"/>
                  </a:cubicBezTo>
                  <a:cubicBezTo>
                    <a:pt x="8262" y="11436"/>
                    <a:pt x="8424" y="11640"/>
                    <a:pt x="8669" y="11640"/>
                  </a:cubicBezTo>
                  <a:lnTo>
                    <a:pt x="12779" y="11640"/>
                  </a:lnTo>
                  <a:cubicBezTo>
                    <a:pt x="12982" y="11640"/>
                    <a:pt x="13145" y="11436"/>
                    <a:pt x="13145" y="11233"/>
                  </a:cubicBezTo>
                  <a:cubicBezTo>
                    <a:pt x="13145" y="11029"/>
                    <a:pt x="12982" y="10866"/>
                    <a:pt x="12779" y="10866"/>
                  </a:cubicBezTo>
                  <a:close/>
                  <a:moveTo>
                    <a:pt x="14203" y="12454"/>
                  </a:moveTo>
                  <a:cubicBezTo>
                    <a:pt x="13959" y="12454"/>
                    <a:pt x="13756" y="12657"/>
                    <a:pt x="13756" y="12942"/>
                  </a:cubicBezTo>
                  <a:cubicBezTo>
                    <a:pt x="13756" y="13186"/>
                    <a:pt x="13959" y="13390"/>
                    <a:pt x="14203" y="13390"/>
                  </a:cubicBezTo>
                  <a:cubicBezTo>
                    <a:pt x="14448" y="13390"/>
                    <a:pt x="14651" y="13186"/>
                    <a:pt x="14651" y="12942"/>
                  </a:cubicBezTo>
                  <a:cubicBezTo>
                    <a:pt x="14651" y="12657"/>
                    <a:pt x="14448" y="12454"/>
                    <a:pt x="14203" y="12454"/>
                  </a:cubicBezTo>
                  <a:close/>
                  <a:moveTo>
                    <a:pt x="15546" y="12454"/>
                  </a:moveTo>
                  <a:cubicBezTo>
                    <a:pt x="15302" y="12454"/>
                    <a:pt x="15099" y="12657"/>
                    <a:pt x="15099" y="12942"/>
                  </a:cubicBezTo>
                  <a:cubicBezTo>
                    <a:pt x="15099" y="13186"/>
                    <a:pt x="15302" y="13390"/>
                    <a:pt x="15546" y="13390"/>
                  </a:cubicBezTo>
                  <a:cubicBezTo>
                    <a:pt x="15791" y="13390"/>
                    <a:pt x="15994" y="13186"/>
                    <a:pt x="15994" y="12942"/>
                  </a:cubicBezTo>
                  <a:cubicBezTo>
                    <a:pt x="15994" y="12657"/>
                    <a:pt x="15791" y="12454"/>
                    <a:pt x="15546" y="12454"/>
                  </a:cubicBezTo>
                  <a:close/>
                  <a:moveTo>
                    <a:pt x="16889" y="12454"/>
                  </a:moveTo>
                  <a:cubicBezTo>
                    <a:pt x="16645" y="12454"/>
                    <a:pt x="16442" y="12657"/>
                    <a:pt x="16442" y="12942"/>
                  </a:cubicBezTo>
                  <a:cubicBezTo>
                    <a:pt x="16442" y="13186"/>
                    <a:pt x="16645" y="13390"/>
                    <a:pt x="16889" y="13390"/>
                  </a:cubicBezTo>
                  <a:cubicBezTo>
                    <a:pt x="17134" y="13390"/>
                    <a:pt x="17337" y="13186"/>
                    <a:pt x="17337" y="12942"/>
                  </a:cubicBezTo>
                  <a:cubicBezTo>
                    <a:pt x="17337" y="12657"/>
                    <a:pt x="17134" y="12454"/>
                    <a:pt x="16889" y="12454"/>
                  </a:cubicBezTo>
                  <a:close/>
                  <a:moveTo>
                    <a:pt x="18232" y="12454"/>
                  </a:moveTo>
                  <a:cubicBezTo>
                    <a:pt x="17988" y="12454"/>
                    <a:pt x="17785" y="12657"/>
                    <a:pt x="17785" y="12942"/>
                  </a:cubicBezTo>
                  <a:cubicBezTo>
                    <a:pt x="17785" y="13186"/>
                    <a:pt x="17988" y="13390"/>
                    <a:pt x="18232" y="13390"/>
                  </a:cubicBezTo>
                  <a:cubicBezTo>
                    <a:pt x="18477" y="13390"/>
                    <a:pt x="18680" y="13186"/>
                    <a:pt x="18680" y="12942"/>
                  </a:cubicBezTo>
                  <a:cubicBezTo>
                    <a:pt x="18680" y="12657"/>
                    <a:pt x="18477" y="12454"/>
                    <a:pt x="18232" y="12454"/>
                  </a:cubicBezTo>
                  <a:close/>
                  <a:moveTo>
                    <a:pt x="19575" y="12454"/>
                  </a:moveTo>
                  <a:cubicBezTo>
                    <a:pt x="19331" y="12454"/>
                    <a:pt x="19128" y="12657"/>
                    <a:pt x="19128" y="12942"/>
                  </a:cubicBezTo>
                  <a:cubicBezTo>
                    <a:pt x="19128" y="13186"/>
                    <a:pt x="19331" y="13390"/>
                    <a:pt x="19575" y="13390"/>
                  </a:cubicBezTo>
                  <a:cubicBezTo>
                    <a:pt x="19820" y="13390"/>
                    <a:pt x="20023" y="13186"/>
                    <a:pt x="20023" y="12942"/>
                  </a:cubicBezTo>
                  <a:cubicBezTo>
                    <a:pt x="20023" y="12657"/>
                    <a:pt x="19820" y="12454"/>
                    <a:pt x="19575" y="12454"/>
                  </a:cubicBezTo>
                  <a:close/>
                  <a:moveTo>
                    <a:pt x="20918" y="12454"/>
                  </a:moveTo>
                  <a:cubicBezTo>
                    <a:pt x="20674" y="12454"/>
                    <a:pt x="20471" y="12657"/>
                    <a:pt x="20471" y="12942"/>
                  </a:cubicBezTo>
                  <a:cubicBezTo>
                    <a:pt x="20471" y="13186"/>
                    <a:pt x="20674" y="13390"/>
                    <a:pt x="20918" y="13390"/>
                  </a:cubicBezTo>
                  <a:cubicBezTo>
                    <a:pt x="21163" y="13390"/>
                    <a:pt x="21366" y="13186"/>
                    <a:pt x="21366" y="12942"/>
                  </a:cubicBezTo>
                  <a:cubicBezTo>
                    <a:pt x="21366" y="12657"/>
                    <a:pt x="21163" y="12454"/>
                    <a:pt x="20918" y="12454"/>
                  </a:cubicBezTo>
                  <a:close/>
                  <a:moveTo>
                    <a:pt x="366" y="12657"/>
                  </a:moveTo>
                  <a:cubicBezTo>
                    <a:pt x="163" y="12657"/>
                    <a:pt x="0" y="12820"/>
                    <a:pt x="0" y="13023"/>
                  </a:cubicBezTo>
                  <a:cubicBezTo>
                    <a:pt x="0" y="13268"/>
                    <a:pt x="163" y="13430"/>
                    <a:pt x="366" y="13430"/>
                  </a:cubicBezTo>
                  <a:lnTo>
                    <a:pt x="1954" y="13430"/>
                  </a:lnTo>
                  <a:cubicBezTo>
                    <a:pt x="2157" y="13430"/>
                    <a:pt x="2360" y="13268"/>
                    <a:pt x="2360" y="13023"/>
                  </a:cubicBezTo>
                  <a:cubicBezTo>
                    <a:pt x="2360" y="12820"/>
                    <a:pt x="2157" y="12657"/>
                    <a:pt x="1954" y="12657"/>
                  </a:cubicBezTo>
                  <a:close/>
                  <a:moveTo>
                    <a:pt x="8669" y="12657"/>
                  </a:moveTo>
                  <a:cubicBezTo>
                    <a:pt x="8424" y="12657"/>
                    <a:pt x="8262" y="12820"/>
                    <a:pt x="8262" y="13023"/>
                  </a:cubicBezTo>
                  <a:cubicBezTo>
                    <a:pt x="8262" y="13268"/>
                    <a:pt x="8424" y="13430"/>
                    <a:pt x="8669" y="13430"/>
                  </a:cubicBezTo>
                  <a:lnTo>
                    <a:pt x="12779" y="13430"/>
                  </a:lnTo>
                  <a:cubicBezTo>
                    <a:pt x="12982" y="13430"/>
                    <a:pt x="13145" y="13268"/>
                    <a:pt x="13145" y="13023"/>
                  </a:cubicBezTo>
                  <a:cubicBezTo>
                    <a:pt x="13145" y="12820"/>
                    <a:pt x="12982" y="12657"/>
                    <a:pt x="12779" y="12657"/>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715" name="Google Shape;1778;p34"/>
            <p:cNvSpPr/>
            <p:nvPr/>
          </p:nvSpPr>
          <p:spPr>
            <a:xfrm>
              <a:off x="2466000" y="2629080"/>
              <a:ext cx="108000" cy="199080"/>
            </a:xfrm>
            <a:custGeom>
              <a:avLst/>
              <a:gdLst/>
              <a:ahLst/>
              <a:cxnLst/>
              <a:rect l="l" t="t" r="r" b="b"/>
              <a:pathLst>
                <a:path w="5413" h="9971">
                  <a:moveTo>
                    <a:pt x="3052" y="692"/>
                  </a:moveTo>
                  <a:cubicBezTo>
                    <a:pt x="3256" y="692"/>
                    <a:pt x="3459" y="814"/>
                    <a:pt x="3663" y="977"/>
                  </a:cubicBezTo>
                  <a:cubicBezTo>
                    <a:pt x="3948" y="1221"/>
                    <a:pt x="4233" y="1709"/>
                    <a:pt x="4436" y="2320"/>
                  </a:cubicBezTo>
                  <a:cubicBezTo>
                    <a:pt x="4640" y="2930"/>
                    <a:pt x="4762" y="3663"/>
                    <a:pt x="4762" y="4477"/>
                  </a:cubicBezTo>
                  <a:cubicBezTo>
                    <a:pt x="4762" y="4680"/>
                    <a:pt x="4762" y="4924"/>
                    <a:pt x="4721" y="5169"/>
                  </a:cubicBezTo>
                  <a:cubicBezTo>
                    <a:pt x="4640" y="6349"/>
                    <a:pt x="4314" y="7448"/>
                    <a:pt x="3866" y="8180"/>
                  </a:cubicBezTo>
                  <a:cubicBezTo>
                    <a:pt x="3663" y="8546"/>
                    <a:pt x="3419" y="8831"/>
                    <a:pt x="3134" y="9035"/>
                  </a:cubicBezTo>
                  <a:cubicBezTo>
                    <a:pt x="2890" y="9238"/>
                    <a:pt x="2686" y="9320"/>
                    <a:pt x="2442" y="9320"/>
                  </a:cubicBezTo>
                  <a:lnTo>
                    <a:pt x="2361" y="9320"/>
                  </a:lnTo>
                  <a:cubicBezTo>
                    <a:pt x="2157" y="9279"/>
                    <a:pt x="1954" y="9198"/>
                    <a:pt x="1750" y="9035"/>
                  </a:cubicBezTo>
                  <a:cubicBezTo>
                    <a:pt x="1465" y="8750"/>
                    <a:pt x="1180" y="8302"/>
                    <a:pt x="977" y="7692"/>
                  </a:cubicBezTo>
                  <a:cubicBezTo>
                    <a:pt x="773" y="7081"/>
                    <a:pt x="651" y="6349"/>
                    <a:pt x="651" y="5535"/>
                  </a:cubicBezTo>
                  <a:cubicBezTo>
                    <a:pt x="651" y="5291"/>
                    <a:pt x="692" y="5087"/>
                    <a:pt x="692" y="4843"/>
                  </a:cubicBezTo>
                  <a:cubicBezTo>
                    <a:pt x="773" y="3622"/>
                    <a:pt x="1099" y="2564"/>
                    <a:pt x="1547" y="1831"/>
                  </a:cubicBezTo>
                  <a:cubicBezTo>
                    <a:pt x="1791" y="1424"/>
                    <a:pt x="2035" y="1140"/>
                    <a:pt x="2279" y="977"/>
                  </a:cubicBezTo>
                  <a:cubicBezTo>
                    <a:pt x="2523" y="773"/>
                    <a:pt x="2768" y="692"/>
                    <a:pt x="2971" y="692"/>
                  </a:cubicBezTo>
                  <a:close/>
                  <a:moveTo>
                    <a:pt x="2971" y="0"/>
                  </a:moveTo>
                  <a:cubicBezTo>
                    <a:pt x="2564" y="0"/>
                    <a:pt x="2198" y="163"/>
                    <a:pt x="1872" y="407"/>
                  </a:cubicBezTo>
                  <a:cubicBezTo>
                    <a:pt x="1343" y="814"/>
                    <a:pt x="936" y="1424"/>
                    <a:pt x="611" y="2157"/>
                  </a:cubicBezTo>
                  <a:cubicBezTo>
                    <a:pt x="326" y="2930"/>
                    <a:pt x="82" y="3826"/>
                    <a:pt x="0" y="4802"/>
                  </a:cubicBezTo>
                  <a:cubicBezTo>
                    <a:pt x="0" y="5046"/>
                    <a:pt x="0" y="5291"/>
                    <a:pt x="0" y="5535"/>
                  </a:cubicBezTo>
                  <a:cubicBezTo>
                    <a:pt x="0" y="6674"/>
                    <a:pt x="204" y="7732"/>
                    <a:pt x="611" y="8546"/>
                  </a:cubicBezTo>
                  <a:cubicBezTo>
                    <a:pt x="773" y="8953"/>
                    <a:pt x="1018" y="9279"/>
                    <a:pt x="1302" y="9523"/>
                  </a:cubicBezTo>
                  <a:cubicBezTo>
                    <a:pt x="1587" y="9767"/>
                    <a:pt x="1954" y="9930"/>
                    <a:pt x="2320" y="9971"/>
                  </a:cubicBezTo>
                  <a:lnTo>
                    <a:pt x="2442" y="9971"/>
                  </a:lnTo>
                  <a:cubicBezTo>
                    <a:pt x="2849" y="9971"/>
                    <a:pt x="3215" y="9808"/>
                    <a:pt x="3581" y="9564"/>
                  </a:cubicBezTo>
                  <a:cubicBezTo>
                    <a:pt x="4070" y="9198"/>
                    <a:pt x="4477" y="8587"/>
                    <a:pt x="4802" y="7814"/>
                  </a:cubicBezTo>
                  <a:cubicBezTo>
                    <a:pt x="5128" y="7081"/>
                    <a:pt x="5331" y="6186"/>
                    <a:pt x="5413" y="5209"/>
                  </a:cubicBezTo>
                  <a:cubicBezTo>
                    <a:pt x="5413" y="4965"/>
                    <a:pt x="5413" y="4721"/>
                    <a:pt x="5413" y="4477"/>
                  </a:cubicBezTo>
                  <a:cubicBezTo>
                    <a:pt x="5413" y="3296"/>
                    <a:pt x="5209" y="2238"/>
                    <a:pt x="4843" y="1465"/>
                  </a:cubicBezTo>
                  <a:cubicBezTo>
                    <a:pt x="4640" y="1058"/>
                    <a:pt x="4395" y="733"/>
                    <a:pt x="4111" y="448"/>
                  </a:cubicBezTo>
                  <a:cubicBezTo>
                    <a:pt x="3826" y="203"/>
                    <a:pt x="3459" y="41"/>
                    <a:pt x="3093"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16" name="Google Shape;1779;p34"/>
            <p:cNvSpPr/>
            <p:nvPr/>
          </p:nvSpPr>
          <p:spPr>
            <a:xfrm>
              <a:off x="1839960" y="2297520"/>
              <a:ext cx="693000" cy="894600"/>
            </a:xfrm>
            <a:custGeom>
              <a:avLst/>
              <a:gdLst/>
              <a:ahLst/>
              <a:cxnLst/>
              <a:rect l="l" t="t" r="r" b="b"/>
              <a:pathLst>
                <a:path w="34674" h="44747">
                  <a:moveTo>
                    <a:pt x="20542" y="1"/>
                  </a:moveTo>
                  <a:cubicBezTo>
                    <a:pt x="16954" y="1"/>
                    <a:pt x="13117" y="564"/>
                    <a:pt x="9849" y="2096"/>
                  </a:cubicBezTo>
                  <a:cubicBezTo>
                    <a:pt x="1465" y="6043"/>
                    <a:pt x="3297" y="19799"/>
                    <a:pt x="3297" y="19799"/>
                  </a:cubicBezTo>
                  <a:cubicBezTo>
                    <a:pt x="3297" y="19799"/>
                    <a:pt x="5128" y="25700"/>
                    <a:pt x="3948" y="29526"/>
                  </a:cubicBezTo>
                  <a:cubicBezTo>
                    <a:pt x="2767" y="33311"/>
                    <a:pt x="0" y="36200"/>
                    <a:pt x="0" y="36200"/>
                  </a:cubicBezTo>
                  <a:lnTo>
                    <a:pt x="19168" y="44746"/>
                  </a:lnTo>
                  <a:cubicBezTo>
                    <a:pt x="19168" y="44746"/>
                    <a:pt x="19820" y="41979"/>
                    <a:pt x="20104" y="41206"/>
                  </a:cubicBezTo>
                  <a:cubicBezTo>
                    <a:pt x="20349" y="40433"/>
                    <a:pt x="22343" y="40148"/>
                    <a:pt x="22343" y="40148"/>
                  </a:cubicBezTo>
                  <a:cubicBezTo>
                    <a:pt x="22343" y="40148"/>
                    <a:pt x="25362" y="41619"/>
                    <a:pt x="26748" y="41619"/>
                  </a:cubicBezTo>
                  <a:cubicBezTo>
                    <a:pt x="26802" y="41619"/>
                    <a:pt x="26853" y="41617"/>
                    <a:pt x="26901" y="41613"/>
                  </a:cubicBezTo>
                  <a:cubicBezTo>
                    <a:pt x="28244" y="41450"/>
                    <a:pt x="27837" y="40799"/>
                    <a:pt x="28895" y="38845"/>
                  </a:cubicBezTo>
                  <a:cubicBezTo>
                    <a:pt x="29953" y="36851"/>
                    <a:pt x="33738" y="26758"/>
                    <a:pt x="33738" y="24683"/>
                  </a:cubicBezTo>
                  <a:cubicBezTo>
                    <a:pt x="33738" y="22566"/>
                    <a:pt x="32029" y="21264"/>
                    <a:pt x="32029" y="20206"/>
                  </a:cubicBezTo>
                  <a:cubicBezTo>
                    <a:pt x="32029" y="19148"/>
                    <a:pt x="33087" y="17724"/>
                    <a:pt x="33860" y="15485"/>
                  </a:cubicBezTo>
                  <a:cubicBezTo>
                    <a:pt x="34674" y="13247"/>
                    <a:pt x="34389" y="8526"/>
                    <a:pt x="34389" y="8526"/>
                  </a:cubicBezTo>
                  <a:cubicBezTo>
                    <a:pt x="34389" y="8526"/>
                    <a:pt x="34389" y="4578"/>
                    <a:pt x="32436" y="2625"/>
                  </a:cubicBezTo>
                  <a:cubicBezTo>
                    <a:pt x="31240" y="1404"/>
                    <a:pt x="26202" y="1"/>
                    <a:pt x="20542"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717" name="Google Shape;1780;p34"/>
            <p:cNvSpPr/>
            <p:nvPr/>
          </p:nvSpPr>
          <p:spPr>
            <a:xfrm>
              <a:off x="1872360" y="2323800"/>
              <a:ext cx="506880" cy="798120"/>
            </a:xfrm>
            <a:custGeom>
              <a:avLst/>
              <a:gdLst/>
              <a:ahLst/>
              <a:cxnLst/>
              <a:rect l="l" t="t" r="r" b="b"/>
              <a:pathLst>
                <a:path w="25356" h="39925">
                  <a:moveTo>
                    <a:pt x="11233" y="1"/>
                  </a:moveTo>
                  <a:cubicBezTo>
                    <a:pt x="10257" y="285"/>
                    <a:pt x="9280" y="652"/>
                    <a:pt x="8385" y="1059"/>
                  </a:cubicBezTo>
                  <a:cubicBezTo>
                    <a:pt x="5576" y="2402"/>
                    <a:pt x="3949" y="4844"/>
                    <a:pt x="3013" y="7570"/>
                  </a:cubicBezTo>
                  <a:cubicBezTo>
                    <a:pt x="2077" y="10256"/>
                    <a:pt x="1832" y="13186"/>
                    <a:pt x="1832" y="15343"/>
                  </a:cubicBezTo>
                  <a:cubicBezTo>
                    <a:pt x="1832" y="16727"/>
                    <a:pt x="1914" y="17785"/>
                    <a:pt x="1995" y="18233"/>
                  </a:cubicBezTo>
                  <a:cubicBezTo>
                    <a:pt x="1995" y="18314"/>
                    <a:pt x="1995" y="18396"/>
                    <a:pt x="1995" y="18396"/>
                  </a:cubicBezTo>
                  <a:cubicBezTo>
                    <a:pt x="2117" y="18762"/>
                    <a:pt x="3053" y="21977"/>
                    <a:pt x="3053" y="25151"/>
                  </a:cubicBezTo>
                  <a:cubicBezTo>
                    <a:pt x="3053" y="26250"/>
                    <a:pt x="2931" y="27308"/>
                    <a:pt x="2646" y="28285"/>
                  </a:cubicBezTo>
                  <a:cubicBezTo>
                    <a:pt x="1995" y="30401"/>
                    <a:pt x="896" y="32192"/>
                    <a:pt x="1" y="33413"/>
                  </a:cubicBezTo>
                  <a:cubicBezTo>
                    <a:pt x="774" y="33616"/>
                    <a:pt x="1629" y="33861"/>
                    <a:pt x="2606" y="34227"/>
                  </a:cubicBezTo>
                  <a:cubicBezTo>
                    <a:pt x="5047" y="35163"/>
                    <a:pt x="9402" y="37320"/>
                    <a:pt x="13024" y="39355"/>
                  </a:cubicBezTo>
                  <a:lnTo>
                    <a:pt x="18396" y="38622"/>
                  </a:lnTo>
                  <a:cubicBezTo>
                    <a:pt x="18396" y="38622"/>
                    <a:pt x="18681" y="38744"/>
                    <a:pt x="19088" y="38907"/>
                  </a:cubicBezTo>
                  <a:cubicBezTo>
                    <a:pt x="19251" y="38866"/>
                    <a:pt x="19413" y="38785"/>
                    <a:pt x="19576" y="38744"/>
                  </a:cubicBezTo>
                  <a:cubicBezTo>
                    <a:pt x="20146" y="38541"/>
                    <a:pt x="20634" y="38500"/>
                    <a:pt x="20634" y="38500"/>
                  </a:cubicBezTo>
                  <a:lnTo>
                    <a:pt x="20716" y="38500"/>
                  </a:lnTo>
                  <a:cubicBezTo>
                    <a:pt x="20756" y="38500"/>
                    <a:pt x="20797" y="38500"/>
                    <a:pt x="20838" y="38541"/>
                  </a:cubicBezTo>
                  <a:cubicBezTo>
                    <a:pt x="20838" y="38541"/>
                    <a:pt x="20960" y="38582"/>
                    <a:pt x="21123" y="38663"/>
                  </a:cubicBezTo>
                  <a:cubicBezTo>
                    <a:pt x="21326" y="38744"/>
                    <a:pt x="21570" y="38866"/>
                    <a:pt x="21855" y="38988"/>
                  </a:cubicBezTo>
                  <a:cubicBezTo>
                    <a:pt x="22466" y="39233"/>
                    <a:pt x="23239" y="39518"/>
                    <a:pt x="23931" y="39721"/>
                  </a:cubicBezTo>
                  <a:cubicBezTo>
                    <a:pt x="24379" y="39843"/>
                    <a:pt x="24826" y="39925"/>
                    <a:pt x="25111" y="39925"/>
                  </a:cubicBezTo>
                  <a:lnTo>
                    <a:pt x="25355" y="39925"/>
                  </a:lnTo>
                  <a:cubicBezTo>
                    <a:pt x="25192" y="38459"/>
                    <a:pt x="20309" y="34552"/>
                    <a:pt x="20512" y="28977"/>
                  </a:cubicBezTo>
                  <a:cubicBezTo>
                    <a:pt x="20756" y="22872"/>
                    <a:pt x="19129" y="15099"/>
                    <a:pt x="19129" y="15099"/>
                  </a:cubicBezTo>
                  <a:cubicBezTo>
                    <a:pt x="19129" y="15099"/>
                    <a:pt x="19332" y="13186"/>
                    <a:pt x="15832" y="7326"/>
                  </a:cubicBezTo>
                  <a:cubicBezTo>
                    <a:pt x="14571" y="5210"/>
                    <a:pt x="13105" y="2524"/>
                    <a:pt x="11233" y="1"/>
                  </a:cubicBezTo>
                  <a:close/>
                </a:path>
              </a:pathLst>
            </a:custGeom>
            <a:solidFill>
              <a:srgbClr val="999999"/>
            </a:solidFill>
            <a:ln w="0">
              <a:noFill/>
            </a:ln>
          </p:spPr>
          <p:style>
            <a:lnRef idx="0">
              <a:scrgbClr r="0" g="0" b="0"/>
            </a:lnRef>
            <a:fillRef idx="0">
              <a:scrgbClr r="0" g="0" b="0"/>
            </a:fillRef>
            <a:effectRef idx="0">
              <a:scrgbClr r="0" g="0" b="0"/>
            </a:effectRef>
            <a:fontRef idx="minor"/>
          </p:style>
        </p:sp>
        <p:sp>
          <p:nvSpPr>
            <p:cNvPr id="1718" name="Google Shape;1781;p34"/>
            <p:cNvSpPr/>
            <p:nvPr/>
          </p:nvSpPr>
          <p:spPr>
            <a:xfrm>
              <a:off x="2278800" y="2413440"/>
              <a:ext cx="243000" cy="141120"/>
            </a:xfrm>
            <a:custGeom>
              <a:avLst/>
              <a:gdLst/>
              <a:ahLst/>
              <a:cxnLst/>
              <a:rect l="l" t="t" r="r" b="b"/>
              <a:pathLst>
                <a:path w="12170" h="7082">
                  <a:moveTo>
                    <a:pt x="7733" y="0"/>
                  </a:moveTo>
                  <a:cubicBezTo>
                    <a:pt x="1385" y="0"/>
                    <a:pt x="1" y="2605"/>
                    <a:pt x="1873" y="4233"/>
                  </a:cubicBezTo>
                  <a:lnTo>
                    <a:pt x="6594" y="4029"/>
                  </a:lnTo>
                  <a:lnTo>
                    <a:pt x="6594" y="4029"/>
                  </a:lnTo>
                  <a:cubicBezTo>
                    <a:pt x="6594" y="4029"/>
                    <a:pt x="3745" y="7082"/>
                    <a:pt x="7041" y="7082"/>
                  </a:cubicBezTo>
                  <a:cubicBezTo>
                    <a:pt x="9605" y="7082"/>
                    <a:pt x="11437" y="6593"/>
                    <a:pt x="12169" y="5535"/>
                  </a:cubicBezTo>
                  <a:cubicBezTo>
                    <a:pt x="12169" y="5169"/>
                    <a:pt x="12169" y="4843"/>
                    <a:pt x="12169" y="4518"/>
                  </a:cubicBezTo>
                  <a:cubicBezTo>
                    <a:pt x="12169" y="3989"/>
                    <a:pt x="12169" y="3541"/>
                    <a:pt x="12129" y="3256"/>
                  </a:cubicBezTo>
                  <a:cubicBezTo>
                    <a:pt x="12129" y="2930"/>
                    <a:pt x="12129" y="2727"/>
                    <a:pt x="12129" y="2727"/>
                  </a:cubicBezTo>
                  <a:cubicBezTo>
                    <a:pt x="12129" y="2727"/>
                    <a:pt x="12129" y="2686"/>
                    <a:pt x="12129" y="2564"/>
                  </a:cubicBezTo>
                  <a:cubicBezTo>
                    <a:pt x="12129" y="2442"/>
                    <a:pt x="12129" y="2279"/>
                    <a:pt x="12088" y="2116"/>
                  </a:cubicBezTo>
                  <a:cubicBezTo>
                    <a:pt x="12088" y="1791"/>
                    <a:pt x="12006" y="1343"/>
                    <a:pt x="11925" y="896"/>
                  </a:cubicBezTo>
                  <a:cubicBezTo>
                    <a:pt x="11274" y="367"/>
                    <a:pt x="10012" y="0"/>
                    <a:pt x="7733" y="0"/>
                  </a:cubicBezTo>
                  <a:close/>
                </a:path>
              </a:pathLst>
            </a:custGeom>
            <a:solidFill>
              <a:srgbClr val="999999"/>
            </a:solidFill>
            <a:ln w="0">
              <a:noFill/>
            </a:ln>
          </p:spPr>
          <p:style>
            <a:lnRef idx="0">
              <a:scrgbClr r="0" g="0" b="0"/>
            </a:lnRef>
            <a:fillRef idx="0">
              <a:scrgbClr r="0" g="0" b="0"/>
            </a:fillRef>
            <a:effectRef idx="0">
              <a:scrgbClr r="0" g="0" b="0"/>
            </a:effectRef>
            <a:fontRef idx="minor"/>
          </p:style>
        </p:sp>
        <p:sp>
          <p:nvSpPr>
            <p:cNvPr id="1719" name="Google Shape;1782;p34"/>
            <p:cNvSpPr/>
            <p:nvPr/>
          </p:nvSpPr>
          <p:spPr>
            <a:xfrm>
              <a:off x="1833480" y="2290320"/>
              <a:ext cx="702000" cy="908640"/>
            </a:xfrm>
            <a:custGeom>
              <a:avLst/>
              <a:gdLst/>
              <a:ahLst/>
              <a:cxnLst/>
              <a:rect l="l" t="t" r="r" b="b"/>
              <a:pathLst>
                <a:path w="35123" h="45446">
                  <a:moveTo>
                    <a:pt x="20837" y="693"/>
                  </a:moveTo>
                  <a:cubicBezTo>
                    <a:pt x="23646" y="693"/>
                    <a:pt x="26291" y="1059"/>
                    <a:pt x="28407" y="1547"/>
                  </a:cubicBezTo>
                  <a:cubicBezTo>
                    <a:pt x="29424" y="1792"/>
                    <a:pt x="30361" y="2077"/>
                    <a:pt x="31052" y="2361"/>
                  </a:cubicBezTo>
                  <a:cubicBezTo>
                    <a:pt x="31744" y="2646"/>
                    <a:pt x="32273" y="2972"/>
                    <a:pt x="32517" y="3216"/>
                  </a:cubicBezTo>
                  <a:cubicBezTo>
                    <a:pt x="33413" y="4111"/>
                    <a:pt x="33901" y="5536"/>
                    <a:pt x="34145" y="6716"/>
                  </a:cubicBezTo>
                  <a:cubicBezTo>
                    <a:pt x="34267" y="7326"/>
                    <a:pt x="34308" y="7856"/>
                    <a:pt x="34349" y="8262"/>
                  </a:cubicBezTo>
                  <a:cubicBezTo>
                    <a:pt x="34390" y="8425"/>
                    <a:pt x="34390" y="8588"/>
                    <a:pt x="34390" y="8710"/>
                  </a:cubicBezTo>
                  <a:cubicBezTo>
                    <a:pt x="34390" y="8832"/>
                    <a:pt x="34390" y="8873"/>
                    <a:pt x="34390" y="8873"/>
                  </a:cubicBezTo>
                  <a:cubicBezTo>
                    <a:pt x="34390" y="8873"/>
                    <a:pt x="34390" y="9076"/>
                    <a:pt x="34390" y="9402"/>
                  </a:cubicBezTo>
                  <a:cubicBezTo>
                    <a:pt x="34430" y="9687"/>
                    <a:pt x="34430" y="10135"/>
                    <a:pt x="34430" y="10664"/>
                  </a:cubicBezTo>
                  <a:cubicBezTo>
                    <a:pt x="34430" y="11437"/>
                    <a:pt x="34390" y="12414"/>
                    <a:pt x="34308" y="13309"/>
                  </a:cubicBezTo>
                  <a:cubicBezTo>
                    <a:pt x="34227" y="14204"/>
                    <a:pt x="34105" y="15100"/>
                    <a:pt x="33901" y="15710"/>
                  </a:cubicBezTo>
                  <a:cubicBezTo>
                    <a:pt x="33494" y="16809"/>
                    <a:pt x="33047" y="17704"/>
                    <a:pt x="32680" y="18478"/>
                  </a:cubicBezTo>
                  <a:cubicBezTo>
                    <a:pt x="32314" y="19251"/>
                    <a:pt x="32029" y="19902"/>
                    <a:pt x="32029" y="20553"/>
                  </a:cubicBezTo>
                  <a:cubicBezTo>
                    <a:pt x="32029" y="20919"/>
                    <a:pt x="32151" y="21245"/>
                    <a:pt x="32314" y="21570"/>
                  </a:cubicBezTo>
                  <a:cubicBezTo>
                    <a:pt x="32843" y="22507"/>
                    <a:pt x="33738" y="23565"/>
                    <a:pt x="33738" y="25030"/>
                  </a:cubicBezTo>
                  <a:cubicBezTo>
                    <a:pt x="33738" y="25233"/>
                    <a:pt x="33698" y="25600"/>
                    <a:pt x="33576" y="26088"/>
                  </a:cubicBezTo>
                  <a:cubicBezTo>
                    <a:pt x="33209" y="27716"/>
                    <a:pt x="32273" y="30565"/>
                    <a:pt x="31297" y="33169"/>
                  </a:cubicBezTo>
                  <a:cubicBezTo>
                    <a:pt x="30808" y="34472"/>
                    <a:pt x="30320" y="35733"/>
                    <a:pt x="29913" y="36751"/>
                  </a:cubicBezTo>
                  <a:cubicBezTo>
                    <a:pt x="29506" y="37809"/>
                    <a:pt x="29140" y="38623"/>
                    <a:pt x="28895" y="39030"/>
                  </a:cubicBezTo>
                  <a:cubicBezTo>
                    <a:pt x="28366" y="40047"/>
                    <a:pt x="28204" y="40739"/>
                    <a:pt x="28041" y="41105"/>
                  </a:cubicBezTo>
                  <a:cubicBezTo>
                    <a:pt x="27919" y="41309"/>
                    <a:pt x="27878" y="41390"/>
                    <a:pt x="27756" y="41471"/>
                  </a:cubicBezTo>
                  <a:cubicBezTo>
                    <a:pt x="27675" y="41512"/>
                    <a:pt x="27512" y="41594"/>
                    <a:pt x="27227" y="41594"/>
                  </a:cubicBezTo>
                  <a:lnTo>
                    <a:pt x="27064" y="41594"/>
                  </a:lnTo>
                  <a:cubicBezTo>
                    <a:pt x="26779" y="41594"/>
                    <a:pt x="26372" y="41512"/>
                    <a:pt x="25884" y="41390"/>
                  </a:cubicBezTo>
                  <a:cubicBezTo>
                    <a:pt x="25192" y="41187"/>
                    <a:pt x="24419" y="40902"/>
                    <a:pt x="23808" y="40657"/>
                  </a:cubicBezTo>
                  <a:cubicBezTo>
                    <a:pt x="23523" y="40535"/>
                    <a:pt x="23279" y="40413"/>
                    <a:pt x="23076" y="40332"/>
                  </a:cubicBezTo>
                  <a:cubicBezTo>
                    <a:pt x="22913" y="40251"/>
                    <a:pt x="22791" y="40210"/>
                    <a:pt x="22791" y="40210"/>
                  </a:cubicBezTo>
                  <a:cubicBezTo>
                    <a:pt x="22750" y="40169"/>
                    <a:pt x="22669" y="40169"/>
                    <a:pt x="22587" y="40169"/>
                  </a:cubicBezTo>
                  <a:cubicBezTo>
                    <a:pt x="22587" y="40169"/>
                    <a:pt x="22099" y="40210"/>
                    <a:pt x="21529" y="40413"/>
                  </a:cubicBezTo>
                  <a:cubicBezTo>
                    <a:pt x="21244" y="40495"/>
                    <a:pt x="20960" y="40617"/>
                    <a:pt x="20715" y="40780"/>
                  </a:cubicBezTo>
                  <a:cubicBezTo>
                    <a:pt x="20430" y="40902"/>
                    <a:pt x="20227" y="41105"/>
                    <a:pt x="20105" y="41431"/>
                  </a:cubicBezTo>
                  <a:cubicBezTo>
                    <a:pt x="19942" y="41878"/>
                    <a:pt x="19739" y="42733"/>
                    <a:pt x="19535" y="43547"/>
                  </a:cubicBezTo>
                  <a:cubicBezTo>
                    <a:pt x="19430" y="43946"/>
                    <a:pt x="19336" y="44324"/>
                    <a:pt x="19269" y="44596"/>
                  </a:cubicBezTo>
                  <a:lnTo>
                    <a:pt x="19269" y="44596"/>
                  </a:lnTo>
                  <a:lnTo>
                    <a:pt x="898" y="36444"/>
                  </a:lnTo>
                  <a:lnTo>
                    <a:pt x="898" y="36444"/>
                  </a:lnTo>
                  <a:cubicBezTo>
                    <a:pt x="1673" y="35558"/>
                    <a:pt x="3627" y="33066"/>
                    <a:pt x="4599" y="29954"/>
                  </a:cubicBezTo>
                  <a:cubicBezTo>
                    <a:pt x="4884" y="28977"/>
                    <a:pt x="5006" y="27919"/>
                    <a:pt x="5006" y="26820"/>
                  </a:cubicBezTo>
                  <a:cubicBezTo>
                    <a:pt x="5006" y="23483"/>
                    <a:pt x="3948" y="20065"/>
                    <a:pt x="3948" y="20065"/>
                  </a:cubicBezTo>
                  <a:cubicBezTo>
                    <a:pt x="3948" y="20029"/>
                    <a:pt x="3948" y="19972"/>
                    <a:pt x="3948" y="19902"/>
                  </a:cubicBezTo>
                  <a:cubicBezTo>
                    <a:pt x="3867" y="19454"/>
                    <a:pt x="3785" y="18396"/>
                    <a:pt x="3785" y="17012"/>
                  </a:cubicBezTo>
                  <a:cubicBezTo>
                    <a:pt x="3785" y="14855"/>
                    <a:pt x="4030" y="11925"/>
                    <a:pt x="4966" y="9239"/>
                  </a:cubicBezTo>
                  <a:cubicBezTo>
                    <a:pt x="5902" y="6513"/>
                    <a:pt x="7529" y="4071"/>
                    <a:pt x="10338" y="2728"/>
                  </a:cubicBezTo>
                  <a:cubicBezTo>
                    <a:pt x="13512" y="1263"/>
                    <a:pt x="17297" y="693"/>
                    <a:pt x="20837" y="693"/>
                  </a:cubicBezTo>
                  <a:close/>
                  <a:moveTo>
                    <a:pt x="20837" y="1"/>
                  </a:moveTo>
                  <a:cubicBezTo>
                    <a:pt x="17215" y="1"/>
                    <a:pt x="13349" y="571"/>
                    <a:pt x="10053" y="2117"/>
                  </a:cubicBezTo>
                  <a:cubicBezTo>
                    <a:pt x="7000" y="3542"/>
                    <a:pt x="5291" y="6187"/>
                    <a:pt x="4314" y="8995"/>
                  </a:cubicBezTo>
                  <a:cubicBezTo>
                    <a:pt x="3338" y="11844"/>
                    <a:pt x="3093" y="14815"/>
                    <a:pt x="3093" y="17012"/>
                  </a:cubicBezTo>
                  <a:cubicBezTo>
                    <a:pt x="3093" y="18884"/>
                    <a:pt x="3297" y="20187"/>
                    <a:pt x="3297" y="20187"/>
                  </a:cubicBezTo>
                  <a:lnTo>
                    <a:pt x="3297" y="20268"/>
                  </a:lnTo>
                  <a:cubicBezTo>
                    <a:pt x="3297" y="20268"/>
                    <a:pt x="3297" y="20309"/>
                    <a:pt x="3338" y="20390"/>
                  </a:cubicBezTo>
                  <a:cubicBezTo>
                    <a:pt x="3541" y="21082"/>
                    <a:pt x="4355" y="24012"/>
                    <a:pt x="4355" y="26820"/>
                  </a:cubicBezTo>
                  <a:cubicBezTo>
                    <a:pt x="4355" y="27879"/>
                    <a:pt x="4233" y="28896"/>
                    <a:pt x="3948" y="29751"/>
                  </a:cubicBezTo>
                  <a:cubicBezTo>
                    <a:pt x="3378" y="31623"/>
                    <a:pt x="2402" y="33251"/>
                    <a:pt x="1588" y="34431"/>
                  </a:cubicBezTo>
                  <a:cubicBezTo>
                    <a:pt x="1181" y="35041"/>
                    <a:pt x="814" y="35489"/>
                    <a:pt x="530" y="35815"/>
                  </a:cubicBezTo>
                  <a:cubicBezTo>
                    <a:pt x="407" y="35977"/>
                    <a:pt x="285" y="36099"/>
                    <a:pt x="204" y="36221"/>
                  </a:cubicBezTo>
                  <a:lnTo>
                    <a:pt x="123" y="36303"/>
                  </a:lnTo>
                  <a:lnTo>
                    <a:pt x="82" y="36344"/>
                  </a:lnTo>
                  <a:cubicBezTo>
                    <a:pt x="1" y="36425"/>
                    <a:pt x="1" y="36506"/>
                    <a:pt x="1" y="36628"/>
                  </a:cubicBezTo>
                  <a:cubicBezTo>
                    <a:pt x="41" y="36751"/>
                    <a:pt x="123" y="36832"/>
                    <a:pt x="204" y="36873"/>
                  </a:cubicBezTo>
                  <a:lnTo>
                    <a:pt x="19372" y="45419"/>
                  </a:lnTo>
                  <a:cubicBezTo>
                    <a:pt x="19406" y="45436"/>
                    <a:pt x="19447" y="45446"/>
                    <a:pt x="19489" y="45446"/>
                  </a:cubicBezTo>
                  <a:cubicBezTo>
                    <a:pt x="19548" y="45446"/>
                    <a:pt x="19610" y="45426"/>
                    <a:pt x="19657" y="45378"/>
                  </a:cubicBezTo>
                  <a:cubicBezTo>
                    <a:pt x="19739" y="45338"/>
                    <a:pt x="19820" y="45256"/>
                    <a:pt x="19820" y="45175"/>
                  </a:cubicBezTo>
                  <a:cubicBezTo>
                    <a:pt x="19820" y="45175"/>
                    <a:pt x="19983" y="44483"/>
                    <a:pt x="20186" y="43710"/>
                  </a:cubicBezTo>
                  <a:cubicBezTo>
                    <a:pt x="20390" y="42896"/>
                    <a:pt x="20634" y="42041"/>
                    <a:pt x="20756" y="41675"/>
                  </a:cubicBezTo>
                  <a:cubicBezTo>
                    <a:pt x="20756" y="41594"/>
                    <a:pt x="20878" y="41471"/>
                    <a:pt x="21041" y="41349"/>
                  </a:cubicBezTo>
                  <a:cubicBezTo>
                    <a:pt x="21326" y="41187"/>
                    <a:pt x="21773" y="41024"/>
                    <a:pt x="22099" y="40942"/>
                  </a:cubicBezTo>
                  <a:cubicBezTo>
                    <a:pt x="22262" y="40902"/>
                    <a:pt x="22425" y="40861"/>
                    <a:pt x="22547" y="40861"/>
                  </a:cubicBezTo>
                  <a:lnTo>
                    <a:pt x="22574" y="40852"/>
                  </a:lnTo>
                  <a:lnTo>
                    <a:pt x="22574" y="40852"/>
                  </a:lnTo>
                  <a:cubicBezTo>
                    <a:pt x="22782" y="40948"/>
                    <a:pt x="23443" y="41251"/>
                    <a:pt x="24215" y="41553"/>
                  </a:cubicBezTo>
                  <a:cubicBezTo>
                    <a:pt x="24704" y="41716"/>
                    <a:pt x="25192" y="41919"/>
                    <a:pt x="25721" y="42041"/>
                  </a:cubicBezTo>
                  <a:cubicBezTo>
                    <a:pt x="26209" y="42204"/>
                    <a:pt x="26657" y="42285"/>
                    <a:pt x="27064" y="42285"/>
                  </a:cubicBezTo>
                  <a:lnTo>
                    <a:pt x="27268" y="42285"/>
                  </a:lnTo>
                  <a:cubicBezTo>
                    <a:pt x="27634" y="42245"/>
                    <a:pt x="27919" y="42163"/>
                    <a:pt x="28163" y="42000"/>
                  </a:cubicBezTo>
                  <a:cubicBezTo>
                    <a:pt x="28326" y="41878"/>
                    <a:pt x="28448" y="41756"/>
                    <a:pt x="28529" y="41553"/>
                  </a:cubicBezTo>
                  <a:cubicBezTo>
                    <a:pt x="28814" y="41064"/>
                    <a:pt x="28936" y="40413"/>
                    <a:pt x="29506" y="39355"/>
                  </a:cubicBezTo>
                  <a:cubicBezTo>
                    <a:pt x="29791" y="38826"/>
                    <a:pt x="30238" y="37809"/>
                    <a:pt x="30727" y="36547"/>
                  </a:cubicBezTo>
                  <a:cubicBezTo>
                    <a:pt x="31500" y="34675"/>
                    <a:pt x="32395" y="32192"/>
                    <a:pt x="33128" y="29995"/>
                  </a:cubicBezTo>
                  <a:cubicBezTo>
                    <a:pt x="33494" y="28896"/>
                    <a:pt x="33820" y="27879"/>
                    <a:pt x="34023" y="27024"/>
                  </a:cubicBezTo>
                  <a:cubicBezTo>
                    <a:pt x="34267" y="26169"/>
                    <a:pt x="34390" y="25477"/>
                    <a:pt x="34390" y="25030"/>
                  </a:cubicBezTo>
                  <a:cubicBezTo>
                    <a:pt x="34390" y="23850"/>
                    <a:pt x="33942" y="22954"/>
                    <a:pt x="33494" y="22222"/>
                  </a:cubicBezTo>
                  <a:cubicBezTo>
                    <a:pt x="33291" y="21855"/>
                    <a:pt x="33087" y="21530"/>
                    <a:pt x="32924" y="21245"/>
                  </a:cubicBezTo>
                  <a:cubicBezTo>
                    <a:pt x="32762" y="20960"/>
                    <a:pt x="32721" y="20716"/>
                    <a:pt x="32721" y="20553"/>
                  </a:cubicBezTo>
                  <a:cubicBezTo>
                    <a:pt x="32680" y="20146"/>
                    <a:pt x="32924" y="19536"/>
                    <a:pt x="33291" y="18762"/>
                  </a:cubicBezTo>
                  <a:cubicBezTo>
                    <a:pt x="33657" y="17989"/>
                    <a:pt x="34105" y="17094"/>
                    <a:pt x="34512" y="15954"/>
                  </a:cubicBezTo>
                  <a:cubicBezTo>
                    <a:pt x="34756" y="15222"/>
                    <a:pt x="34919" y="14326"/>
                    <a:pt x="35000" y="13350"/>
                  </a:cubicBezTo>
                  <a:cubicBezTo>
                    <a:pt x="35081" y="12414"/>
                    <a:pt x="35122" y="11478"/>
                    <a:pt x="35122" y="10664"/>
                  </a:cubicBezTo>
                  <a:cubicBezTo>
                    <a:pt x="35122" y="9606"/>
                    <a:pt x="35081" y="8873"/>
                    <a:pt x="35081" y="8832"/>
                  </a:cubicBezTo>
                  <a:lnTo>
                    <a:pt x="35081" y="8832"/>
                  </a:lnTo>
                  <a:lnTo>
                    <a:pt x="35081" y="8832"/>
                  </a:lnTo>
                  <a:cubicBezTo>
                    <a:pt x="35077" y="8631"/>
                    <a:pt x="35048" y="7708"/>
                    <a:pt x="34797" y="6594"/>
                  </a:cubicBezTo>
                  <a:cubicBezTo>
                    <a:pt x="34552" y="5332"/>
                    <a:pt x="34064" y="3786"/>
                    <a:pt x="33006" y="2728"/>
                  </a:cubicBezTo>
                  <a:cubicBezTo>
                    <a:pt x="32640" y="2361"/>
                    <a:pt x="32070" y="2036"/>
                    <a:pt x="31297" y="1751"/>
                  </a:cubicBezTo>
                  <a:cubicBezTo>
                    <a:pt x="29058" y="815"/>
                    <a:pt x="25111" y="1"/>
                    <a:pt x="2083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20" name="Google Shape;1783;p34"/>
            <p:cNvSpPr/>
            <p:nvPr/>
          </p:nvSpPr>
          <p:spPr>
            <a:xfrm>
              <a:off x="1861200" y="2162880"/>
              <a:ext cx="831600" cy="722160"/>
            </a:xfrm>
            <a:custGeom>
              <a:avLst/>
              <a:gdLst/>
              <a:ahLst/>
              <a:cxnLst/>
              <a:rect l="l" t="t" r="r" b="b"/>
              <a:pathLst>
                <a:path w="41593" h="36125">
                  <a:moveTo>
                    <a:pt x="17525" y="0"/>
                  </a:moveTo>
                  <a:cubicBezTo>
                    <a:pt x="17069" y="0"/>
                    <a:pt x="16613" y="9"/>
                    <a:pt x="16157" y="26"/>
                  </a:cubicBezTo>
                  <a:cubicBezTo>
                    <a:pt x="8669" y="270"/>
                    <a:pt x="3175" y="2916"/>
                    <a:pt x="1587" y="7230"/>
                  </a:cubicBezTo>
                  <a:cubicBezTo>
                    <a:pt x="0" y="11584"/>
                    <a:pt x="2483" y="26805"/>
                    <a:pt x="2646" y="30875"/>
                  </a:cubicBezTo>
                  <a:cubicBezTo>
                    <a:pt x="2768" y="34944"/>
                    <a:pt x="5250" y="36125"/>
                    <a:pt x="8140" y="36125"/>
                  </a:cubicBezTo>
                  <a:cubicBezTo>
                    <a:pt x="11029" y="36125"/>
                    <a:pt x="13512" y="33601"/>
                    <a:pt x="14163" y="31404"/>
                  </a:cubicBezTo>
                  <a:cubicBezTo>
                    <a:pt x="14855" y="29165"/>
                    <a:pt x="15099" y="26927"/>
                    <a:pt x="15506" y="26398"/>
                  </a:cubicBezTo>
                  <a:cubicBezTo>
                    <a:pt x="15558" y="26322"/>
                    <a:pt x="15635" y="26290"/>
                    <a:pt x="15729" y="26290"/>
                  </a:cubicBezTo>
                  <a:cubicBezTo>
                    <a:pt x="16293" y="26290"/>
                    <a:pt x="17459" y="27456"/>
                    <a:pt x="17459" y="27456"/>
                  </a:cubicBezTo>
                  <a:cubicBezTo>
                    <a:pt x="17459" y="27456"/>
                    <a:pt x="18852" y="27854"/>
                    <a:pt x="19901" y="27854"/>
                  </a:cubicBezTo>
                  <a:cubicBezTo>
                    <a:pt x="20426" y="27854"/>
                    <a:pt x="20864" y="27755"/>
                    <a:pt x="21000" y="27456"/>
                  </a:cubicBezTo>
                  <a:cubicBezTo>
                    <a:pt x="21407" y="26520"/>
                    <a:pt x="20227" y="26276"/>
                    <a:pt x="21651" y="25747"/>
                  </a:cubicBezTo>
                  <a:cubicBezTo>
                    <a:pt x="23116" y="25218"/>
                    <a:pt x="26535" y="23102"/>
                    <a:pt x="26535" y="21026"/>
                  </a:cubicBezTo>
                  <a:cubicBezTo>
                    <a:pt x="26535" y="18910"/>
                    <a:pt x="22587" y="15369"/>
                    <a:pt x="24541" y="14840"/>
                  </a:cubicBezTo>
                  <a:cubicBezTo>
                    <a:pt x="25501" y="14585"/>
                    <a:pt x="27395" y="14519"/>
                    <a:pt x="29101" y="14519"/>
                  </a:cubicBezTo>
                  <a:cubicBezTo>
                    <a:pt x="30938" y="14519"/>
                    <a:pt x="32558" y="14596"/>
                    <a:pt x="32558" y="14596"/>
                  </a:cubicBezTo>
                  <a:cubicBezTo>
                    <a:pt x="32558" y="14596"/>
                    <a:pt x="28366" y="16549"/>
                    <a:pt x="30442" y="17485"/>
                  </a:cubicBezTo>
                  <a:cubicBezTo>
                    <a:pt x="30907" y="17682"/>
                    <a:pt x="31518" y="17779"/>
                    <a:pt x="32209" y="17779"/>
                  </a:cubicBezTo>
                  <a:cubicBezTo>
                    <a:pt x="34660" y="17779"/>
                    <a:pt x="38115" y="16565"/>
                    <a:pt x="39639" y="14311"/>
                  </a:cubicBezTo>
                  <a:cubicBezTo>
                    <a:pt x="41593" y="11421"/>
                    <a:pt x="38866" y="6863"/>
                    <a:pt x="35040" y="4340"/>
                  </a:cubicBezTo>
                  <a:cubicBezTo>
                    <a:pt x="31486" y="2009"/>
                    <a:pt x="24558" y="0"/>
                    <a:pt x="17525"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21" name="Google Shape;1784;p34"/>
            <p:cNvSpPr/>
            <p:nvPr/>
          </p:nvSpPr>
          <p:spPr>
            <a:xfrm>
              <a:off x="1875600" y="2156040"/>
              <a:ext cx="797400" cy="735480"/>
            </a:xfrm>
            <a:custGeom>
              <a:avLst/>
              <a:gdLst/>
              <a:ahLst/>
              <a:cxnLst/>
              <a:rect l="l" t="t" r="r" b="b"/>
              <a:pathLst>
                <a:path w="39884" h="36792">
                  <a:moveTo>
                    <a:pt x="16893" y="692"/>
                  </a:moveTo>
                  <a:cubicBezTo>
                    <a:pt x="23823" y="692"/>
                    <a:pt x="30680" y="2709"/>
                    <a:pt x="34146" y="4966"/>
                  </a:cubicBezTo>
                  <a:cubicBezTo>
                    <a:pt x="35570" y="5902"/>
                    <a:pt x="36832" y="7164"/>
                    <a:pt x="37768" y="8507"/>
                  </a:cubicBezTo>
                  <a:cubicBezTo>
                    <a:pt x="38663" y="9809"/>
                    <a:pt x="39233" y="11233"/>
                    <a:pt x="39233" y="12454"/>
                  </a:cubicBezTo>
                  <a:cubicBezTo>
                    <a:pt x="39233" y="13187"/>
                    <a:pt x="39029" y="13879"/>
                    <a:pt x="38622" y="14489"/>
                  </a:cubicBezTo>
                  <a:cubicBezTo>
                    <a:pt x="37930" y="15507"/>
                    <a:pt x="36750" y="16361"/>
                    <a:pt x="35407" y="16931"/>
                  </a:cubicBezTo>
                  <a:cubicBezTo>
                    <a:pt x="34105" y="17501"/>
                    <a:pt x="32681" y="17786"/>
                    <a:pt x="31500" y="17786"/>
                  </a:cubicBezTo>
                  <a:cubicBezTo>
                    <a:pt x="30849" y="17786"/>
                    <a:pt x="30279" y="17664"/>
                    <a:pt x="29872" y="17501"/>
                  </a:cubicBezTo>
                  <a:cubicBezTo>
                    <a:pt x="29669" y="17419"/>
                    <a:pt x="29588" y="17338"/>
                    <a:pt x="29547" y="17297"/>
                  </a:cubicBezTo>
                  <a:lnTo>
                    <a:pt x="29465" y="17175"/>
                  </a:lnTo>
                  <a:cubicBezTo>
                    <a:pt x="29465" y="17134"/>
                    <a:pt x="29506" y="17053"/>
                    <a:pt x="29547" y="16972"/>
                  </a:cubicBezTo>
                  <a:cubicBezTo>
                    <a:pt x="29710" y="16605"/>
                    <a:pt x="30361" y="16158"/>
                    <a:pt x="30890" y="15791"/>
                  </a:cubicBezTo>
                  <a:cubicBezTo>
                    <a:pt x="31175" y="15629"/>
                    <a:pt x="31460" y="15507"/>
                    <a:pt x="31663" y="15384"/>
                  </a:cubicBezTo>
                  <a:cubicBezTo>
                    <a:pt x="31744" y="15344"/>
                    <a:pt x="31826" y="15303"/>
                    <a:pt x="31867" y="15262"/>
                  </a:cubicBezTo>
                  <a:lnTo>
                    <a:pt x="31948" y="15222"/>
                  </a:lnTo>
                  <a:cubicBezTo>
                    <a:pt x="32111" y="15181"/>
                    <a:pt x="32192" y="15018"/>
                    <a:pt x="32151" y="14855"/>
                  </a:cubicBezTo>
                  <a:cubicBezTo>
                    <a:pt x="32111" y="14693"/>
                    <a:pt x="31989" y="14611"/>
                    <a:pt x="31826" y="14571"/>
                  </a:cubicBezTo>
                  <a:cubicBezTo>
                    <a:pt x="31826" y="14571"/>
                    <a:pt x="30320" y="14530"/>
                    <a:pt x="28570" y="14530"/>
                  </a:cubicBezTo>
                  <a:cubicBezTo>
                    <a:pt x="27675" y="14530"/>
                    <a:pt x="26739" y="14530"/>
                    <a:pt x="25884" y="14571"/>
                  </a:cubicBezTo>
                  <a:cubicBezTo>
                    <a:pt x="25029" y="14652"/>
                    <a:pt x="24256" y="14733"/>
                    <a:pt x="23727" y="14855"/>
                  </a:cubicBezTo>
                  <a:cubicBezTo>
                    <a:pt x="23483" y="14937"/>
                    <a:pt x="23279" y="15059"/>
                    <a:pt x="23117" y="15222"/>
                  </a:cubicBezTo>
                  <a:cubicBezTo>
                    <a:pt x="22995" y="15384"/>
                    <a:pt x="22913" y="15629"/>
                    <a:pt x="22913" y="15832"/>
                  </a:cubicBezTo>
                  <a:cubicBezTo>
                    <a:pt x="22913" y="16239"/>
                    <a:pt x="23117" y="16687"/>
                    <a:pt x="23361" y="17134"/>
                  </a:cubicBezTo>
                  <a:cubicBezTo>
                    <a:pt x="23727" y="17826"/>
                    <a:pt x="24256" y="18600"/>
                    <a:pt x="24704" y="19373"/>
                  </a:cubicBezTo>
                  <a:cubicBezTo>
                    <a:pt x="25152" y="20105"/>
                    <a:pt x="25436" y="20838"/>
                    <a:pt x="25436" y="21367"/>
                  </a:cubicBezTo>
                  <a:cubicBezTo>
                    <a:pt x="25436" y="21774"/>
                    <a:pt x="25274" y="22262"/>
                    <a:pt x="24948" y="22710"/>
                  </a:cubicBezTo>
                  <a:cubicBezTo>
                    <a:pt x="24460" y="23402"/>
                    <a:pt x="23686" y="24094"/>
                    <a:pt x="22913" y="24623"/>
                  </a:cubicBezTo>
                  <a:cubicBezTo>
                    <a:pt x="22140" y="25193"/>
                    <a:pt x="21326" y="25599"/>
                    <a:pt x="20797" y="25762"/>
                  </a:cubicBezTo>
                  <a:cubicBezTo>
                    <a:pt x="20512" y="25884"/>
                    <a:pt x="20268" y="25966"/>
                    <a:pt x="20105" y="26129"/>
                  </a:cubicBezTo>
                  <a:cubicBezTo>
                    <a:pt x="20024" y="26169"/>
                    <a:pt x="19983" y="26251"/>
                    <a:pt x="19902" y="26373"/>
                  </a:cubicBezTo>
                  <a:cubicBezTo>
                    <a:pt x="19861" y="26454"/>
                    <a:pt x="19861" y="26576"/>
                    <a:pt x="19861" y="26658"/>
                  </a:cubicBezTo>
                  <a:cubicBezTo>
                    <a:pt x="19861" y="26861"/>
                    <a:pt x="19902" y="26983"/>
                    <a:pt x="19942" y="27105"/>
                  </a:cubicBezTo>
                  <a:cubicBezTo>
                    <a:pt x="19983" y="27227"/>
                    <a:pt x="20024" y="27309"/>
                    <a:pt x="20024" y="27390"/>
                  </a:cubicBezTo>
                  <a:cubicBezTo>
                    <a:pt x="20024" y="27472"/>
                    <a:pt x="20024" y="27553"/>
                    <a:pt x="19942" y="27675"/>
                  </a:cubicBezTo>
                  <a:cubicBezTo>
                    <a:pt x="19942" y="27675"/>
                    <a:pt x="19902" y="27756"/>
                    <a:pt x="19780" y="27797"/>
                  </a:cubicBezTo>
                  <a:cubicBezTo>
                    <a:pt x="19664" y="27826"/>
                    <a:pt x="19529" y="27855"/>
                    <a:pt x="19373" y="27855"/>
                  </a:cubicBezTo>
                  <a:cubicBezTo>
                    <a:pt x="19309" y="27855"/>
                    <a:pt x="19241" y="27850"/>
                    <a:pt x="19169" y="27838"/>
                  </a:cubicBezTo>
                  <a:cubicBezTo>
                    <a:pt x="19102" y="27843"/>
                    <a:pt x="19034" y="27846"/>
                    <a:pt x="18965" y="27846"/>
                  </a:cubicBezTo>
                  <a:cubicBezTo>
                    <a:pt x="18526" y="27846"/>
                    <a:pt x="18044" y="27745"/>
                    <a:pt x="17623" y="27675"/>
                  </a:cubicBezTo>
                  <a:cubicBezTo>
                    <a:pt x="17378" y="27594"/>
                    <a:pt x="17175" y="27553"/>
                    <a:pt x="17053" y="27512"/>
                  </a:cubicBezTo>
                  <a:cubicBezTo>
                    <a:pt x="16988" y="27496"/>
                    <a:pt x="16936" y="27486"/>
                    <a:pt x="16897" y="27480"/>
                  </a:cubicBezTo>
                  <a:lnTo>
                    <a:pt x="16897" y="27480"/>
                  </a:lnTo>
                  <a:cubicBezTo>
                    <a:pt x="16786" y="27375"/>
                    <a:pt x="16562" y="27169"/>
                    <a:pt x="16280" y="26942"/>
                  </a:cubicBezTo>
                  <a:cubicBezTo>
                    <a:pt x="16117" y="26780"/>
                    <a:pt x="15873" y="26658"/>
                    <a:pt x="15669" y="26536"/>
                  </a:cubicBezTo>
                  <a:cubicBezTo>
                    <a:pt x="15466" y="26413"/>
                    <a:pt x="15262" y="26291"/>
                    <a:pt x="14977" y="26291"/>
                  </a:cubicBezTo>
                  <a:cubicBezTo>
                    <a:pt x="14814" y="26291"/>
                    <a:pt x="14611" y="26373"/>
                    <a:pt x="14489" y="26536"/>
                  </a:cubicBezTo>
                  <a:cubicBezTo>
                    <a:pt x="14326" y="26739"/>
                    <a:pt x="14245" y="26983"/>
                    <a:pt x="14163" y="27349"/>
                  </a:cubicBezTo>
                  <a:cubicBezTo>
                    <a:pt x="13878" y="28326"/>
                    <a:pt x="13594" y="29995"/>
                    <a:pt x="13105" y="31623"/>
                  </a:cubicBezTo>
                  <a:cubicBezTo>
                    <a:pt x="12820" y="32681"/>
                    <a:pt x="12047" y="33820"/>
                    <a:pt x="11030" y="34675"/>
                  </a:cubicBezTo>
                  <a:cubicBezTo>
                    <a:pt x="10012" y="35530"/>
                    <a:pt x="8751" y="36099"/>
                    <a:pt x="7408" y="36099"/>
                  </a:cubicBezTo>
                  <a:cubicBezTo>
                    <a:pt x="6024" y="36099"/>
                    <a:pt x="4762" y="35814"/>
                    <a:pt x="3826" y="35082"/>
                  </a:cubicBezTo>
                  <a:cubicBezTo>
                    <a:pt x="2931" y="34349"/>
                    <a:pt x="2320" y="33169"/>
                    <a:pt x="2239" y="31175"/>
                  </a:cubicBezTo>
                  <a:cubicBezTo>
                    <a:pt x="2198" y="29588"/>
                    <a:pt x="1791" y="26454"/>
                    <a:pt x="1425" y="22873"/>
                  </a:cubicBezTo>
                  <a:cubicBezTo>
                    <a:pt x="1018" y="19332"/>
                    <a:pt x="652" y="15344"/>
                    <a:pt x="652" y="12251"/>
                  </a:cubicBezTo>
                  <a:cubicBezTo>
                    <a:pt x="652" y="10297"/>
                    <a:pt x="815" y="8629"/>
                    <a:pt x="1181" y="7693"/>
                  </a:cubicBezTo>
                  <a:cubicBezTo>
                    <a:pt x="1914" y="5617"/>
                    <a:pt x="3623" y="3949"/>
                    <a:pt x="6065" y="2728"/>
                  </a:cubicBezTo>
                  <a:cubicBezTo>
                    <a:pt x="8506" y="1547"/>
                    <a:pt x="11722" y="815"/>
                    <a:pt x="15425" y="693"/>
                  </a:cubicBezTo>
                  <a:lnTo>
                    <a:pt x="16687" y="693"/>
                  </a:lnTo>
                  <a:cubicBezTo>
                    <a:pt x="16755" y="692"/>
                    <a:pt x="16824" y="692"/>
                    <a:pt x="16893" y="692"/>
                  </a:cubicBezTo>
                  <a:close/>
                  <a:moveTo>
                    <a:pt x="15425" y="1"/>
                  </a:moveTo>
                  <a:cubicBezTo>
                    <a:pt x="11640" y="164"/>
                    <a:pt x="8344" y="896"/>
                    <a:pt x="5780" y="2158"/>
                  </a:cubicBezTo>
                  <a:cubicBezTo>
                    <a:pt x="3216" y="3379"/>
                    <a:pt x="1344" y="5210"/>
                    <a:pt x="530" y="7449"/>
                  </a:cubicBezTo>
                  <a:cubicBezTo>
                    <a:pt x="123" y="8588"/>
                    <a:pt x="1" y="10257"/>
                    <a:pt x="1" y="12251"/>
                  </a:cubicBezTo>
                  <a:cubicBezTo>
                    <a:pt x="1" y="15425"/>
                    <a:pt x="367" y="19373"/>
                    <a:pt x="733" y="22954"/>
                  </a:cubicBezTo>
                  <a:cubicBezTo>
                    <a:pt x="1140" y="26536"/>
                    <a:pt x="1507" y="29710"/>
                    <a:pt x="1547" y="31216"/>
                  </a:cubicBezTo>
                  <a:cubicBezTo>
                    <a:pt x="1629" y="33291"/>
                    <a:pt x="2320" y="34756"/>
                    <a:pt x="3419" y="35611"/>
                  </a:cubicBezTo>
                  <a:cubicBezTo>
                    <a:pt x="4518" y="36506"/>
                    <a:pt x="5943" y="36791"/>
                    <a:pt x="7408" y="36791"/>
                  </a:cubicBezTo>
                  <a:cubicBezTo>
                    <a:pt x="8954" y="36791"/>
                    <a:pt x="10379" y="36140"/>
                    <a:pt x="11477" y="35204"/>
                  </a:cubicBezTo>
                  <a:cubicBezTo>
                    <a:pt x="12617" y="34227"/>
                    <a:pt x="13431" y="33006"/>
                    <a:pt x="13756" y="31826"/>
                  </a:cubicBezTo>
                  <a:cubicBezTo>
                    <a:pt x="14123" y="30687"/>
                    <a:pt x="14326" y="29547"/>
                    <a:pt x="14530" y="28652"/>
                  </a:cubicBezTo>
                  <a:cubicBezTo>
                    <a:pt x="14652" y="28204"/>
                    <a:pt x="14733" y="27838"/>
                    <a:pt x="14814" y="27512"/>
                  </a:cubicBezTo>
                  <a:cubicBezTo>
                    <a:pt x="14881" y="27279"/>
                    <a:pt x="14947" y="27074"/>
                    <a:pt x="14992" y="26984"/>
                  </a:cubicBezTo>
                  <a:lnTo>
                    <a:pt x="14992" y="26984"/>
                  </a:lnTo>
                  <a:cubicBezTo>
                    <a:pt x="15048" y="26991"/>
                    <a:pt x="15196" y="27031"/>
                    <a:pt x="15344" y="27105"/>
                  </a:cubicBezTo>
                  <a:cubicBezTo>
                    <a:pt x="15588" y="27268"/>
                    <a:pt x="15873" y="27472"/>
                    <a:pt x="16117" y="27675"/>
                  </a:cubicBezTo>
                  <a:cubicBezTo>
                    <a:pt x="16239" y="27756"/>
                    <a:pt x="16320" y="27879"/>
                    <a:pt x="16402" y="27919"/>
                  </a:cubicBezTo>
                  <a:cubicBezTo>
                    <a:pt x="16442" y="28001"/>
                    <a:pt x="16483" y="28041"/>
                    <a:pt x="16483" y="28041"/>
                  </a:cubicBezTo>
                  <a:lnTo>
                    <a:pt x="16646" y="28123"/>
                  </a:lnTo>
                  <a:cubicBezTo>
                    <a:pt x="16646" y="28123"/>
                    <a:pt x="18070" y="28530"/>
                    <a:pt x="19169" y="28530"/>
                  </a:cubicBezTo>
                  <a:cubicBezTo>
                    <a:pt x="19454" y="28530"/>
                    <a:pt x="19739" y="28530"/>
                    <a:pt x="19983" y="28448"/>
                  </a:cubicBezTo>
                  <a:cubicBezTo>
                    <a:pt x="20227" y="28367"/>
                    <a:pt x="20471" y="28204"/>
                    <a:pt x="20593" y="27919"/>
                  </a:cubicBezTo>
                  <a:cubicBezTo>
                    <a:pt x="20675" y="27756"/>
                    <a:pt x="20716" y="27553"/>
                    <a:pt x="20716" y="27390"/>
                  </a:cubicBezTo>
                  <a:cubicBezTo>
                    <a:pt x="20716" y="27187"/>
                    <a:pt x="20634" y="26983"/>
                    <a:pt x="20593" y="26861"/>
                  </a:cubicBezTo>
                  <a:cubicBezTo>
                    <a:pt x="20553" y="26739"/>
                    <a:pt x="20512" y="26658"/>
                    <a:pt x="20512" y="26658"/>
                  </a:cubicBezTo>
                  <a:lnTo>
                    <a:pt x="20553" y="26658"/>
                  </a:lnTo>
                  <a:cubicBezTo>
                    <a:pt x="20593" y="26617"/>
                    <a:pt x="20716" y="26495"/>
                    <a:pt x="21041" y="26413"/>
                  </a:cubicBezTo>
                  <a:cubicBezTo>
                    <a:pt x="21814" y="26129"/>
                    <a:pt x="23035" y="25437"/>
                    <a:pt x="24134" y="24582"/>
                  </a:cubicBezTo>
                  <a:cubicBezTo>
                    <a:pt x="24663" y="24134"/>
                    <a:pt x="25152" y="23646"/>
                    <a:pt x="25518" y="23117"/>
                  </a:cubicBezTo>
                  <a:cubicBezTo>
                    <a:pt x="25884" y="22547"/>
                    <a:pt x="26128" y="21977"/>
                    <a:pt x="26128" y="21367"/>
                  </a:cubicBezTo>
                  <a:cubicBezTo>
                    <a:pt x="26128" y="20838"/>
                    <a:pt x="25925" y="20350"/>
                    <a:pt x="25681" y="19820"/>
                  </a:cubicBezTo>
                  <a:cubicBezTo>
                    <a:pt x="25314" y="19047"/>
                    <a:pt x="24785" y="18233"/>
                    <a:pt x="24338" y="17501"/>
                  </a:cubicBezTo>
                  <a:cubicBezTo>
                    <a:pt x="24134" y="17134"/>
                    <a:pt x="23931" y="16809"/>
                    <a:pt x="23809" y="16524"/>
                  </a:cubicBezTo>
                  <a:cubicBezTo>
                    <a:pt x="23686" y="16239"/>
                    <a:pt x="23605" y="15995"/>
                    <a:pt x="23605" y="15832"/>
                  </a:cubicBezTo>
                  <a:cubicBezTo>
                    <a:pt x="23605" y="15751"/>
                    <a:pt x="23646" y="15669"/>
                    <a:pt x="23646" y="15629"/>
                  </a:cubicBezTo>
                  <a:cubicBezTo>
                    <a:pt x="23686" y="15629"/>
                    <a:pt x="23768" y="15547"/>
                    <a:pt x="23890" y="15507"/>
                  </a:cubicBezTo>
                  <a:cubicBezTo>
                    <a:pt x="24338" y="15384"/>
                    <a:pt x="25070" y="15303"/>
                    <a:pt x="25925" y="15262"/>
                  </a:cubicBezTo>
                  <a:cubicBezTo>
                    <a:pt x="26739" y="15222"/>
                    <a:pt x="27675" y="15181"/>
                    <a:pt x="28570" y="15181"/>
                  </a:cubicBezTo>
                  <a:cubicBezTo>
                    <a:pt x="29289" y="15181"/>
                    <a:pt x="29979" y="15210"/>
                    <a:pt x="30544" y="15219"/>
                  </a:cubicBezTo>
                  <a:lnTo>
                    <a:pt x="30544" y="15219"/>
                  </a:lnTo>
                  <a:cubicBezTo>
                    <a:pt x="30457" y="15272"/>
                    <a:pt x="30368" y="15327"/>
                    <a:pt x="30279" y="15384"/>
                  </a:cubicBezTo>
                  <a:cubicBezTo>
                    <a:pt x="29954" y="15629"/>
                    <a:pt x="29588" y="15873"/>
                    <a:pt x="29303" y="16158"/>
                  </a:cubicBezTo>
                  <a:cubicBezTo>
                    <a:pt x="29181" y="16321"/>
                    <a:pt x="29058" y="16443"/>
                    <a:pt x="28936" y="16605"/>
                  </a:cubicBezTo>
                  <a:cubicBezTo>
                    <a:pt x="28855" y="16768"/>
                    <a:pt x="28814" y="16972"/>
                    <a:pt x="28814" y="17175"/>
                  </a:cubicBezTo>
                  <a:cubicBezTo>
                    <a:pt x="28774" y="17379"/>
                    <a:pt x="28855" y="17582"/>
                    <a:pt x="29018" y="17745"/>
                  </a:cubicBezTo>
                  <a:cubicBezTo>
                    <a:pt x="29140" y="17908"/>
                    <a:pt x="29343" y="18030"/>
                    <a:pt x="29588" y="18111"/>
                  </a:cubicBezTo>
                  <a:cubicBezTo>
                    <a:pt x="30117" y="18355"/>
                    <a:pt x="30768" y="18477"/>
                    <a:pt x="31500" y="18477"/>
                  </a:cubicBezTo>
                  <a:cubicBezTo>
                    <a:pt x="32803" y="18477"/>
                    <a:pt x="34308" y="18152"/>
                    <a:pt x="35692" y="17541"/>
                  </a:cubicBezTo>
                  <a:cubicBezTo>
                    <a:pt x="37076" y="16931"/>
                    <a:pt x="38378" y="16036"/>
                    <a:pt x="39192" y="14855"/>
                  </a:cubicBezTo>
                  <a:cubicBezTo>
                    <a:pt x="39680" y="14123"/>
                    <a:pt x="39884" y="13309"/>
                    <a:pt x="39884" y="12454"/>
                  </a:cubicBezTo>
                  <a:cubicBezTo>
                    <a:pt x="39884" y="11030"/>
                    <a:pt x="39273" y="9524"/>
                    <a:pt x="38337" y="8100"/>
                  </a:cubicBezTo>
                  <a:cubicBezTo>
                    <a:pt x="37361" y="6675"/>
                    <a:pt x="36018" y="5373"/>
                    <a:pt x="34512" y="4396"/>
                  </a:cubicBezTo>
                  <a:cubicBezTo>
                    <a:pt x="30808" y="1995"/>
                    <a:pt x="23809" y="1"/>
                    <a:pt x="16687"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22" name="Google Shape;1785;p34"/>
            <p:cNvSpPr/>
            <p:nvPr/>
          </p:nvSpPr>
          <p:spPr>
            <a:xfrm>
              <a:off x="1996200" y="2693880"/>
              <a:ext cx="46800" cy="41760"/>
            </a:xfrm>
            <a:custGeom>
              <a:avLst/>
              <a:gdLst/>
              <a:ahLst/>
              <a:cxnLst/>
              <a:rect l="l" t="t" r="r" b="b"/>
              <a:pathLst>
                <a:path w="2362" h="2100">
                  <a:moveTo>
                    <a:pt x="1970" y="1"/>
                  </a:moveTo>
                  <a:cubicBezTo>
                    <a:pt x="1883" y="1"/>
                    <a:pt x="1792" y="31"/>
                    <a:pt x="1710" y="92"/>
                  </a:cubicBezTo>
                  <a:cubicBezTo>
                    <a:pt x="1303" y="581"/>
                    <a:pt x="815" y="1028"/>
                    <a:pt x="164" y="1476"/>
                  </a:cubicBezTo>
                  <a:cubicBezTo>
                    <a:pt x="42" y="1598"/>
                    <a:pt x="1" y="1801"/>
                    <a:pt x="82" y="1964"/>
                  </a:cubicBezTo>
                  <a:cubicBezTo>
                    <a:pt x="154" y="2060"/>
                    <a:pt x="253" y="2099"/>
                    <a:pt x="356" y="2099"/>
                  </a:cubicBezTo>
                  <a:cubicBezTo>
                    <a:pt x="429" y="2099"/>
                    <a:pt x="503" y="2079"/>
                    <a:pt x="571" y="2046"/>
                  </a:cubicBezTo>
                  <a:cubicBezTo>
                    <a:pt x="1222" y="1557"/>
                    <a:pt x="1792" y="1069"/>
                    <a:pt x="2239" y="581"/>
                  </a:cubicBezTo>
                  <a:cubicBezTo>
                    <a:pt x="2361" y="418"/>
                    <a:pt x="2361" y="214"/>
                    <a:pt x="2199" y="92"/>
                  </a:cubicBezTo>
                  <a:cubicBezTo>
                    <a:pt x="2138" y="31"/>
                    <a:pt x="2056" y="1"/>
                    <a:pt x="1970" y="1"/>
                  </a:cubicBezTo>
                  <a:close/>
                </a:path>
              </a:pathLst>
            </a:custGeom>
            <a:solidFill>
              <a:srgbClr val="3D3D3D"/>
            </a:solidFill>
            <a:ln w="0">
              <a:noFill/>
            </a:ln>
          </p:spPr>
          <p:style>
            <a:lnRef idx="0">
              <a:scrgbClr r="0" g="0" b="0"/>
            </a:lnRef>
            <a:fillRef idx="0">
              <a:scrgbClr r="0" g="0" b="0"/>
            </a:fillRef>
            <a:effectRef idx="0">
              <a:scrgbClr r="0" g="0" b="0"/>
            </a:effectRef>
            <a:fontRef idx="minor"/>
          </p:style>
        </p:sp>
        <p:sp>
          <p:nvSpPr>
            <p:cNvPr id="1723" name="Google Shape;1786;p34"/>
            <p:cNvSpPr/>
            <p:nvPr/>
          </p:nvSpPr>
          <p:spPr>
            <a:xfrm>
              <a:off x="2064600" y="2354760"/>
              <a:ext cx="581760" cy="278280"/>
            </a:xfrm>
            <a:custGeom>
              <a:avLst/>
              <a:gdLst/>
              <a:ahLst/>
              <a:cxnLst/>
              <a:rect l="l" t="t" r="r" b="b"/>
              <a:pathLst>
                <a:path w="29099" h="13929">
                  <a:moveTo>
                    <a:pt x="28714" y="0"/>
                  </a:moveTo>
                  <a:cubicBezTo>
                    <a:pt x="28604" y="0"/>
                    <a:pt x="28500" y="45"/>
                    <a:pt x="28448" y="124"/>
                  </a:cubicBezTo>
                  <a:cubicBezTo>
                    <a:pt x="28407" y="124"/>
                    <a:pt x="27593" y="1345"/>
                    <a:pt x="24256" y="2200"/>
                  </a:cubicBezTo>
                  <a:cubicBezTo>
                    <a:pt x="23890" y="2281"/>
                    <a:pt x="23483" y="2322"/>
                    <a:pt x="23035" y="2322"/>
                  </a:cubicBezTo>
                  <a:cubicBezTo>
                    <a:pt x="20756" y="2322"/>
                    <a:pt x="17337" y="1386"/>
                    <a:pt x="13349" y="1345"/>
                  </a:cubicBezTo>
                  <a:cubicBezTo>
                    <a:pt x="10785" y="1345"/>
                    <a:pt x="8018" y="1752"/>
                    <a:pt x="5128" y="3095"/>
                  </a:cubicBezTo>
                  <a:cubicBezTo>
                    <a:pt x="3745" y="3746"/>
                    <a:pt x="2727" y="4479"/>
                    <a:pt x="2035" y="5293"/>
                  </a:cubicBezTo>
                  <a:cubicBezTo>
                    <a:pt x="977" y="6554"/>
                    <a:pt x="652" y="7938"/>
                    <a:pt x="489" y="9322"/>
                  </a:cubicBezTo>
                  <a:cubicBezTo>
                    <a:pt x="326" y="10705"/>
                    <a:pt x="326" y="12130"/>
                    <a:pt x="41" y="13514"/>
                  </a:cubicBezTo>
                  <a:cubicBezTo>
                    <a:pt x="0" y="13676"/>
                    <a:pt x="123" y="13880"/>
                    <a:pt x="326" y="13920"/>
                  </a:cubicBezTo>
                  <a:cubicBezTo>
                    <a:pt x="347" y="13926"/>
                    <a:pt x="369" y="13928"/>
                    <a:pt x="391" y="13928"/>
                  </a:cubicBezTo>
                  <a:cubicBezTo>
                    <a:pt x="539" y="13928"/>
                    <a:pt x="698" y="13813"/>
                    <a:pt x="733" y="13636"/>
                  </a:cubicBezTo>
                  <a:cubicBezTo>
                    <a:pt x="1099" y="11682"/>
                    <a:pt x="937" y="9769"/>
                    <a:pt x="1384" y="8101"/>
                  </a:cubicBezTo>
                  <a:cubicBezTo>
                    <a:pt x="1588" y="7246"/>
                    <a:pt x="1954" y="6473"/>
                    <a:pt x="2564" y="5740"/>
                  </a:cubicBezTo>
                  <a:cubicBezTo>
                    <a:pt x="3175" y="5008"/>
                    <a:pt x="4070" y="4316"/>
                    <a:pt x="5413" y="3705"/>
                  </a:cubicBezTo>
                  <a:cubicBezTo>
                    <a:pt x="8181" y="2444"/>
                    <a:pt x="10867" y="2037"/>
                    <a:pt x="13349" y="2037"/>
                  </a:cubicBezTo>
                  <a:cubicBezTo>
                    <a:pt x="17215" y="2037"/>
                    <a:pt x="20593" y="2973"/>
                    <a:pt x="23035" y="3014"/>
                  </a:cubicBezTo>
                  <a:cubicBezTo>
                    <a:pt x="23523" y="3014"/>
                    <a:pt x="23971" y="2973"/>
                    <a:pt x="24419" y="2851"/>
                  </a:cubicBezTo>
                  <a:cubicBezTo>
                    <a:pt x="28000" y="1956"/>
                    <a:pt x="28936" y="572"/>
                    <a:pt x="28977" y="531"/>
                  </a:cubicBezTo>
                  <a:cubicBezTo>
                    <a:pt x="29099" y="368"/>
                    <a:pt x="29058" y="165"/>
                    <a:pt x="28895" y="43"/>
                  </a:cubicBezTo>
                  <a:cubicBezTo>
                    <a:pt x="28838" y="14"/>
                    <a:pt x="28775" y="0"/>
                    <a:pt x="28714" y="0"/>
                  </a:cubicBezTo>
                  <a:close/>
                </a:path>
              </a:pathLst>
            </a:custGeom>
            <a:solidFill>
              <a:srgbClr val="3D3D3D"/>
            </a:solidFill>
            <a:ln w="0">
              <a:noFill/>
            </a:ln>
          </p:spPr>
          <p:style>
            <a:lnRef idx="0">
              <a:scrgbClr r="0" g="0" b="0"/>
            </a:lnRef>
            <a:fillRef idx="0">
              <a:scrgbClr r="0" g="0" b="0"/>
            </a:fillRef>
            <a:effectRef idx="0">
              <a:scrgbClr r="0" g="0" b="0"/>
            </a:effectRef>
            <a:fontRef idx="minor"/>
          </p:style>
        </p:sp>
        <p:sp>
          <p:nvSpPr>
            <p:cNvPr id="1724" name="Google Shape;1787;p34"/>
            <p:cNvSpPr/>
            <p:nvPr/>
          </p:nvSpPr>
          <p:spPr>
            <a:xfrm>
              <a:off x="2053080" y="2485800"/>
              <a:ext cx="286200" cy="320040"/>
            </a:xfrm>
            <a:custGeom>
              <a:avLst/>
              <a:gdLst/>
              <a:ahLst/>
              <a:cxnLst/>
              <a:rect l="l" t="t" r="r" b="b"/>
              <a:pathLst>
                <a:path w="14327" h="16012">
                  <a:moveTo>
                    <a:pt x="13971" y="1"/>
                  </a:moveTo>
                  <a:cubicBezTo>
                    <a:pt x="13953" y="1"/>
                    <a:pt x="13936" y="3"/>
                    <a:pt x="13919" y="7"/>
                  </a:cubicBezTo>
                  <a:cubicBezTo>
                    <a:pt x="13838" y="7"/>
                    <a:pt x="10867" y="496"/>
                    <a:pt x="8628" y="4321"/>
                  </a:cubicBezTo>
                  <a:cubicBezTo>
                    <a:pt x="7489" y="6275"/>
                    <a:pt x="7001" y="8635"/>
                    <a:pt x="5983" y="10670"/>
                  </a:cubicBezTo>
                  <a:cubicBezTo>
                    <a:pt x="5495" y="11728"/>
                    <a:pt x="4844" y="12664"/>
                    <a:pt x="3948" y="13478"/>
                  </a:cubicBezTo>
                  <a:cubicBezTo>
                    <a:pt x="3053" y="14251"/>
                    <a:pt x="1873" y="14943"/>
                    <a:pt x="286" y="15350"/>
                  </a:cubicBezTo>
                  <a:cubicBezTo>
                    <a:pt x="123" y="15391"/>
                    <a:pt x="1" y="15594"/>
                    <a:pt x="41" y="15757"/>
                  </a:cubicBezTo>
                  <a:cubicBezTo>
                    <a:pt x="75" y="15927"/>
                    <a:pt x="222" y="16011"/>
                    <a:pt x="365" y="16011"/>
                  </a:cubicBezTo>
                  <a:cubicBezTo>
                    <a:pt x="393" y="16011"/>
                    <a:pt x="421" y="16008"/>
                    <a:pt x="448" y="16001"/>
                  </a:cubicBezTo>
                  <a:cubicBezTo>
                    <a:pt x="2158" y="15554"/>
                    <a:pt x="3419" y="14862"/>
                    <a:pt x="4396" y="13966"/>
                  </a:cubicBezTo>
                  <a:cubicBezTo>
                    <a:pt x="5861" y="12664"/>
                    <a:pt x="6675" y="10996"/>
                    <a:pt x="7285" y="9327"/>
                  </a:cubicBezTo>
                  <a:cubicBezTo>
                    <a:pt x="7937" y="7699"/>
                    <a:pt x="8425" y="6030"/>
                    <a:pt x="9198" y="4687"/>
                  </a:cubicBezTo>
                  <a:cubicBezTo>
                    <a:pt x="10256" y="2856"/>
                    <a:pt x="11477" y="1879"/>
                    <a:pt x="12413" y="1310"/>
                  </a:cubicBezTo>
                  <a:cubicBezTo>
                    <a:pt x="12902" y="1065"/>
                    <a:pt x="13309" y="903"/>
                    <a:pt x="13594" y="781"/>
                  </a:cubicBezTo>
                  <a:cubicBezTo>
                    <a:pt x="13716" y="740"/>
                    <a:pt x="13838" y="740"/>
                    <a:pt x="13919" y="699"/>
                  </a:cubicBezTo>
                  <a:lnTo>
                    <a:pt x="14001" y="699"/>
                  </a:lnTo>
                  <a:cubicBezTo>
                    <a:pt x="14204" y="658"/>
                    <a:pt x="14326" y="496"/>
                    <a:pt x="14285" y="292"/>
                  </a:cubicBezTo>
                  <a:cubicBezTo>
                    <a:pt x="14249" y="147"/>
                    <a:pt x="14115" y="1"/>
                    <a:pt x="13971" y="1"/>
                  </a:cubicBezTo>
                  <a:close/>
                </a:path>
              </a:pathLst>
            </a:custGeom>
            <a:solidFill>
              <a:srgbClr val="3D3D3D"/>
            </a:solidFill>
            <a:ln w="0">
              <a:noFill/>
            </a:ln>
          </p:spPr>
          <p:style>
            <a:lnRef idx="0">
              <a:scrgbClr r="0" g="0" b="0"/>
            </a:lnRef>
            <a:fillRef idx="0">
              <a:scrgbClr r="0" g="0" b="0"/>
            </a:fillRef>
            <a:effectRef idx="0">
              <a:scrgbClr r="0" g="0" b="0"/>
            </a:effectRef>
            <a:fontRef idx="minor"/>
          </p:style>
        </p:sp>
        <p:sp>
          <p:nvSpPr>
            <p:cNvPr id="1725" name="Google Shape;1788;p34"/>
            <p:cNvSpPr/>
            <p:nvPr/>
          </p:nvSpPr>
          <p:spPr>
            <a:xfrm>
              <a:off x="2179440" y="2660760"/>
              <a:ext cx="389520" cy="52560"/>
            </a:xfrm>
            <a:custGeom>
              <a:avLst/>
              <a:gdLst/>
              <a:ahLst/>
              <a:cxnLst/>
              <a:rect l="l" t="t" r="r" b="b"/>
              <a:pathLst>
                <a:path w="19495" h="2653">
                  <a:moveTo>
                    <a:pt x="345" y="1"/>
                  </a:moveTo>
                  <a:cubicBezTo>
                    <a:pt x="172" y="1"/>
                    <a:pt x="41" y="146"/>
                    <a:pt x="41" y="292"/>
                  </a:cubicBezTo>
                  <a:cubicBezTo>
                    <a:pt x="1" y="496"/>
                    <a:pt x="164" y="658"/>
                    <a:pt x="326" y="658"/>
                  </a:cubicBezTo>
                  <a:lnTo>
                    <a:pt x="19088" y="2653"/>
                  </a:lnTo>
                  <a:cubicBezTo>
                    <a:pt x="19291" y="2653"/>
                    <a:pt x="19454" y="2530"/>
                    <a:pt x="19454" y="2327"/>
                  </a:cubicBezTo>
                  <a:cubicBezTo>
                    <a:pt x="19495" y="2164"/>
                    <a:pt x="19373" y="2001"/>
                    <a:pt x="19169" y="1961"/>
                  </a:cubicBezTo>
                  <a:lnTo>
                    <a:pt x="408" y="7"/>
                  </a:lnTo>
                  <a:cubicBezTo>
                    <a:pt x="386" y="3"/>
                    <a:pt x="365" y="1"/>
                    <a:pt x="345"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26" name="Google Shape;1789;p34"/>
            <p:cNvSpPr/>
            <p:nvPr/>
          </p:nvSpPr>
          <p:spPr>
            <a:xfrm>
              <a:off x="2115720" y="2594520"/>
              <a:ext cx="128160" cy="250920"/>
            </a:xfrm>
            <a:custGeom>
              <a:avLst/>
              <a:gdLst/>
              <a:ahLst/>
              <a:cxnLst/>
              <a:rect l="l" t="t" r="r" b="b"/>
              <a:pathLst>
                <a:path w="6431" h="12565">
                  <a:moveTo>
                    <a:pt x="3253" y="0"/>
                  </a:moveTo>
                  <a:cubicBezTo>
                    <a:pt x="2204" y="0"/>
                    <a:pt x="1341" y="1697"/>
                    <a:pt x="774" y="4815"/>
                  </a:cubicBezTo>
                  <a:cubicBezTo>
                    <a:pt x="0" y="9292"/>
                    <a:pt x="0" y="11652"/>
                    <a:pt x="1710" y="12303"/>
                  </a:cubicBezTo>
                  <a:cubicBezTo>
                    <a:pt x="2216" y="12496"/>
                    <a:pt x="2723" y="12564"/>
                    <a:pt x="3185" y="12564"/>
                  </a:cubicBezTo>
                  <a:cubicBezTo>
                    <a:pt x="4282" y="12564"/>
                    <a:pt x="5128" y="12181"/>
                    <a:pt x="5128" y="12181"/>
                  </a:cubicBezTo>
                  <a:lnTo>
                    <a:pt x="6186" y="7827"/>
                  </a:lnTo>
                  <a:cubicBezTo>
                    <a:pt x="6186" y="7827"/>
                    <a:pt x="6431" y="3228"/>
                    <a:pt x="4721" y="989"/>
                  </a:cubicBezTo>
                  <a:cubicBezTo>
                    <a:pt x="4203" y="322"/>
                    <a:pt x="3710" y="0"/>
                    <a:pt x="3253"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727" name="Google Shape;1790;p34"/>
            <p:cNvSpPr/>
            <p:nvPr/>
          </p:nvSpPr>
          <p:spPr>
            <a:xfrm>
              <a:off x="2115000" y="2587680"/>
              <a:ext cx="130680" cy="264960"/>
            </a:xfrm>
            <a:custGeom>
              <a:avLst/>
              <a:gdLst/>
              <a:ahLst/>
              <a:cxnLst/>
              <a:rect l="l" t="t" r="r" b="b"/>
              <a:pathLst>
                <a:path w="6553" h="13268">
                  <a:moveTo>
                    <a:pt x="3297" y="0"/>
                  </a:moveTo>
                  <a:cubicBezTo>
                    <a:pt x="2931" y="0"/>
                    <a:pt x="2605" y="163"/>
                    <a:pt x="2320" y="407"/>
                  </a:cubicBezTo>
                  <a:cubicBezTo>
                    <a:pt x="1913" y="774"/>
                    <a:pt x="1547" y="1384"/>
                    <a:pt x="1262" y="2157"/>
                  </a:cubicBezTo>
                  <a:cubicBezTo>
                    <a:pt x="937" y="2931"/>
                    <a:pt x="693" y="3948"/>
                    <a:pt x="489" y="5128"/>
                  </a:cubicBezTo>
                  <a:cubicBezTo>
                    <a:pt x="163" y="6919"/>
                    <a:pt x="1" y="8384"/>
                    <a:pt x="1" y="9564"/>
                  </a:cubicBezTo>
                  <a:cubicBezTo>
                    <a:pt x="1" y="10460"/>
                    <a:pt x="82" y="11151"/>
                    <a:pt x="326" y="11721"/>
                  </a:cubicBezTo>
                  <a:cubicBezTo>
                    <a:pt x="611" y="12332"/>
                    <a:pt x="1059" y="12739"/>
                    <a:pt x="1629" y="12983"/>
                  </a:cubicBezTo>
                  <a:cubicBezTo>
                    <a:pt x="2158" y="13186"/>
                    <a:pt x="2727" y="13268"/>
                    <a:pt x="3216" y="13268"/>
                  </a:cubicBezTo>
                  <a:cubicBezTo>
                    <a:pt x="4396" y="13268"/>
                    <a:pt x="5291" y="12820"/>
                    <a:pt x="5291" y="12820"/>
                  </a:cubicBezTo>
                  <a:cubicBezTo>
                    <a:pt x="5454" y="12739"/>
                    <a:pt x="5535" y="12535"/>
                    <a:pt x="5454" y="12372"/>
                  </a:cubicBezTo>
                  <a:cubicBezTo>
                    <a:pt x="5395" y="12253"/>
                    <a:pt x="5270" y="12178"/>
                    <a:pt x="5143" y="12178"/>
                  </a:cubicBezTo>
                  <a:cubicBezTo>
                    <a:pt x="5097" y="12178"/>
                    <a:pt x="5050" y="12188"/>
                    <a:pt x="5006" y="12210"/>
                  </a:cubicBezTo>
                  <a:cubicBezTo>
                    <a:pt x="4925" y="12250"/>
                    <a:pt x="4152" y="12576"/>
                    <a:pt x="3216" y="12576"/>
                  </a:cubicBezTo>
                  <a:cubicBezTo>
                    <a:pt x="2768" y="12576"/>
                    <a:pt x="2320" y="12494"/>
                    <a:pt x="1873" y="12332"/>
                  </a:cubicBezTo>
                  <a:cubicBezTo>
                    <a:pt x="1425" y="12169"/>
                    <a:pt x="1181" y="11884"/>
                    <a:pt x="977" y="11477"/>
                  </a:cubicBezTo>
                  <a:cubicBezTo>
                    <a:pt x="774" y="11029"/>
                    <a:pt x="652" y="10378"/>
                    <a:pt x="652" y="9564"/>
                  </a:cubicBezTo>
                  <a:cubicBezTo>
                    <a:pt x="652" y="8465"/>
                    <a:pt x="855" y="7041"/>
                    <a:pt x="1181" y="5210"/>
                  </a:cubicBezTo>
                  <a:cubicBezTo>
                    <a:pt x="1425" y="3704"/>
                    <a:pt x="1791" y="2524"/>
                    <a:pt x="2158" y="1750"/>
                  </a:cubicBezTo>
                  <a:cubicBezTo>
                    <a:pt x="2361" y="1384"/>
                    <a:pt x="2565" y="1099"/>
                    <a:pt x="2768" y="936"/>
                  </a:cubicBezTo>
                  <a:cubicBezTo>
                    <a:pt x="2972" y="774"/>
                    <a:pt x="3134" y="692"/>
                    <a:pt x="3297" y="692"/>
                  </a:cubicBezTo>
                  <a:cubicBezTo>
                    <a:pt x="3419" y="692"/>
                    <a:pt x="3623" y="733"/>
                    <a:pt x="3826" y="896"/>
                  </a:cubicBezTo>
                  <a:cubicBezTo>
                    <a:pt x="4030" y="1018"/>
                    <a:pt x="4233" y="1262"/>
                    <a:pt x="4477" y="1588"/>
                  </a:cubicBezTo>
                  <a:cubicBezTo>
                    <a:pt x="5088" y="2361"/>
                    <a:pt x="5454" y="3500"/>
                    <a:pt x="5658" y="4640"/>
                  </a:cubicBezTo>
                  <a:cubicBezTo>
                    <a:pt x="5861" y="5739"/>
                    <a:pt x="5902" y="6838"/>
                    <a:pt x="5902" y="7529"/>
                  </a:cubicBezTo>
                  <a:cubicBezTo>
                    <a:pt x="5902" y="7733"/>
                    <a:pt x="5861" y="7896"/>
                    <a:pt x="5861" y="7977"/>
                  </a:cubicBezTo>
                  <a:cubicBezTo>
                    <a:pt x="5861" y="8099"/>
                    <a:pt x="5861" y="8181"/>
                    <a:pt x="5861" y="8181"/>
                  </a:cubicBezTo>
                  <a:cubicBezTo>
                    <a:pt x="5861" y="8343"/>
                    <a:pt x="5983" y="8506"/>
                    <a:pt x="6187" y="8506"/>
                  </a:cubicBezTo>
                  <a:cubicBezTo>
                    <a:pt x="6208" y="8510"/>
                    <a:pt x="6229" y="8512"/>
                    <a:pt x="6250" y="8512"/>
                  </a:cubicBezTo>
                  <a:cubicBezTo>
                    <a:pt x="6423" y="8512"/>
                    <a:pt x="6553" y="8367"/>
                    <a:pt x="6553" y="8221"/>
                  </a:cubicBezTo>
                  <a:cubicBezTo>
                    <a:pt x="6553" y="8221"/>
                    <a:pt x="6553" y="7936"/>
                    <a:pt x="6553" y="7529"/>
                  </a:cubicBezTo>
                  <a:cubicBezTo>
                    <a:pt x="6553" y="6838"/>
                    <a:pt x="6512" y="5698"/>
                    <a:pt x="6309" y="4518"/>
                  </a:cubicBezTo>
                  <a:cubicBezTo>
                    <a:pt x="6105" y="3338"/>
                    <a:pt x="5739" y="2076"/>
                    <a:pt x="5047" y="1140"/>
                  </a:cubicBezTo>
                  <a:cubicBezTo>
                    <a:pt x="4762" y="814"/>
                    <a:pt x="4477" y="530"/>
                    <a:pt x="4192" y="326"/>
                  </a:cubicBezTo>
                  <a:cubicBezTo>
                    <a:pt x="3908" y="123"/>
                    <a:pt x="3623" y="0"/>
                    <a:pt x="3297"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28" name="Google Shape;1791;p34"/>
            <p:cNvSpPr/>
            <p:nvPr/>
          </p:nvSpPr>
          <p:spPr>
            <a:xfrm>
              <a:off x="1195920" y="4763160"/>
              <a:ext cx="2000520" cy="372600"/>
            </a:xfrm>
            <a:custGeom>
              <a:avLst/>
              <a:gdLst/>
              <a:ahLst/>
              <a:cxnLst/>
              <a:rect l="l" t="t" r="r" b="b"/>
              <a:pathLst>
                <a:path w="100035" h="18640">
                  <a:moveTo>
                    <a:pt x="46314" y="0"/>
                  </a:moveTo>
                  <a:cubicBezTo>
                    <a:pt x="45378" y="0"/>
                    <a:pt x="41064" y="1425"/>
                    <a:pt x="31460" y="3541"/>
                  </a:cubicBezTo>
                  <a:cubicBezTo>
                    <a:pt x="29832" y="3892"/>
                    <a:pt x="27988" y="4039"/>
                    <a:pt x="26046" y="4039"/>
                  </a:cubicBezTo>
                  <a:cubicBezTo>
                    <a:pt x="16528" y="4039"/>
                    <a:pt x="4681" y="529"/>
                    <a:pt x="4681" y="529"/>
                  </a:cubicBezTo>
                  <a:cubicBezTo>
                    <a:pt x="4681" y="529"/>
                    <a:pt x="1" y="3988"/>
                    <a:pt x="1" y="10459"/>
                  </a:cubicBezTo>
                  <a:cubicBezTo>
                    <a:pt x="1" y="14529"/>
                    <a:pt x="367" y="17948"/>
                    <a:pt x="855" y="18639"/>
                  </a:cubicBezTo>
                  <a:lnTo>
                    <a:pt x="100034" y="18639"/>
                  </a:lnTo>
                  <a:cubicBezTo>
                    <a:pt x="98447" y="17093"/>
                    <a:pt x="94255" y="13390"/>
                    <a:pt x="89046" y="12169"/>
                  </a:cubicBezTo>
                  <a:cubicBezTo>
                    <a:pt x="82290" y="10541"/>
                    <a:pt x="52866" y="7204"/>
                    <a:pt x="52866" y="7204"/>
                  </a:cubicBezTo>
                  <a:lnTo>
                    <a:pt x="51442" y="1302"/>
                  </a:lnTo>
                  <a:cubicBezTo>
                    <a:pt x="51442" y="1302"/>
                    <a:pt x="47291" y="0"/>
                    <a:pt x="46314"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29" name="Google Shape;1792;p34"/>
            <p:cNvSpPr/>
            <p:nvPr/>
          </p:nvSpPr>
          <p:spPr>
            <a:xfrm>
              <a:off x="1189440" y="4756680"/>
              <a:ext cx="2014200" cy="386280"/>
            </a:xfrm>
            <a:custGeom>
              <a:avLst/>
              <a:gdLst/>
              <a:ahLst/>
              <a:cxnLst/>
              <a:rect l="l" t="t" r="r" b="b"/>
              <a:pathLst>
                <a:path w="100726" h="19332">
                  <a:moveTo>
                    <a:pt x="46639" y="652"/>
                  </a:moveTo>
                  <a:cubicBezTo>
                    <a:pt x="46842" y="652"/>
                    <a:pt x="47249" y="733"/>
                    <a:pt x="47778" y="855"/>
                  </a:cubicBezTo>
                  <a:cubicBezTo>
                    <a:pt x="48552" y="1018"/>
                    <a:pt x="49528" y="1303"/>
                    <a:pt x="50302" y="1547"/>
                  </a:cubicBezTo>
                  <a:cubicBezTo>
                    <a:pt x="50809" y="1681"/>
                    <a:pt x="51246" y="1797"/>
                    <a:pt x="51487" y="1861"/>
                  </a:cubicBezTo>
                  <a:lnTo>
                    <a:pt x="51487" y="1861"/>
                  </a:lnTo>
                  <a:lnTo>
                    <a:pt x="52866" y="7611"/>
                  </a:lnTo>
                  <a:cubicBezTo>
                    <a:pt x="52906" y="7733"/>
                    <a:pt x="53028" y="7855"/>
                    <a:pt x="53151" y="7855"/>
                  </a:cubicBezTo>
                  <a:cubicBezTo>
                    <a:pt x="53151" y="7855"/>
                    <a:pt x="53639" y="7896"/>
                    <a:pt x="54453" y="8018"/>
                  </a:cubicBezTo>
                  <a:cubicBezTo>
                    <a:pt x="57302" y="8343"/>
                    <a:pt x="64546" y="9198"/>
                    <a:pt x="71830" y="10134"/>
                  </a:cubicBezTo>
                  <a:cubicBezTo>
                    <a:pt x="79075" y="11070"/>
                    <a:pt x="86359" y="12128"/>
                    <a:pt x="89290" y="12820"/>
                  </a:cubicBezTo>
                  <a:cubicBezTo>
                    <a:pt x="93862" y="13909"/>
                    <a:pt x="97658" y="16907"/>
                    <a:pt x="99523" y="18640"/>
                  </a:cubicBezTo>
                  <a:lnTo>
                    <a:pt x="1383" y="18640"/>
                  </a:lnTo>
                  <a:cubicBezTo>
                    <a:pt x="1314" y="18474"/>
                    <a:pt x="1237" y="18221"/>
                    <a:pt x="1180" y="17907"/>
                  </a:cubicBezTo>
                  <a:cubicBezTo>
                    <a:pt x="895" y="16483"/>
                    <a:pt x="651" y="13838"/>
                    <a:pt x="651" y="10785"/>
                  </a:cubicBezTo>
                  <a:cubicBezTo>
                    <a:pt x="651" y="7652"/>
                    <a:pt x="1791" y="5210"/>
                    <a:pt x="2930" y="3582"/>
                  </a:cubicBezTo>
                  <a:cubicBezTo>
                    <a:pt x="3500" y="2768"/>
                    <a:pt x="4070" y="2158"/>
                    <a:pt x="4517" y="1710"/>
                  </a:cubicBezTo>
                  <a:cubicBezTo>
                    <a:pt x="4721" y="1506"/>
                    <a:pt x="4884" y="1344"/>
                    <a:pt x="5006" y="1262"/>
                  </a:cubicBezTo>
                  <a:lnTo>
                    <a:pt x="5052" y="1227"/>
                  </a:lnTo>
                  <a:lnTo>
                    <a:pt x="5052" y="1227"/>
                  </a:lnTo>
                  <a:cubicBezTo>
                    <a:pt x="6529" y="1642"/>
                    <a:pt x="17422" y="4681"/>
                    <a:pt x="26372" y="4681"/>
                  </a:cubicBezTo>
                  <a:cubicBezTo>
                    <a:pt x="28325" y="4681"/>
                    <a:pt x="30197" y="4518"/>
                    <a:pt x="31866" y="4192"/>
                  </a:cubicBezTo>
                  <a:cubicBezTo>
                    <a:pt x="36668" y="3134"/>
                    <a:pt x="40127" y="2239"/>
                    <a:pt x="42529" y="1628"/>
                  </a:cubicBezTo>
                  <a:cubicBezTo>
                    <a:pt x="43749" y="1344"/>
                    <a:pt x="44686" y="1099"/>
                    <a:pt x="45337" y="896"/>
                  </a:cubicBezTo>
                  <a:cubicBezTo>
                    <a:pt x="46029" y="733"/>
                    <a:pt x="46476" y="652"/>
                    <a:pt x="46639" y="652"/>
                  </a:cubicBezTo>
                  <a:close/>
                  <a:moveTo>
                    <a:pt x="46639" y="1"/>
                  </a:moveTo>
                  <a:cubicBezTo>
                    <a:pt x="46354" y="1"/>
                    <a:pt x="45906" y="82"/>
                    <a:pt x="45174" y="245"/>
                  </a:cubicBezTo>
                  <a:cubicBezTo>
                    <a:pt x="43098" y="774"/>
                    <a:pt x="38907" y="1954"/>
                    <a:pt x="31703" y="3501"/>
                  </a:cubicBezTo>
                  <a:cubicBezTo>
                    <a:pt x="30116" y="3867"/>
                    <a:pt x="28285" y="3989"/>
                    <a:pt x="26372" y="3989"/>
                  </a:cubicBezTo>
                  <a:cubicBezTo>
                    <a:pt x="21651" y="3989"/>
                    <a:pt x="16320" y="3134"/>
                    <a:pt x="12169" y="2280"/>
                  </a:cubicBezTo>
                  <a:cubicBezTo>
                    <a:pt x="10093" y="1832"/>
                    <a:pt x="8343" y="1384"/>
                    <a:pt x="7081" y="1059"/>
                  </a:cubicBezTo>
                  <a:cubicBezTo>
                    <a:pt x="6471" y="896"/>
                    <a:pt x="5942" y="774"/>
                    <a:pt x="5616" y="652"/>
                  </a:cubicBezTo>
                  <a:cubicBezTo>
                    <a:pt x="5291" y="570"/>
                    <a:pt x="5087" y="530"/>
                    <a:pt x="5087" y="530"/>
                  </a:cubicBezTo>
                  <a:cubicBezTo>
                    <a:pt x="5054" y="513"/>
                    <a:pt x="5013" y="503"/>
                    <a:pt x="4971" y="503"/>
                  </a:cubicBezTo>
                  <a:cubicBezTo>
                    <a:pt x="4912" y="503"/>
                    <a:pt x="4850" y="523"/>
                    <a:pt x="4802" y="570"/>
                  </a:cubicBezTo>
                  <a:cubicBezTo>
                    <a:pt x="4762" y="570"/>
                    <a:pt x="3581" y="1466"/>
                    <a:pt x="2401" y="3216"/>
                  </a:cubicBezTo>
                  <a:cubicBezTo>
                    <a:pt x="1180" y="4925"/>
                    <a:pt x="0" y="7489"/>
                    <a:pt x="0" y="10785"/>
                  </a:cubicBezTo>
                  <a:cubicBezTo>
                    <a:pt x="0" y="12861"/>
                    <a:pt x="82" y="14692"/>
                    <a:pt x="244" y="16157"/>
                  </a:cubicBezTo>
                  <a:cubicBezTo>
                    <a:pt x="326" y="16890"/>
                    <a:pt x="407" y="17541"/>
                    <a:pt x="529" y="18029"/>
                  </a:cubicBezTo>
                  <a:cubicBezTo>
                    <a:pt x="611" y="18518"/>
                    <a:pt x="733" y="18884"/>
                    <a:pt x="895" y="19169"/>
                  </a:cubicBezTo>
                  <a:cubicBezTo>
                    <a:pt x="936" y="19250"/>
                    <a:pt x="1058" y="19332"/>
                    <a:pt x="1180" y="19332"/>
                  </a:cubicBezTo>
                  <a:lnTo>
                    <a:pt x="100359" y="19332"/>
                  </a:lnTo>
                  <a:cubicBezTo>
                    <a:pt x="100481" y="19332"/>
                    <a:pt x="100603" y="19210"/>
                    <a:pt x="100644" y="19088"/>
                  </a:cubicBezTo>
                  <a:cubicBezTo>
                    <a:pt x="100725" y="18965"/>
                    <a:pt x="100685" y="18843"/>
                    <a:pt x="100563" y="18721"/>
                  </a:cubicBezTo>
                  <a:cubicBezTo>
                    <a:pt x="98975" y="17134"/>
                    <a:pt x="94784" y="13431"/>
                    <a:pt x="89412" y="12169"/>
                  </a:cubicBezTo>
                  <a:cubicBezTo>
                    <a:pt x="86034" y="11355"/>
                    <a:pt x="76999" y="10093"/>
                    <a:pt x="68819" y="9076"/>
                  </a:cubicBezTo>
                  <a:cubicBezTo>
                    <a:pt x="61526" y="8137"/>
                    <a:pt x="54907" y="7391"/>
                    <a:pt x="53504" y="7234"/>
                  </a:cubicBezTo>
                  <a:lnTo>
                    <a:pt x="53504" y="7234"/>
                  </a:lnTo>
                  <a:lnTo>
                    <a:pt x="52092" y="1547"/>
                  </a:lnTo>
                  <a:cubicBezTo>
                    <a:pt x="52052" y="1425"/>
                    <a:pt x="51970" y="1303"/>
                    <a:pt x="51848" y="1303"/>
                  </a:cubicBezTo>
                  <a:cubicBezTo>
                    <a:pt x="51848" y="1303"/>
                    <a:pt x="50831" y="977"/>
                    <a:pt x="49651" y="652"/>
                  </a:cubicBezTo>
                  <a:cubicBezTo>
                    <a:pt x="49081" y="489"/>
                    <a:pt x="48470" y="326"/>
                    <a:pt x="47941" y="204"/>
                  </a:cubicBezTo>
                  <a:cubicBezTo>
                    <a:pt x="47412" y="82"/>
                    <a:pt x="46965" y="1"/>
                    <a:pt x="46639"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30" name="Google Shape;1793;p34"/>
            <p:cNvSpPr/>
            <p:nvPr/>
          </p:nvSpPr>
          <p:spPr>
            <a:xfrm>
              <a:off x="1206000" y="3074400"/>
              <a:ext cx="1124640" cy="1873080"/>
            </a:xfrm>
            <a:custGeom>
              <a:avLst/>
              <a:gdLst/>
              <a:ahLst/>
              <a:cxnLst/>
              <a:rect l="l" t="t" r="r" b="b"/>
              <a:pathLst>
                <a:path w="56244" h="93664">
                  <a:moveTo>
                    <a:pt x="27796" y="0"/>
                  </a:moveTo>
                  <a:cubicBezTo>
                    <a:pt x="27796" y="0"/>
                    <a:pt x="27593" y="122"/>
                    <a:pt x="27308" y="326"/>
                  </a:cubicBezTo>
                  <a:cubicBezTo>
                    <a:pt x="25436" y="1588"/>
                    <a:pt x="18639" y="6308"/>
                    <a:pt x="13471" y="10378"/>
                  </a:cubicBezTo>
                  <a:cubicBezTo>
                    <a:pt x="7448" y="15099"/>
                    <a:pt x="7041" y="23890"/>
                    <a:pt x="6796" y="30686"/>
                  </a:cubicBezTo>
                  <a:cubicBezTo>
                    <a:pt x="6512" y="37523"/>
                    <a:pt x="2116" y="80011"/>
                    <a:pt x="1058" y="85261"/>
                  </a:cubicBezTo>
                  <a:cubicBezTo>
                    <a:pt x="0" y="90511"/>
                    <a:pt x="9401" y="91854"/>
                    <a:pt x="18477" y="93156"/>
                  </a:cubicBezTo>
                  <a:cubicBezTo>
                    <a:pt x="20817" y="93504"/>
                    <a:pt x="23335" y="93664"/>
                    <a:pt x="25880" y="93664"/>
                  </a:cubicBezTo>
                  <a:cubicBezTo>
                    <a:pt x="33159" y="93664"/>
                    <a:pt x="40657" y="92359"/>
                    <a:pt x="44848" y="90430"/>
                  </a:cubicBezTo>
                  <a:cubicBezTo>
                    <a:pt x="50505" y="87784"/>
                    <a:pt x="51807" y="87906"/>
                    <a:pt x="51807" y="85058"/>
                  </a:cubicBezTo>
                  <a:cubicBezTo>
                    <a:pt x="51807" y="82168"/>
                    <a:pt x="51930" y="75575"/>
                    <a:pt x="51930" y="75046"/>
                  </a:cubicBezTo>
                  <a:cubicBezTo>
                    <a:pt x="51930" y="74558"/>
                    <a:pt x="55999" y="42366"/>
                    <a:pt x="55755" y="32924"/>
                  </a:cubicBezTo>
                  <a:cubicBezTo>
                    <a:pt x="55470" y="23483"/>
                    <a:pt x="56243" y="18355"/>
                    <a:pt x="54046" y="13634"/>
                  </a:cubicBezTo>
                  <a:cubicBezTo>
                    <a:pt x="51807" y="8913"/>
                    <a:pt x="46151" y="5250"/>
                    <a:pt x="38662" y="2768"/>
                  </a:cubicBezTo>
                  <a:cubicBezTo>
                    <a:pt x="31174" y="245"/>
                    <a:pt x="27796" y="0"/>
                    <a:pt x="27796"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731" name="Google Shape;1794;p34"/>
            <p:cNvSpPr/>
            <p:nvPr/>
          </p:nvSpPr>
          <p:spPr>
            <a:xfrm>
              <a:off x="1232640" y="3106080"/>
              <a:ext cx="1011240" cy="1834200"/>
            </a:xfrm>
            <a:custGeom>
              <a:avLst/>
              <a:gdLst/>
              <a:ahLst/>
              <a:cxnLst/>
              <a:rect l="l" t="t" r="r" b="b"/>
              <a:pathLst>
                <a:path w="50587" h="91733">
                  <a:moveTo>
                    <a:pt x="24744" y="1"/>
                  </a:moveTo>
                  <a:cubicBezTo>
                    <a:pt x="21976" y="1913"/>
                    <a:pt x="16604" y="5698"/>
                    <a:pt x="12331" y="9035"/>
                  </a:cubicBezTo>
                  <a:cubicBezTo>
                    <a:pt x="9401" y="11355"/>
                    <a:pt x="7814" y="14652"/>
                    <a:pt x="6959" y="18233"/>
                  </a:cubicBezTo>
                  <a:cubicBezTo>
                    <a:pt x="6064" y="21855"/>
                    <a:pt x="5901" y="25721"/>
                    <a:pt x="5779" y="29140"/>
                  </a:cubicBezTo>
                  <a:cubicBezTo>
                    <a:pt x="5698" y="31704"/>
                    <a:pt x="5006" y="39273"/>
                    <a:pt x="4110" y="48023"/>
                  </a:cubicBezTo>
                  <a:cubicBezTo>
                    <a:pt x="3256" y="56773"/>
                    <a:pt x="2198" y="66703"/>
                    <a:pt x="1343" y="73947"/>
                  </a:cubicBezTo>
                  <a:cubicBezTo>
                    <a:pt x="814" y="78790"/>
                    <a:pt x="326" y="82412"/>
                    <a:pt x="41" y="83755"/>
                  </a:cubicBezTo>
                  <a:cubicBezTo>
                    <a:pt x="0" y="84000"/>
                    <a:pt x="0" y="84244"/>
                    <a:pt x="0" y="84447"/>
                  </a:cubicBezTo>
                  <a:cubicBezTo>
                    <a:pt x="0" y="85505"/>
                    <a:pt x="448" y="86319"/>
                    <a:pt x="1384" y="87093"/>
                  </a:cubicBezTo>
                  <a:cubicBezTo>
                    <a:pt x="2279" y="87825"/>
                    <a:pt x="3622" y="88436"/>
                    <a:pt x="5250" y="88965"/>
                  </a:cubicBezTo>
                  <a:cubicBezTo>
                    <a:pt x="8506" y="89982"/>
                    <a:pt x="12860" y="90633"/>
                    <a:pt x="17174" y="91244"/>
                  </a:cubicBezTo>
                  <a:cubicBezTo>
                    <a:pt x="19494" y="91569"/>
                    <a:pt x="21976" y="91732"/>
                    <a:pt x="24459" y="91732"/>
                  </a:cubicBezTo>
                  <a:lnTo>
                    <a:pt x="24744" y="91732"/>
                  </a:lnTo>
                  <a:lnTo>
                    <a:pt x="50587" y="70529"/>
                  </a:lnTo>
                  <a:cubicBezTo>
                    <a:pt x="50587" y="70529"/>
                    <a:pt x="50587" y="70529"/>
                    <a:pt x="50587" y="70488"/>
                  </a:cubicBezTo>
                  <a:cubicBezTo>
                    <a:pt x="47738" y="64913"/>
                    <a:pt x="44848" y="59174"/>
                    <a:pt x="42569" y="54616"/>
                  </a:cubicBezTo>
                  <a:cubicBezTo>
                    <a:pt x="42569" y="54779"/>
                    <a:pt x="42447" y="54901"/>
                    <a:pt x="42284" y="54901"/>
                  </a:cubicBezTo>
                  <a:cubicBezTo>
                    <a:pt x="40941" y="55186"/>
                    <a:pt x="39558" y="55267"/>
                    <a:pt x="38255" y="55267"/>
                  </a:cubicBezTo>
                  <a:cubicBezTo>
                    <a:pt x="33494" y="55267"/>
                    <a:pt x="29465" y="53924"/>
                    <a:pt x="29465" y="53884"/>
                  </a:cubicBezTo>
                  <a:cubicBezTo>
                    <a:pt x="29302" y="53843"/>
                    <a:pt x="29180" y="53640"/>
                    <a:pt x="29261" y="53477"/>
                  </a:cubicBezTo>
                  <a:cubicBezTo>
                    <a:pt x="29302" y="53314"/>
                    <a:pt x="29424" y="53233"/>
                    <a:pt x="29587" y="53233"/>
                  </a:cubicBezTo>
                  <a:cubicBezTo>
                    <a:pt x="29587" y="53233"/>
                    <a:pt x="29628" y="53233"/>
                    <a:pt x="29668" y="53273"/>
                  </a:cubicBezTo>
                  <a:cubicBezTo>
                    <a:pt x="29668" y="53273"/>
                    <a:pt x="29750" y="53273"/>
                    <a:pt x="29872" y="53314"/>
                  </a:cubicBezTo>
                  <a:cubicBezTo>
                    <a:pt x="29953" y="53355"/>
                    <a:pt x="30157" y="53395"/>
                    <a:pt x="30360" y="53477"/>
                  </a:cubicBezTo>
                  <a:cubicBezTo>
                    <a:pt x="30808" y="53599"/>
                    <a:pt x="31418" y="53762"/>
                    <a:pt x="32232" y="53924"/>
                  </a:cubicBezTo>
                  <a:cubicBezTo>
                    <a:pt x="33779" y="54291"/>
                    <a:pt x="35936" y="54616"/>
                    <a:pt x="38255" y="54616"/>
                  </a:cubicBezTo>
                  <a:cubicBezTo>
                    <a:pt x="39517" y="54616"/>
                    <a:pt x="40860" y="54494"/>
                    <a:pt x="42162" y="54250"/>
                  </a:cubicBezTo>
                  <a:lnTo>
                    <a:pt x="42244" y="54250"/>
                  </a:lnTo>
                  <a:cubicBezTo>
                    <a:pt x="42284" y="54250"/>
                    <a:pt x="42366" y="54250"/>
                    <a:pt x="42406" y="54291"/>
                  </a:cubicBezTo>
                  <a:cubicBezTo>
                    <a:pt x="42162" y="53843"/>
                    <a:pt x="41959" y="53355"/>
                    <a:pt x="41715" y="52907"/>
                  </a:cubicBezTo>
                  <a:lnTo>
                    <a:pt x="41633" y="52907"/>
                  </a:lnTo>
                  <a:cubicBezTo>
                    <a:pt x="41552" y="52907"/>
                    <a:pt x="41470" y="52907"/>
                    <a:pt x="41430" y="52866"/>
                  </a:cubicBezTo>
                  <a:cubicBezTo>
                    <a:pt x="35366" y="48186"/>
                    <a:pt x="34104" y="45337"/>
                    <a:pt x="34064" y="45297"/>
                  </a:cubicBezTo>
                  <a:cubicBezTo>
                    <a:pt x="34023" y="45093"/>
                    <a:pt x="34104" y="44890"/>
                    <a:pt x="34267" y="44849"/>
                  </a:cubicBezTo>
                  <a:cubicBezTo>
                    <a:pt x="34308" y="44808"/>
                    <a:pt x="34348" y="44808"/>
                    <a:pt x="34389" y="44808"/>
                  </a:cubicBezTo>
                  <a:cubicBezTo>
                    <a:pt x="34511" y="44808"/>
                    <a:pt x="34633" y="44890"/>
                    <a:pt x="34715" y="45012"/>
                  </a:cubicBezTo>
                  <a:lnTo>
                    <a:pt x="34715" y="45052"/>
                  </a:lnTo>
                  <a:lnTo>
                    <a:pt x="34755" y="45134"/>
                  </a:lnTo>
                  <a:cubicBezTo>
                    <a:pt x="34796" y="45215"/>
                    <a:pt x="34877" y="45337"/>
                    <a:pt x="34959" y="45459"/>
                  </a:cubicBezTo>
                  <a:cubicBezTo>
                    <a:pt x="35162" y="45785"/>
                    <a:pt x="35488" y="46273"/>
                    <a:pt x="36017" y="46924"/>
                  </a:cubicBezTo>
                  <a:cubicBezTo>
                    <a:pt x="36953" y="48064"/>
                    <a:pt x="38540" y="49733"/>
                    <a:pt x="41145" y="51767"/>
                  </a:cubicBezTo>
                  <a:cubicBezTo>
                    <a:pt x="39313" y="48064"/>
                    <a:pt x="38093" y="45581"/>
                    <a:pt x="37970" y="45256"/>
                  </a:cubicBezTo>
                  <a:cubicBezTo>
                    <a:pt x="37686" y="44320"/>
                    <a:pt x="36872" y="41145"/>
                    <a:pt x="36872" y="37930"/>
                  </a:cubicBezTo>
                  <a:cubicBezTo>
                    <a:pt x="36872" y="36709"/>
                    <a:pt x="36994" y="35489"/>
                    <a:pt x="37319" y="34349"/>
                  </a:cubicBezTo>
                  <a:cubicBezTo>
                    <a:pt x="38499" y="30442"/>
                    <a:pt x="42203" y="25436"/>
                    <a:pt x="42203" y="25436"/>
                  </a:cubicBezTo>
                  <a:lnTo>
                    <a:pt x="47494" y="15832"/>
                  </a:lnTo>
                  <a:cubicBezTo>
                    <a:pt x="44685" y="11233"/>
                    <a:pt x="39029" y="4844"/>
                    <a:pt x="39029" y="4844"/>
                  </a:cubicBezTo>
                  <a:cubicBezTo>
                    <a:pt x="39029" y="4844"/>
                    <a:pt x="39558" y="4681"/>
                    <a:pt x="39720" y="4314"/>
                  </a:cubicBezTo>
                  <a:cubicBezTo>
                    <a:pt x="34877" y="2483"/>
                    <a:pt x="26901" y="489"/>
                    <a:pt x="24744" y="1"/>
                  </a:cubicBezTo>
                  <a:close/>
                </a:path>
              </a:pathLst>
            </a:custGeom>
            <a:solidFill>
              <a:srgbClr val="477797"/>
            </a:solidFill>
            <a:ln w="0">
              <a:noFill/>
            </a:ln>
          </p:spPr>
          <p:style>
            <a:lnRef idx="0">
              <a:scrgbClr r="0" g="0" b="0"/>
            </a:lnRef>
            <a:fillRef idx="0">
              <a:scrgbClr r="0" g="0" b="0"/>
            </a:fillRef>
            <a:effectRef idx="0">
              <a:scrgbClr r="0" g="0" b="0"/>
            </a:effectRef>
            <a:fontRef idx="minor"/>
          </p:style>
        </p:sp>
        <p:sp>
          <p:nvSpPr>
            <p:cNvPr id="1732" name="Google Shape;1795;p34"/>
            <p:cNvSpPr/>
            <p:nvPr/>
          </p:nvSpPr>
          <p:spPr>
            <a:xfrm>
              <a:off x="1576080" y="3612240"/>
              <a:ext cx="151200" cy="394920"/>
            </a:xfrm>
            <a:custGeom>
              <a:avLst/>
              <a:gdLst/>
              <a:ahLst/>
              <a:cxnLst/>
              <a:rect l="l" t="t" r="r" b="b"/>
              <a:pathLst>
                <a:path w="7570" h="19769">
                  <a:moveTo>
                    <a:pt x="326" y="0"/>
                  </a:moveTo>
                  <a:cubicBezTo>
                    <a:pt x="122" y="41"/>
                    <a:pt x="0" y="204"/>
                    <a:pt x="0" y="367"/>
                  </a:cubicBezTo>
                  <a:cubicBezTo>
                    <a:pt x="0" y="407"/>
                    <a:pt x="1221" y="12087"/>
                    <a:pt x="6919" y="19616"/>
                  </a:cubicBezTo>
                  <a:cubicBezTo>
                    <a:pt x="6968" y="19715"/>
                    <a:pt x="7077" y="19769"/>
                    <a:pt x="7182" y="19769"/>
                  </a:cubicBezTo>
                  <a:cubicBezTo>
                    <a:pt x="7251" y="19769"/>
                    <a:pt x="7318" y="19746"/>
                    <a:pt x="7366" y="19698"/>
                  </a:cubicBezTo>
                  <a:cubicBezTo>
                    <a:pt x="7529" y="19576"/>
                    <a:pt x="7570" y="19372"/>
                    <a:pt x="7448" y="19209"/>
                  </a:cubicBezTo>
                  <a:cubicBezTo>
                    <a:pt x="4680" y="15587"/>
                    <a:pt x="2971" y="10826"/>
                    <a:pt x="1994" y="7000"/>
                  </a:cubicBezTo>
                  <a:cubicBezTo>
                    <a:pt x="1465" y="5087"/>
                    <a:pt x="1140" y="3419"/>
                    <a:pt x="936" y="2239"/>
                  </a:cubicBezTo>
                  <a:cubicBezTo>
                    <a:pt x="855" y="1628"/>
                    <a:pt x="773" y="1140"/>
                    <a:pt x="733" y="814"/>
                  </a:cubicBezTo>
                  <a:cubicBezTo>
                    <a:pt x="692" y="489"/>
                    <a:pt x="692" y="326"/>
                    <a:pt x="692" y="326"/>
                  </a:cubicBezTo>
                  <a:cubicBezTo>
                    <a:pt x="651" y="122"/>
                    <a:pt x="489" y="0"/>
                    <a:pt x="32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33" name="Google Shape;1796;p34"/>
            <p:cNvSpPr/>
            <p:nvPr/>
          </p:nvSpPr>
          <p:spPr>
            <a:xfrm>
              <a:off x="1913040" y="4002480"/>
              <a:ext cx="159120" cy="161640"/>
            </a:xfrm>
            <a:custGeom>
              <a:avLst/>
              <a:gdLst/>
              <a:ahLst/>
              <a:cxnLst/>
              <a:rect l="l" t="t" r="r" b="b"/>
              <a:pathLst>
                <a:path w="7978" h="8104">
                  <a:moveTo>
                    <a:pt x="381" y="1"/>
                  </a:moveTo>
                  <a:cubicBezTo>
                    <a:pt x="335" y="1"/>
                    <a:pt x="289" y="11"/>
                    <a:pt x="245" y="33"/>
                  </a:cubicBezTo>
                  <a:cubicBezTo>
                    <a:pt x="82" y="74"/>
                    <a:pt x="1" y="277"/>
                    <a:pt x="42" y="481"/>
                  </a:cubicBezTo>
                  <a:cubicBezTo>
                    <a:pt x="82" y="521"/>
                    <a:pt x="1344" y="3370"/>
                    <a:pt x="7408" y="8050"/>
                  </a:cubicBezTo>
                  <a:cubicBezTo>
                    <a:pt x="7458" y="8084"/>
                    <a:pt x="7530" y="8104"/>
                    <a:pt x="7602" y="8104"/>
                  </a:cubicBezTo>
                  <a:cubicBezTo>
                    <a:pt x="7704" y="8104"/>
                    <a:pt x="7808" y="8064"/>
                    <a:pt x="7855" y="7969"/>
                  </a:cubicBezTo>
                  <a:cubicBezTo>
                    <a:pt x="7977" y="7806"/>
                    <a:pt x="7937" y="7603"/>
                    <a:pt x="7815" y="7481"/>
                  </a:cubicBezTo>
                  <a:cubicBezTo>
                    <a:pt x="4803" y="5201"/>
                    <a:pt x="3012" y="3370"/>
                    <a:pt x="1995" y="2108"/>
                  </a:cubicBezTo>
                  <a:cubicBezTo>
                    <a:pt x="1466" y="1457"/>
                    <a:pt x="1140" y="969"/>
                    <a:pt x="937" y="643"/>
                  </a:cubicBezTo>
                  <a:cubicBezTo>
                    <a:pt x="855" y="521"/>
                    <a:pt x="774" y="399"/>
                    <a:pt x="733" y="318"/>
                  </a:cubicBezTo>
                  <a:lnTo>
                    <a:pt x="693" y="236"/>
                  </a:lnTo>
                  <a:lnTo>
                    <a:pt x="693" y="196"/>
                  </a:lnTo>
                  <a:cubicBezTo>
                    <a:pt x="633" y="77"/>
                    <a:pt x="508" y="1"/>
                    <a:pt x="381"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34" name="Google Shape;1797;p34"/>
            <p:cNvSpPr/>
            <p:nvPr/>
          </p:nvSpPr>
          <p:spPr>
            <a:xfrm>
              <a:off x="1816200" y="4170960"/>
              <a:ext cx="268200" cy="39960"/>
            </a:xfrm>
            <a:custGeom>
              <a:avLst/>
              <a:gdLst/>
              <a:ahLst/>
              <a:cxnLst/>
              <a:rect l="l" t="t" r="r" b="b"/>
              <a:pathLst>
                <a:path w="13431" h="2021">
                  <a:moveTo>
                    <a:pt x="378" y="0"/>
                  </a:moveTo>
                  <a:cubicBezTo>
                    <a:pt x="245" y="0"/>
                    <a:pt x="114" y="103"/>
                    <a:pt x="82" y="230"/>
                  </a:cubicBezTo>
                  <a:cubicBezTo>
                    <a:pt x="1" y="393"/>
                    <a:pt x="123" y="596"/>
                    <a:pt x="286" y="637"/>
                  </a:cubicBezTo>
                  <a:cubicBezTo>
                    <a:pt x="286" y="677"/>
                    <a:pt x="4315" y="2020"/>
                    <a:pt x="9076" y="2020"/>
                  </a:cubicBezTo>
                  <a:cubicBezTo>
                    <a:pt x="10379" y="2020"/>
                    <a:pt x="11762" y="1939"/>
                    <a:pt x="13105" y="1654"/>
                  </a:cubicBezTo>
                  <a:cubicBezTo>
                    <a:pt x="13309" y="1654"/>
                    <a:pt x="13431" y="1451"/>
                    <a:pt x="13390" y="1288"/>
                  </a:cubicBezTo>
                  <a:cubicBezTo>
                    <a:pt x="13355" y="1111"/>
                    <a:pt x="13227" y="995"/>
                    <a:pt x="13060" y="995"/>
                  </a:cubicBezTo>
                  <a:cubicBezTo>
                    <a:pt x="13035" y="995"/>
                    <a:pt x="13010" y="998"/>
                    <a:pt x="12983" y="1003"/>
                  </a:cubicBezTo>
                  <a:cubicBezTo>
                    <a:pt x="11681" y="1247"/>
                    <a:pt x="10338" y="1369"/>
                    <a:pt x="9076" y="1369"/>
                  </a:cubicBezTo>
                  <a:cubicBezTo>
                    <a:pt x="6757" y="1369"/>
                    <a:pt x="4600" y="1044"/>
                    <a:pt x="3053" y="677"/>
                  </a:cubicBezTo>
                  <a:cubicBezTo>
                    <a:pt x="2239" y="515"/>
                    <a:pt x="1629" y="352"/>
                    <a:pt x="1181" y="230"/>
                  </a:cubicBezTo>
                  <a:cubicBezTo>
                    <a:pt x="978" y="148"/>
                    <a:pt x="774" y="108"/>
                    <a:pt x="693" y="67"/>
                  </a:cubicBezTo>
                  <a:cubicBezTo>
                    <a:pt x="571" y="26"/>
                    <a:pt x="489" y="26"/>
                    <a:pt x="489" y="26"/>
                  </a:cubicBezTo>
                  <a:cubicBezTo>
                    <a:pt x="454" y="8"/>
                    <a:pt x="416" y="0"/>
                    <a:pt x="37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35" name="Google Shape;1798;p34"/>
            <p:cNvSpPr/>
            <p:nvPr/>
          </p:nvSpPr>
          <p:spPr>
            <a:xfrm>
              <a:off x="1776600" y="4669200"/>
              <a:ext cx="384840" cy="282600"/>
            </a:xfrm>
            <a:custGeom>
              <a:avLst/>
              <a:gdLst/>
              <a:ahLst/>
              <a:cxnLst/>
              <a:rect l="l" t="t" r="r" b="b"/>
              <a:pathLst>
                <a:path w="19251" h="14145">
                  <a:moveTo>
                    <a:pt x="18884" y="1"/>
                  </a:moveTo>
                  <a:cubicBezTo>
                    <a:pt x="18777" y="1"/>
                    <a:pt x="18673" y="54"/>
                    <a:pt x="18599" y="153"/>
                  </a:cubicBezTo>
                  <a:cubicBezTo>
                    <a:pt x="16035" y="3409"/>
                    <a:pt x="11437" y="6746"/>
                    <a:pt x="7489" y="9269"/>
                  </a:cubicBezTo>
                  <a:cubicBezTo>
                    <a:pt x="5495" y="10531"/>
                    <a:pt x="3663" y="11589"/>
                    <a:pt x="2361" y="12322"/>
                  </a:cubicBezTo>
                  <a:cubicBezTo>
                    <a:pt x="1710" y="12728"/>
                    <a:pt x="1181" y="13013"/>
                    <a:pt x="815" y="13217"/>
                  </a:cubicBezTo>
                  <a:cubicBezTo>
                    <a:pt x="408" y="13380"/>
                    <a:pt x="204" y="13502"/>
                    <a:pt x="204" y="13502"/>
                  </a:cubicBezTo>
                  <a:cubicBezTo>
                    <a:pt x="41" y="13583"/>
                    <a:pt x="1" y="13787"/>
                    <a:pt x="82" y="13949"/>
                  </a:cubicBezTo>
                  <a:cubicBezTo>
                    <a:pt x="142" y="14069"/>
                    <a:pt x="267" y="14144"/>
                    <a:pt x="393" y="14144"/>
                  </a:cubicBezTo>
                  <a:cubicBezTo>
                    <a:pt x="440" y="14144"/>
                    <a:pt x="486" y="14134"/>
                    <a:pt x="530" y="14112"/>
                  </a:cubicBezTo>
                  <a:cubicBezTo>
                    <a:pt x="530" y="14112"/>
                    <a:pt x="3867" y="12403"/>
                    <a:pt x="7855" y="9839"/>
                  </a:cubicBezTo>
                  <a:cubicBezTo>
                    <a:pt x="11844" y="7316"/>
                    <a:pt x="16442" y="3938"/>
                    <a:pt x="19128" y="560"/>
                  </a:cubicBezTo>
                  <a:cubicBezTo>
                    <a:pt x="19250" y="397"/>
                    <a:pt x="19210" y="194"/>
                    <a:pt x="19088" y="72"/>
                  </a:cubicBezTo>
                  <a:cubicBezTo>
                    <a:pt x="19023" y="23"/>
                    <a:pt x="18953" y="1"/>
                    <a:pt x="18884"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36" name="Google Shape;1799;p34"/>
            <p:cNvSpPr/>
            <p:nvPr/>
          </p:nvSpPr>
          <p:spPr>
            <a:xfrm>
              <a:off x="1218960" y="3067560"/>
              <a:ext cx="1108080" cy="1886760"/>
            </a:xfrm>
            <a:custGeom>
              <a:avLst/>
              <a:gdLst/>
              <a:ahLst/>
              <a:cxnLst/>
              <a:rect l="l" t="t" r="r" b="b"/>
              <a:pathLst>
                <a:path w="55430" h="94354">
                  <a:moveTo>
                    <a:pt x="27219" y="694"/>
                  </a:moveTo>
                  <a:cubicBezTo>
                    <a:pt x="27233" y="699"/>
                    <a:pt x="27249" y="704"/>
                    <a:pt x="27267" y="710"/>
                  </a:cubicBezTo>
                  <a:cubicBezTo>
                    <a:pt x="28000" y="791"/>
                    <a:pt x="31378" y="1239"/>
                    <a:pt x="37930" y="3396"/>
                  </a:cubicBezTo>
                  <a:cubicBezTo>
                    <a:pt x="45337" y="5878"/>
                    <a:pt x="50912" y="9541"/>
                    <a:pt x="53069" y="14140"/>
                  </a:cubicBezTo>
                  <a:cubicBezTo>
                    <a:pt x="54575" y="17355"/>
                    <a:pt x="54697" y="20773"/>
                    <a:pt x="54697" y="25779"/>
                  </a:cubicBezTo>
                  <a:cubicBezTo>
                    <a:pt x="54697" y="26430"/>
                    <a:pt x="54697" y="27081"/>
                    <a:pt x="54697" y="27773"/>
                  </a:cubicBezTo>
                  <a:cubicBezTo>
                    <a:pt x="54697" y="29442"/>
                    <a:pt x="54697" y="31273"/>
                    <a:pt x="54738" y="33267"/>
                  </a:cubicBezTo>
                  <a:cubicBezTo>
                    <a:pt x="54738" y="33593"/>
                    <a:pt x="54738" y="33878"/>
                    <a:pt x="54738" y="34244"/>
                  </a:cubicBezTo>
                  <a:cubicBezTo>
                    <a:pt x="54778" y="39413"/>
                    <a:pt x="53802" y="49587"/>
                    <a:pt x="52866" y="58500"/>
                  </a:cubicBezTo>
                  <a:cubicBezTo>
                    <a:pt x="52377" y="62976"/>
                    <a:pt x="51889" y="67128"/>
                    <a:pt x="51523" y="70180"/>
                  </a:cubicBezTo>
                  <a:cubicBezTo>
                    <a:pt x="51360" y="71726"/>
                    <a:pt x="51197" y="72988"/>
                    <a:pt x="51116" y="73883"/>
                  </a:cubicBezTo>
                  <a:cubicBezTo>
                    <a:pt x="51034" y="74331"/>
                    <a:pt x="50994" y="74697"/>
                    <a:pt x="50994" y="74941"/>
                  </a:cubicBezTo>
                  <a:cubicBezTo>
                    <a:pt x="50953" y="75063"/>
                    <a:pt x="50953" y="75145"/>
                    <a:pt x="50953" y="75226"/>
                  </a:cubicBezTo>
                  <a:cubicBezTo>
                    <a:pt x="50953" y="75308"/>
                    <a:pt x="50953" y="75348"/>
                    <a:pt x="50953" y="75389"/>
                  </a:cubicBezTo>
                  <a:cubicBezTo>
                    <a:pt x="50953" y="75918"/>
                    <a:pt x="50790" y="82470"/>
                    <a:pt x="50790" y="85401"/>
                  </a:cubicBezTo>
                  <a:cubicBezTo>
                    <a:pt x="50790" y="86092"/>
                    <a:pt x="50709" y="86540"/>
                    <a:pt x="50546" y="86906"/>
                  </a:cubicBezTo>
                  <a:cubicBezTo>
                    <a:pt x="50424" y="87191"/>
                    <a:pt x="50220" y="87435"/>
                    <a:pt x="49936" y="87639"/>
                  </a:cubicBezTo>
                  <a:cubicBezTo>
                    <a:pt x="49040" y="88371"/>
                    <a:pt x="47250" y="88982"/>
                    <a:pt x="44034" y="90447"/>
                  </a:cubicBezTo>
                  <a:cubicBezTo>
                    <a:pt x="39924" y="92360"/>
                    <a:pt x="32436" y="93662"/>
                    <a:pt x="25151" y="93662"/>
                  </a:cubicBezTo>
                  <a:cubicBezTo>
                    <a:pt x="22668" y="93662"/>
                    <a:pt x="20186" y="93499"/>
                    <a:pt x="17866" y="93174"/>
                  </a:cubicBezTo>
                  <a:cubicBezTo>
                    <a:pt x="13552" y="92563"/>
                    <a:pt x="9198" y="91912"/>
                    <a:pt x="5942" y="90895"/>
                  </a:cubicBezTo>
                  <a:cubicBezTo>
                    <a:pt x="4314" y="90366"/>
                    <a:pt x="2971" y="89755"/>
                    <a:pt x="2076" y="89023"/>
                  </a:cubicBezTo>
                  <a:cubicBezTo>
                    <a:pt x="1140" y="88249"/>
                    <a:pt x="692" y="87435"/>
                    <a:pt x="692" y="86377"/>
                  </a:cubicBezTo>
                  <a:cubicBezTo>
                    <a:pt x="692" y="86174"/>
                    <a:pt x="692" y="85930"/>
                    <a:pt x="733" y="85685"/>
                  </a:cubicBezTo>
                  <a:cubicBezTo>
                    <a:pt x="1018" y="84342"/>
                    <a:pt x="1506" y="80720"/>
                    <a:pt x="2035" y="75877"/>
                  </a:cubicBezTo>
                  <a:cubicBezTo>
                    <a:pt x="2890" y="68633"/>
                    <a:pt x="3948" y="58703"/>
                    <a:pt x="4802" y="49953"/>
                  </a:cubicBezTo>
                  <a:cubicBezTo>
                    <a:pt x="5698" y="41203"/>
                    <a:pt x="6390" y="33634"/>
                    <a:pt x="6471" y="31070"/>
                  </a:cubicBezTo>
                  <a:cubicBezTo>
                    <a:pt x="6593" y="27651"/>
                    <a:pt x="6756" y="23785"/>
                    <a:pt x="7651" y="20163"/>
                  </a:cubicBezTo>
                  <a:cubicBezTo>
                    <a:pt x="8506" y="16582"/>
                    <a:pt x="10093" y="13285"/>
                    <a:pt x="13023" y="10965"/>
                  </a:cubicBezTo>
                  <a:cubicBezTo>
                    <a:pt x="18192" y="6936"/>
                    <a:pt x="24988" y="2215"/>
                    <a:pt x="26860" y="954"/>
                  </a:cubicBezTo>
                  <a:cubicBezTo>
                    <a:pt x="27021" y="839"/>
                    <a:pt x="27143" y="750"/>
                    <a:pt x="27219" y="694"/>
                  </a:cubicBezTo>
                  <a:close/>
                  <a:moveTo>
                    <a:pt x="27075" y="1"/>
                  </a:moveTo>
                  <a:cubicBezTo>
                    <a:pt x="27020" y="1"/>
                    <a:pt x="26970" y="30"/>
                    <a:pt x="26942" y="59"/>
                  </a:cubicBezTo>
                  <a:cubicBezTo>
                    <a:pt x="26942" y="59"/>
                    <a:pt x="26779" y="181"/>
                    <a:pt x="26453" y="384"/>
                  </a:cubicBezTo>
                  <a:cubicBezTo>
                    <a:pt x="24622" y="1646"/>
                    <a:pt x="17785" y="6367"/>
                    <a:pt x="12616" y="10436"/>
                  </a:cubicBezTo>
                  <a:cubicBezTo>
                    <a:pt x="9523" y="12878"/>
                    <a:pt x="7895" y="16337"/>
                    <a:pt x="7000" y="20000"/>
                  </a:cubicBezTo>
                  <a:cubicBezTo>
                    <a:pt x="6105" y="23704"/>
                    <a:pt x="5942" y="27611"/>
                    <a:pt x="5779" y="31029"/>
                  </a:cubicBezTo>
                  <a:cubicBezTo>
                    <a:pt x="5657" y="34407"/>
                    <a:pt x="4477" y="46779"/>
                    <a:pt x="3215" y="58866"/>
                  </a:cubicBezTo>
                  <a:cubicBezTo>
                    <a:pt x="2605" y="64930"/>
                    <a:pt x="1954" y="70953"/>
                    <a:pt x="1384" y="75796"/>
                  </a:cubicBezTo>
                  <a:cubicBezTo>
                    <a:pt x="814" y="80598"/>
                    <a:pt x="326" y="84261"/>
                    <a:pt x="82" y="85563"/>
                  </a:cubicBezTo>
                  <a:cubicBezTo>
                    <a:pt x="41" y="85848"/>
                    <a:pt x="0" y="86133"/>
                    <a:pt x="0" y="86377"/>
                  </a:cubicBezTo>
                  <a:cubicBezTo>
                    <a:pt x="0" y="87680"/>
                    <a:pt x="611" y="88697"/>
                    <a:pt x="1628" y="89552"/>
                  </a:cubicBezTo>
                  <a:cubicBezTo>
                    <a:pt x="3175" y="90773"/>
                    <a:pt x="5576" y="91587"/>
                    <a:pt x="8425" y="92278"/>
                  </a:cubicBezTo>
                  <a:cubicBezTo>
                    <a:pt x="11273" y="92930"/>
                    <a:pt x="14529" y="93377"/>
                    <a:pt x="17744" y="93866"/>
                  </a:cubicBezTo>
                  <a:cubicBezTo>
                    <a:pt x="20105" y="94191"/>
                    <a:pt x="22628" y="94354"/>
                    <a:pt x="25151" y="94354"/>
                  </a:cubicBezTo>
                  <a:cubicBezTo>
                    <a:pt x="32517" y="94354"/>
                    <a:pt x="40046" y="93052"/>
                    <a:pt x="44319" y="91058"/>
                  </a:cubicBezTo>
                  <a:cubicBezTo>
                    <a:pt x="47127" y="89755"/>
                    <a:pt x="48877" y="89145"/>
                    <a:pt x="49976" y="88453"/>
                  </a:cubicBezTo>
                  <a:cubicBezTo>
                    <a:pt x="50505" y="88127"/>
                    <a:pt x="50912" y="87720"/>
                    <a:pt x="51156" y="87232"/>
                  </a:cubicBezTo>
                  <a:cubicBezTo>
                    <a:pt x="51401" y="86703"/>
                    <a:pt x="51482" y="86133"/>
                    <a:pt x="51482" y="85401"/>
                  </a:cubicBezTo>
                  <a:cubicBezTo>
                    <a:pt x="51482" y="82568"/>
                    <a:pt x="51599" y="76216"/>
                    <a:pt x="51604" y="75430"/>
                  </a:cubicBezTo>
                  <a:lnTo>
                    <a:pt x="51604" y="75430"/>
                  </a:lnTo>
                  <a:lnTo>
                    <a:pt x="51604" y="75430"/>
                  </a:lnTo>
                  <a:cubicBezTo>
                    <a:pt x="51604" y="75389"/>
                    <a:pt x="51645" y="75226"/>
                    <a:pt x="51645" y="74982"/>
                  </a:cubicBezTo>
                  <a:cubicBezTo>
                    <a:pt x="51889" y="72988"/>
                    <a:pt x="52825" y="65255"/>
                    <a:pt x="53720" y="56790"/>
                  </a:cubicBezTo>
                  <a:cubicBezTo>
                    <a:pt x="54616" y="48325"/>
                    <a:pt x="55430" y="39169"/>
                    <a:pt x="55430" y="34244"/>
                  </a:cubicBezTo>
                  <a:cubicBezTo>
                    <a:pt x="55430" y="33878"/>
                    <a:pt x="55430" y="33552"/>
                    <a:pt x="55430" y="33267"/>
                  </a:cubicBezTo>
                  <a:cubicBezTo>
                    <a:pt x="55348" y="31273"/>
                    <a:pt x="55348" y="29442"/>
                    <a:pt x="55348" y="27773"/>
                  </a:cubicBezTo>
                  <a:cubicBezTo>
                    <a:pt x="55348" y="27081"/>
                    <a:pt x="55348" y="26430"/>
                    <a:pt x="55348" y="25779"/>
                  </a:cubicBezTo>
                  <a:cubicBezTo>
                    <a:pt x="55348" y="20773"/>
                    <a:pt x="55267" y="17233"/>
                    <a:pt x="53680" y="13855"/>
                  </a:cubicBezTo>
                  <a:cubicBezTo>
                    <a:pt x="51360" y="8971"/>
                    <a:pt x="45662" y="5268"/>
                    <a:pt x="38133" y="2785"/>
                  </a:cubicBezTo>
                  <a:cubicBezTo>
                    <a:pt x="30645" y="262"/>
                    <a:pt x="27186" y="18"/>
                    <a:pt x="27145" y="18"/>
                  </a:cubicBezTo>
                  <a:cubicBezTo>
                    <a:pt x="27121" y="6"/>
                    <a:pt x="27097" y="1"/>
                    <a:pt x="27075"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37" name="Google Shape;1800;p34"/>
            <p:cNvSpPr/>
            <p:nvPr/>
          </p:nvSpPr>
          <p:spPr>
            <a:xfrm>
              <a:off x="1716840" y="2983320"/>
              <a:ext cx="579240" cy="376560"/>
            </a:xfrm>
            <a:custGeom>
              <a:avLst/>
              <a:gdLst/>
              <a:ahLst/>
              <a:cxnLst/>
              <a:rect l="l" t="t" r="r" b="b"/>
              <a:pathLst>
                <a:path w="28978" h="18840">
                  <a:moveTo>
                    <a:pt x="4563" y="0"/>
                  </a:moveTo>
                  <a:cubicBezTo>
                    <a:pt x="3887" y="0"/>
                    <a:pt x="3541" y="78"/>
                    <a:pt x="3541" y="78"/>
                  </a:cubicBezTo>
                  <a:lnTo>
                    <a:pt x="1" y="5979"/>
                  </a:lnTo>
                  <a:cubicBezTo>
                    <a:pt x="1" y="5979"/>
                    <a:pt x="10623" y="8502"/>
                    <a:pt x="16117" y="10700"/>
                  </a:cubicBezTo>
                  <a:cubicBezTo>
                    <a:pt x="21652" y="12938"/>
                    <a:pt x="28977" y="18839"/>
                    <a:pt x="28977" y="18839"/>
                  </a:cubicBezTo>
                  <a:cubicBezTo>
                    <a:pt x="28977" y="18839"/>
                    <a:pt x="27797" y="12165"/>
                    <a:pt x="26780" y="10455"/>
                  </a:cubicBezTo>
                  <a:cubicBezTo>
                    <a:pt x="25721" y="8746"/>
                    <a:pt x="14815" y="2967"/>
                    <a:pt x="10379" y="1258"/>
                  </a:cubicBezTo>
                  <a:cubicBezTo>
                    <a:pt x="7614" y="202"/>
                    <a:pt x="5656" y="0"/>
                    <a:pt x="4563"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738" name="Google Shape;1801;p34"/>
            <p:cNvSpPr/>
            <p:nvPr/>
          </p:nvSpPr>
          <p:spPr>
            <a:xfrm>
              <a:off x="1716840" y="2983320"/>
              <a:ext cx="425520" cy="252000"/>
            </a:xfrm>
            <a:custGeom>
              <a:avLst/>
              <a:gdLst/>
              <a:ahLst/>
              <a:cxnLst/>
              <a:rect l="l" t="t" r="r" b="b"/>
              <a:pathLst>
                <a:path w="21286" h="12617">
                  <a:moveTo>
                    <a:pt x="4559" y="0"/>
                  </a:moveTo>
                  <a:cubicBezTo>
                    <a:pt x="3867" y="0"/>
                    <a:pt x="3541" y="82"/>
                    <a:pt x="3541" y="82"/>
                  </a:cubicBezTo>
                  <a:lnTo>
                    <a:pt x="1" y="5983"/>
                  </a:lnTo>
                  <a:cubicBezTo>
                    <a:pt x="1" y="5983"/>
                    <a:pt x="204" y="6023"/>
                    <a:pt x="530" y="6146"/>
                  </a:cubicBezTo>
                  <a:cubicBezTo>
                    <a:pt x="2768" y="6675"/>
                    <a:pt x="11355" y="8791"/>
                    <a:pt x="16117" y="10704"/>
                  </a:cubicBezTo>
                  <a:cubicBezTo>
                    <a:pt x="16158" y="10704"/>
                    <a:pt x="16158" y="10744"/>
                    <a:pt x="16158" y="10744"/>
                  </a:cubicBezTo>
                  <a:cubicBezTo>
                    <a:pt x="17256" y="11192"/>
                    <a:pt x="18477" y="11802"/>
                    <a:pt x="19658" y="12454"/>
                  </a:cubicBezTo>
                  <a:cubicBezTo>
                    <a:pt x="19739" y="12494"/>
                    <a:pt x="19820" y="12576"/>
                    <a:pt x="19902" y="12616"/>
                  </a:cubicBezTo>
                  <a:cubicBezTo>
                    <a:pt x="20471" y="12372"/>
                    <a:pt x="20838" y="12006"/>
                    <a:pt x="20919" y="11518"/>
                  </a:cubicBezTo>
                  <a:cubicBezTo>
                    <a:pt x="21285" y="8384"/>
                    <a:pt x="15995" y="3948"/>
                    <a:pt x="15710" y="3704"/>
                  </a:cubicBezTo>
                  <a:cubicBezTo>
                    <a:pt x="14570" y="3134"/>
                    <a:pt x="13512" y="2605"/>
                    <a:pt x="12536" y="2198"/>
                  </a:cubicBezTo>
                  <a:cubicBezTo>
                    <a:pt x="11722" y="1832"/>
                    <a:pt x="10989" y="1506"/>
                    <a:pt x="10379" y="1262"/>
                  </a:cubicBezTo>
                  <a:cubicBezTo>
                    <a:pt x="7611" y="204"/>
                    <a:pt x="5658" y="0"/>
                    <a:pt x="4559" y="0"/>
                  </a:cubicBezTo>
                  <a:close/>
                </a:path>
              </a:pathLst>
            </a:custGeom>
            <a:solidFill>
              <a:srgbClr val="477797"/>
            </a:solidFill>
            <a:ln w="0">
              <a:noFill/>
            </a:ln>
          </p:spPr>
          <p:style>
            <a:lnRef idx="0">
              <a:scrgbClr r="0" g="0" b="0"/>
            </a:lnRef>
            <a:fillRef idx="0">
              <a:scrgbClr r="0" g="0" b="0"/>
            </a:fillRef>
            <a:effectRef idx="0">
              <a:scrgbClr r="0" g="0" b="0"/>
            </a:effectRef>
            <a:fontRef idx="minor"/>
          </p:style>
        </p:sp>
        <p:sp>
          <p:nvSpPr>
            <p:cNvPr id="1739" name="Google Shape;1802;p34"/>
            <p:cNvSpPr/>
            <p:nvPr/>
          </p:nvSpPr>
          <p:spPr>
            <a:xfrm>
              <a:off x="1709640" y="2976480"/>
              <a:ext cx="594000" cy="390240"/>
            </a:xfrm>
            <a:custGeom>
              <a:avLst/>
              <a:gdLst/>
              <a:ahLst/>
              <a:cxnLst/>
              <a:rect l="l" t="t" r="r" b="b"/>
              <a:pathLst>
                <a:path w="29710" h="19522">
                  <a:moveTo>
                    <a:pt x="4925" y="693"/>
                  </a:moveTo>
                  <a:cubicBezTo>
                    <a:pt x="5983" y="693"/>
                    <a:pt x="7896" y="855"/>
                    <a:pt x="10622" y="1913"/>
                  </a:cubicBezTo>
                  <a:cubicBezTo>
                    <a:pt x="12820" y="2768"/>
                    <a:pt x="16646" y="4640"/>
                    <a:pt x="20064" y="6472"/>
                  </a:cubicBezTo>
                  <a:cubicBezTo>
                    <a:pt x="21733" y="7408"/>
                    <a:pt x="23361" y="8344"/>
                    <a:pt x="24582" y="9158"/>
                  </a:cubicBezTo>
                  <a:cubicBezTo>
                    <a:pt x="25192" y="9565"/>
                    <a:pt x="25721" y="9931"/>
                    <a:pt x="26087" y="10216"/>
                  </a:cubicBezTo>
                  <a:cubicBezTo>
                    <a:pt x="26494" y="10541"/>
                    <a:pt x="26739" y="10826"/>
                    <a:pt x="26861" y="10948"/>
                  </a:cubicBezTo>
                  <a:cubicBezTo>
                    <a:pt x="27064" y="11315"/>
                    <a:pt x="27349" y="12047"/>
                    <a:pt x="27593" y="12902"/>
                  </a:cubicBezTo>
                  <a:cubicBezTo>
                    <a:pt x="28000" y="14204"/>
                    <a:pt x="28326" y="15791"/>
                    <a:pt x="28611" y="17053"/>
                  </a:cubicBezTo>
                  <a:cubicBezTo>
                    <a:pt x="28708" y="17541"/>
                    <a:pt x="28806" y="18003"/>
                    <a:pt x="28862" y="18356"/>
                  </a:cubicBezTo>
                  <a:lnTo>
                    <a:pt x="28862" y="18356"/>
                  </a:lnTo>
                  <a:cubicBezTo>
                    <a:pt x="28092" y="17761"/>
                    <a:pt x="26769" y="16763"/>
                    <a:pt x="25192" y="15669"/>
                  </a:cubicBezTo>
                  <a:cubicBezTo>
                    <a:pt x="22669" y="13919"/>
                    <a:pt x="19413" y="11884"/>
                    <a:pt x="16646" y="10745"/>
                  </a:cubicBezTo>
                  <a:cubicBezTo>
                    <a:pt x="11757" y="8747"/>
                    <a:pt x="2989" y="6592"/>
                    <a:pt x="903" y="6091"/>
                  </a:cubicBezTo>
                  <a:lnTo>
                    <a:pt x="903" y="6091"/>
                  </a:lnTo>
                  <a:lnTo>
                    <a:pt x="4101" y="725"/>
                  </a:lnTo>
                  <a:lnTo>
                    <a:pt x="4101" y="725"/>
                  </a:lnTo>
                  <a:cubicBezTo>
                    <a:pt x="4246" y="713"/>
                    <a:pt x="4525" y="693"/>
                    <a:pt x="4925" y="693"/>
                  </a:cubicBezTo>
                  <a:close/>
                  <a:moveTo>
                    <a:pt x="4925" y="1"/>
                  </a:moveTo>
                  <a:cubicBezTo>
                    <a:pt x="4233" y="1"/>
                    <a:pt x="3867" y="82"/>
                    <a:pt x="3826" y="82"/>
                  </a:cubicBezTo>
                  <a:cubicBezTo>
                    <a:pt x="3745" y="123"/>
                    <a:pt x="3663" y="164"/>
                    <a:pt x="3623" y="245"/>
                  </a:cubicBezTo>
                  <a:lnTo>
                    <a:pt x="82" y="6146"/>
                  </a:lnTo>
                  <a:cubicBezTo>
                    <a:pt x="1" y="6227"/>
                    <a:pt x="1" y="6349"/>
                    <a:pt x="41" y="6472"/>
                  </a:cubicBezTo>
                  <a:cubicBezTo>
                    <a:pt x="82" y="6553"/>
                    <a:pt x="163" y="6634"/>
                    <a:pt x="285" y="6634"/>
                  </a:cubicBezTo>
                  <a:cubicBezTo>
                    <a:pt x="285" y="6634"/>
                    <a:pt x="937" y="6797"/>
                    <a:pt x="2035" y="7082"/>
                  </a:cubicBezTo>
                  <a:cubicBezTo>
                    <a:pt x="5250" y="7896"/>
                    <a:pt x="12291" y="9687"/>
                    <a:pt x="16361" y="11355"/>
                  </a:cubicBezTo>
                  <a:cubicBezTo>
                    <a:pt x="19087" y="12454"/>
                    <a:pt x="22303" y="14489"/>
                    <a:pt x="24826" y="16239"/>
                  </a:cubicBezTo>
                  <a:cubicBezTo>
                    <a:pt x="26047" y="17094"/>
                    <a:pt x="27146" y="17907"/>
                    <a:pt x="27919" y="18477"/>
                  </a:cubicBezTo>
                  <a:cubicBezTo>
                    <a:pt x="28326" y="18803"/>
                    <a:pt x="28611" y="19047"/>
                    <a:pt x="28814" y="19210"/>
                  </a:cubicBezTo>
                  <a:cubicBezTo>
                    <a:pt x="29018" y="19373"/>
                    <a:pt x="29140" y="19454"/>
                    <a:pt x="29140" y="19454"/>
                  </a:cubicBezTo>
                  <a:cubicBezTo>
                    <a:pt x="29211" y="19502"/>
                    <a:pt x="29297" y="19521"/>
                    <a:pt x="29380" y="19521"/>
                  </a:cubicBezTo>
                  <a:cubicBezTo>
                    <a:pt x="29439" y="19521"/>
                    <a:pt x="29496" y="19512"/>
                    <a:pt x="29547" y="19495"/>
                  </a:cubicBezTo>
                  <a:cubicBezTo>
                    <a:pt x="29669" y="19413"/>
                    <a:pt x="29709" y="19251"/>
                    <a:pt x="29709" y="19128"/>
                  </a:cubicBezTo>
                  <a:cubicBezTo>
                    <a:pt x="29709" y="19128"/>
                    <a:pt x="29384" y="17460"/>
                    <a:pt x="28977" y="15547"/>
                  </a:cubicBezTo>
                  <a:cubicBezTo>
                    <a:pt x="28773" y="14611"/>
                    <a:pt x="28529" y="13594"/>
                    <a:pt x="28244" y="12739"/>
                  </a:cubicBezTo>
                  <a:cubicBezTo>
                    <a:pt x="28000" y="11844"/>
                    <a:pt x="27715" y="11070"/>
                    <a:pt x="27430" y="10623"/>
                  </a:cubicBezTo>
                  <a:cubicBezTo>
                    <a:pt x="27227" y="10338"/>
                    <a:pt x="26942" y="10053"/>
                    <a:pt x="26535" y="9687"/>
                  </a:cubicBezTo>
                  <a:cubicBezTo>
                    <a:pt x="25070" y="8547"/>
                    <a:pt x="22140" y="6838"/>
                    <a:pt x="19087" y="5210"/>
                  </a:cubicBezTo>
                  <a:cubicBezTo>
                    <a:pt x="15995" y="3582"/>
                    <a:pt x="12820" y="2036"/>
                    <a:pt x="10867" y="1262"/>
                  </a:cubicBezTo>
                  <a:cubicBezTo>
                    <a:pt x="8059" y="204"/>
                    <a:pt x="6064" y="1"/>
                    <a:pt x="4925"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40" name="Google Shape;1803;p34"/>
            <p:cNvSpPr/>
            <p:nvPr/>
          </p:nvSpPr>
          <p:spPr>
            <a:xfrm>
              <a:off x="3016080" y="4236480"/>
              <a:ext cx="537840" cy="375840"/>
            </a:xfrm>
            <a:custGeom>
              <a:avLst/>
              <a:gdLst/>
              <a:ahLst/>
              <a:cxnLst/>
              <a:rect l="l" t="t" r="r" b="b"/>
              <a:pathLst>
                <a:path w="26902" h="18817">
                  <a:moveTo>
                    <a:pt x="18263" y="0"/>
                  </a:moveTo>
                  <a:cubicBezTo>
                    <a:pt x="18210" y="0"/>
                    <a:pt x="18159" y="5"/>
                    <a:pt x="18111" y="14"/>
                  </a:cubicBezTo>
                  <a:cubicBezTo>
                    <a:pt x="16808" y="299"/>
                    <a:pt x="12616" y="2781"/>
                    <a:pt x="12616" y="2781"/>
                  </a:cubicBezTo>
                  <a:cubicBezTo>
                    <a:pt x="12616" y="2781"/>
                    <a:pt x="11680" y="2781"/>
                    <a:pt x="10500" y="2537"/>
                  </a:cubicBezTo>
                  <a:cubicBezTo>
                    <a:pt x="10355" y="2502"/>
                    <a:pt x="10212" y="2484"/>
                    <a:pt x="10069" y="2484"/>
                  </a:cubicBezTo>
                  <a:cubicBezTo>
                    <a:pt x="9052" y="2484"/>
                    <a:pt x="8072" y="3421"/>
                    <a:pt x="6715" y="5956"/>
                  </a:cubicBezTo>
                  <a:cubicBezTo>
                    <a:pt x="5128" y="8845"/>
                    <a:pt x="1710" y="11694"/>
                    <a:pt x="1710" y="11694"/>
                  </a:cubicBezTo>
                  <a:lnTo>
                    <a:pt x="0" y="13403"/>
                  </a:lnTo>
                  <a:lnTo>
                    <a:pt x="774" y="14055"/>
                  </a:lnTo>
                  <a:lnTo>
                    <a:pt x="4721" y="18816"/>
                  </a:lnTo>
                  <a:lnTo>
                    <a:pt x="5372" y="18124"/>
                  </a:lnTo>
                  <a:cubicBezTo>
                    <a:pt x="5372" y="18124"/>
                    <a:pt x="8913" y="18124"/>
                    <a:pt x="11273" y="17351"/>
                  </a:cubicBezTo>
                  <a:cubicBezTo>
                    <a:pt x="13634" y="16578"/>
                    <a:pt x="15099" y="14746"/>
                    <a:pt x="15628" y="14746"/>
                  </a:cubicBezTo>
                  <a:cubicBezTo>
                    <a:pt x="16157" y="14746"/>
                    <a:pt x="19047" y="16171"/>
                    <a:pt x="20349" y="17107"/>
                  </a:cubicBezTo>
                  <a:cubicBezTo>
                    <a:pt x="21167" y="17669"/>
                    <a:pt x="21792" y="17991"/>
                    <a:pt x="22396" y="17991"/>
                  </a:cubicBezTo>
                  <a:cubicBezTo>
                    <a:pt x="22754" y="17991"/>
                    <a:pt x="23104" y="17878"/>
                    <a:pt x="23483" y="17636"/>
                  </a:cubicBezTo>
                  <a:cubicBezTo>
                    <a:pt x="24541" y="16944"/>
                    <a:pt x="22058" y="16171"/>
                    <a:pt x="21407" y="15642"/>
                  </a:cubicBezTo>
                  <a:cubicBezTo>
                    <a:pt x="20756" y="15113"/>
                    <a:pt x="18640" y="12874"/>
                    <a:pt x="18640" y="12874"/>
                  </a:cubicBezTo>
                  <a:lnTo>
                    <a:pt x="22180" y="12223"/>
                  </a:lnTo>
                  <a:cubicBezTo>
                    <a:pt x="22180" y="12223"/>
                    <a:pt x="24012" y="13403"/>
                    <a:pt x="24826" y="13566"/>
                  </a:cubicBezTo>
                  <a:cubicBezTo>
                    <a:pt x="25015" y="13596"/>
                    <a:pt x="25158" y="13611"/>
                    <a:pt x="25276" y="13611"/>
                  </a:cubicBezTo>
                  <a:cubicBezTo>
                    <a:pt x="25638" y="13611"/>
                    <a:pt x="25758" y="13466"/>
                    <a:pt x="26250" y="13159"/>
                  </a:cubicBezTo>
                  <a:cubicBezTo>
                    <a:pt x="26901" y="12752"/>
                    <a:pt x="23483" y="9741"/>
                    <a:pt x="22587" y="9334"/>
                  </a:cubicBezTo>
                  <a:cubicBezTo>
                    <a:pt x="21651" y="8967"/>
                    <a:pt x="18233" y="8967"/>
                    <a:pt x="18233" y="8967"/>
                  </a:cubicBezTo>
                  <a:cubicBezTo>
                    <a:pt x="18233" y="8967"/>
                    <a:pt x="21122" y="7136"/>
                    <a:pt x="21773" y="6851"/>
                  </a:cubicBezTo>
                  <a:cubicBezTo>
                    <a:pt x="21856" y="6822"/>
                    <a:pt x="21946" y="6809"/>
                    <a:pt x="22041" y="6809"/>
                  </a:cubicBezTo>
                  <a:cubicBezTo>
                    <a:pt x="22738" y="6809"/>
                    <a:pt x="23704" y="7502"/>
                    <a:pt x="24134" y="7502"/>
                  </a:cubicBezTo>
                  <a:cubicBezTo>
                    <a:pt x="24405" y="7502"/>
                    <a:pt x="24751" y="7609"/>
                    <a:pt x="25096" y="7609"/>
                  </a:cubicBezTo>
                  <a:cubicBezTo>
                    <a:pt x="25423" y="7609"/>
                    <a:pt x="25748" y="7513"/>
                    <a:pt x="26006" y="7136"/>
                  </a:cubicBezTo>
                  <a:cubicBezTo>
                    <a:pt x="26535" y="6322"/>
                    <a:pt x="22058" y="2904"/>
                    <a:pt x="22058" y="2904"/>
                  </a:cubicBezTo>
                  <a:cubicBezTo>
                    <a:pt x="22058" y="2904"/>
                    <a:pt x="19608" y="0"/>
                    <a:pt x="18263"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741" name="Google Shape;1804;p34"/>
            <p:cNvSpPr/>
            <p:nvPr/>
          </p:nvSpPr>
          <p:spPr>
            <a:xfrm>
              <a:off x="3009600" y="4230000"/>
              <a:ext cx="539280" cy="388800"/>
            </a:xfrm>
            <a:custGeom>
              <a:avLst/>
              <a:gdLst/>
              <a:ahLst/>
              <a:cxnLst/>
              <a:rect l="l" t="t" r="r" b="b"/>
              <a:pathLst>
                <a:path w="26983" h="19454">
                  <a:moveTo>
                    <a:pt x="26332" y="13227"/>
                  </a:moveTo>
                  <a:lnTo>
                    <a:pt x="26337" y="13230"/>
                  </a:lnTo>
                  <a:lnTo>
                    <a:pt x="26337" y="13230"/>
                  </a:lnTo>
                  <a:cubicBezTo>
                    <a:pt x="26337" y="13230"/>
                    <a:pt x="26337" y="13230"/>
                    <a:pt x="26337" y="13230"/>
                  </a:cubicBezTo>
                  <a:lnTo>
                    <a:pt x="26337" y="13230"/>
                  </a:lnTo>
                  <a:lnTo>
                    <a:pt x="26332" y="13227"/>
                  </a:lnTo>
                  <a:close/>
                  <a:moveTo>
                    <a:pt x="18599" y="652"/>
                  </a:moveTo>
                  <a:cubicBezTo>
                    <a:pt x="18803" y="652"/>
                    <a:pt x="19210" y="814"/>
                    <a:pt x="19576" y="1059"/>
                  </a:cubicBezTo>
                  <a:cubicBezTo>
                    <a:pt x="20187" y="1466"/>
                    <a:pt x="20797" y="2035"/>
                    <a:pt x="21285" y="2564"/>
                  </a:cubicBezTo>
                  <a:cubicBezTo>
                    <a:pt x="21530" y="2809"/>
                    <a:pt x="21733" y="3012"/>
                    <a:pt x="21896" y="3175"/>
                  </a:cubicBezTo>
                  <a:cubicBezTo>
                    <a:pt x="21977" y="3256"/>
                    <a:pt x="22018" y="3338"/>
                    <a:pt x="22059" y="3378"/>
                  </a:cubicBezTo>
                  <a:lnTo>
                    <a:pt x="22099" y="3460"/>
                  </a:lnTo>
                  <a:lnTo>
                    <a:pt x="22181" y="3500"/>
                  </a:lnTo>
                  <a:cubicBezTo>
                    <a:pt x="22181" y="3500"/>
                    <a:pt x="22425" y="3704"/>
                    <a:pt x="22791" y="3989"/>
                  </a:cubicBezTo>
                  <a:cubicBezTo>
                    <a:pt x="23361" y="4436"/>
                    <a:pt x="24175" y="5128"/>
                    <a:pt x="24867" y="5779"/>
                  </a:cubicBezTo>
                  <a:cubicBezTo>
                    <a:pt x="25192" y="6146"/>
                    <a:pt x="25518" y="6471"/>
                    <a:pt x="25721" y="6756"/>
                  </a:cubicBezTo>
                  <a:cubicBezTo>
                    <a:pt x="25843" y="6878"/>
                    <a:pt x="25925" y="7000"/>
                    <a:pt x="25966" y="7082"/>
                  </a:cubicBezTo>
                  <a:cubicBezTo>
                    <a:pt x="26006" y="7204"/>
                    <a:pt x="26006" y="7285"/>
                    <a:pt x="26006" y="7285"/>
                  </a:cubicBezTo>
                  <a:lnTo>
                    <a:pt x="26016" y="7285"/>
                  </a:lnTo>
                  <a:cubicBezTo>
                    <a:pt x="25910" y="7421"/>
                    <a:pt x="25833" y="7492"/>
                    <a:pt x="25721" y="7529"/>
                  </a:cubicBezTo>
                  <a:cubicBezTo>
                    <a:pt x="25640" y="7570"/>
                    <a:pt x="25518" y="7570"/>
                    <a:pt x="25396" y="7570"/>
                  </a:cubicBezTo>
                  <a:cubicBezTo>
                    <a:pt x="25152" y="7570"/>
                    <a:pt x="24826" y="7489"/>
                    <a:pt x="24460" y="7489"/>
                  </a:cubicBezTo>
                  <a:cubicBezTo>
                    <a:pt x="24460" y="7489"/>
                    <a:pt x="24338" y="7448"/>
                    <a:pt x="24175" y="7407"/>
                  </a:cubicBezTo>
                  <a:cubicBezTo>
                    <a:pt x="23971" y="7326"/>
                    <a:pt x="23646" y="7163"/>
                    <a:pt x="23361" y="7041"/>
                  </a:cubicBezTo>
                  <a:cubicBezTo>
                    <a:pt x="23035" y="6919"/>
                    <a:pt x="22710" y="6797"/>
                    <a:pt x="22384" y="6797"/>
                  </a:cubicBezTo>
                  <a:cubicBezTo>
                    <a:pt x="22262" y="6797"/>
                    <a:pt x="22140" y="6797"/>
                    <a:pt x="21977" y="6838"/>
                  </a:cubicBezTo>
                  <a:cubicBezTo>
                    <a:pt x="21774" y="6919"/>
                    <a:pt x="21489" y="7082"/>
                    <a:pt x="21123" y="7326"/>
                  </a:cubicBezTo>
                  <a:cubicBezTo>
                    <a:pt x="20024" y="7936"/>
                    <a:pt x="18396" y="8995"/>
                    <a:pt x="18396" y="8995"/>
                  </a:cubicBezTo>
                  <a:cubicBezTo>
                    <a:pt x="18274" y="9076"/>
                    <a:pt x="18192" y="9239"/>
                    <a:pt x="18233" y="9361"/>
                  </a:cubicBezTo>
                  <a:cubicBezTo>
                    <a:pt x="18274" y="9524"/>
                    <a:pt x="18437" y="9605"/>
                    <a:pt x="18559" y="9605"/>
                  </a:cubicBezTo>
                  <a:lnTo>
                    <a:pt x="19128" y="9605"/>
                  </a:lnTo>
                  <a:cubicBezTo>
                    <a:pt x="19617" y="9605"/>
                    <a:pt x="20390" y="9646"/>
                    <a:pt x="21123" y="9686"/>
                  </a:cubicBezTo>
                  <a:cubicBezTo>
                    <a:pt x="21448" y="9727"/>
                    <a:pt x="21814" y="9768"/>
                    <a:pt x="22099" y="9808"/>
                  </a:cubicBezTo>
                  <a:cubicBezTo>
                    <a:pt x="22425" y="9849"/>
                    <a:pt x="22669" y="9931"/>
                    <a:pt x="22791" y="9971"/>
                  </a:cubicBezTo>
                  <a:cubicBezTo>
                    <a:pt x="22913" y="10053"/>
                    <a:pt x="23280" y="10256"/>
                    <a:pt x="23646" y="10541"/>
                  </a:cubicBezTo>
                  <a:cubicBezTo>
                    <a:pt x="24216" y="10989"/>
                    <a:pt x="24907" y="11599"/>
                    <a:pt x="25436" y="12169"/>
                  </a:cubicBezTo>
                  <a:cubicBezTo>
                    <a:pt x="25721" y="12454"/>
                    <a:pt x="25966" y="12698"/>
                    <a:pt x="26128" y="12942"/>
                  </a:cubicBezTo>
                  <a:cubicBezTo>
                    <a:pt x="26210" y="13024"/>
                    <a:pt x="26250" y="13146"/>
                    <a:pt x="26291" y="13186"/>
                  </a:cubicBezTo>
                  <a:lnTo>
                    <a:pt x="26311" y="13245"/>
                  </a:lnTo>
                  <a:lnTo>
                    <a:pt x="26311" y="13245"/>
                  </a:lnTo>
                  <a:cubicBezTo>
                    <a:pt x="26097" y="13370"/>
                    <a:pt x="25990" y="13441"/>
                    <a:pt x="25884" y="13512"/>
                  </a:cubicBezTo>
                  <a:cubicBezTo>
                    <a:pt x="25762" y="13553"/>
                    <a:pt x="25721" y="13553"/>
                    <a:pt x="25599" y="13553"/>
                  </a:cubicBezTo>
                  <a:cubicBezTo>
                    <a:pt x="25518" y="13553"/>
                    <a:pt x="25396" y="13553"/>
                    <a:pt x="25192" y="13512"/>
                  </a:cubicBezTo>
                  <a:cubicBezTo>
                    <a:pt x="25070" y="13512"/>
                    <a:pt x="24785" y="13431"/>
                    <a:pt x="24541" y="13308"/>
                  </a:cubicBezTo>
                  <a:cubicBezTo>
                    <a:pt x="24134" y="13105"/>
                    <a:pt x="23646" y="12861"/>
                    <a:pt x="23320" y="12657"/>
                  </a:cubicBezTo>
                  <a:cubicBezTo>
                    <a:pt x="23117" y="12535"/>
                    <a:pt x="22954" y="12454"/>
                    <a:pt x="22873" y="12372"/>
                  </a:cubicBezTo>
                  <a:cubicBezTo>
                    <a:pt x="22750" y="12291"/>
                    <a:pt x="22710" y="12250"/>
                    <a:pt x="22710" y="12250"/>
                  </a:cubicBezTo>
                  <a:cubicBezTo>
                    <a:pt x="22628" y="12210"/>
                    <a:pt x="22547" y="12210"/>
                    <a:pt x="22466" y="12210"/>
                  </a:cubicBezTo>
                  <a:lnTo>
                    <a:pt x="18925" y="12861"/>
                  </a:lnTo>
                  <a:cubicBezTo>
                    <a:pt x="18803" y="12901"/>
                    <a:pt x="18681" y="12983"/>
                    <a:pt x="18640" y="13105"/>
                  </a:cubicBezTo>
                  <a:cubicBezTo>
                    <a:pt x="18599" y="13227"/>
                    <a:pt x="18640" y="13349"/>
                    <a:pt x="18721" y="13431"/>
                  </a:cubicBezTo>
                  <a:cubicBezTo>
                    <a:pt x="18721" y="13431"/>
                    <a:pt x="19251" y="14000"/>
                    <a:pt x="19861" y="14611"/>
                  </a:cubicBezTo>
                  <a:cubicBezTo>
                    <a:pt x="20471" y="15262"/>
                    <a:pt x="21163" y="15954"/>
                    <a:pt x="21530" y="16239"/>
                  </a:cubicBezTo>
                  <a:cubicBezTo>
                    <a:pt x="21692" y="16361"/>
                    <a:pt x="21896" y="16483"/>
                    <a:pt x="22181" y="16605"/>
                  </a:cubicBezTo>
                  <a:cubicBezTo>
                    <a:pt x="22547" y="16808"/>
                    <a:pt x="22995" y="17012"/>
                    <a:pt x="23280" y="17215"/>
                  </a:cubicBezTo>
                  <a:cubicBezTo>
                    <a:pt x="23442" y="17337"/>
                    <a:pt x="23605" y="17419"/>
                    <a:pt x="23646" y="17500"/>
                  </a:cubicBezTo>
                  <a:lnTo>
                    <a:pt x="23722" y="17576"/>
                  </a:lnTo>
                  <a:lnTo>
                    <a:pt x="23722" y="17576"/>
                  </a:lnTo>
                  <a:cubicBezTo>
                    <a:pt x="23714" y="17588"/>
                    <a:pt x="23694" y="17598"/>
                    <a:pt x="23646" y="17622"/>
                  </a:cubicBezTo>
                  <a:cubicBezTo>
                    <a:pt x="23280" y="17867"/>
                    <a:pt x="22995" y="17948"/>
                    <a:pt x="22710" y="17948"/>
                  </a:cubicBezTo>
                  <a:cubicBezTo>
                    <a:pt x="22466" y="17948"/>
                    <a:pt x="22221" y="17907"/>
                    <a:pt x="21896" y="17744"/>
                  </a:cubicBezTo>
                  <a:cubicBezTo>
                    <a:pt x="21611" y="17622"/>
                    <a:pt x="21285" y="17419"/>
                    <a:pt x="20878" y="17134"/>
                  </a:cubicBezTo>
                  <a:cubicBezTo>
                    <a:pt x="20187" y="16646"/>
                    <a:pt x="19128" y="16076"/>
                    <a:pt x="18152" y="15587"/>
                  </a:cubicBezTo>
                  <a:cubicBezTo>
                    <a:pt x="17704" y="15343"/>
                    <a:pt x="17216" y="15140"/>
                    <a:pt x="16849" y="14977"/>
                  </a:cubicBezTo>
                  <a:cubicBezTo>
                    <a:pt x="16646" y="14896"/>
                    <a:pt x="16483" y="14814"/>
                    <a:pt x="16361" y="14774"/>
                  </a:cubicBezTo>
                  <a:cubicBezTo>
                    <a:pt x="16198" y="14733"/>
                    <a:pt x="16076" y="14692"/>
                    <a:pt x="15954" y="14692"/>
                  </a:cubicBezTo>
                  <a:cubicBezTo>
                    <a:pt x="15791" y="14692"/>
                    <a:pt x="15669" y="14774"/>
                    <a:pt x="15547" y="14814"/>
                  </a:cubicBezTo>
                  <a:cubicBezTo>
                    <a:pt x="15344" y="14936"/>
                    <a:pt x="15140" y="15099"/>
                    <a:pt x="14855" y="15303"/>
                  </a:cubicBezTo>
                  <a:cubicBezTo>
                    <a:pt x="14123" y="15913"/>
                    <a:pt x="12983" y="16849"/>
                    <a:pt x="11518" y="17337"/>
                  </a:cubicBezTo>
                  <a:cubicBezTo>
                    <a:pt x="10379" y="17744"/>
                    <a:pt x="8913" y="17907"/>
                    <a:pt x="7733" y="18029"/>
                  </a:cubicBezTo>
                  <a:cubicBezTo>
                    <a:pt x="7163" y="18070"/>
                    <a:pt x="6675" y="18111"/>
                    <a:pt x="6309" y="18111"/>
                  </a:cubicBezTo>
                  <a:lnTo>
                    <a:pt x="5698" y="18111"/>
                  </a:lnTo>
                  <a:cubicBezTo>
                    <a:pt x="5617" y="18111"/>
                    <a:pt x="5536" y="18151"/>
                    <a:pt x="5454" y="18233"/>
                  </a:cubicBezTo>
                  <a:lnTo>
                    <a:pt x="5088" y="18599"/>
                  </a:lnTo>
                  <a:lnTo>
                    <a:pt x="1384" y="14163"/>
                  </a:lnTo>
                  <a:lnTo>
                    <a:pt x="1344" y="14122"/>
                  </a:lnTo>
                  <a:lnTo>
                    <a:pt x="815" y="13715"/>
                  </a:lnTo>
                  <a:lnTo>
                    <a:pt x="2239" y="12291"/>
                  </a:lnTo>
                  <a:lnTo>
                    <a:pt x="2239" y="12291"/>
                  </a:lnTo>
                  <a:lnTo>
                    <a:pt x="2239" y="12291"/>
                  </a:lnTo>
                  <a:cubicBezTo>
                    <a:pt x="2280" y="12250"/>
                    <a:pt x="5698" y="9402"/>
                    <a:pt x="7326" y="6431"/>
                  </a:cubicBezTo>
                  <a:cubicBezTo>
                    <a:pt x="8018" y="5169"/>
                    <a:pt x="8588" y="4314"/>
                    <a:pt x="9117" y="3785"/>
                  </a:cubicBezTo>
                  <a:cubicBezTo>
                    <a:pt x="9605" y="3297"/>
                    <a:pt x="10012" y="3134"/>
                    <a:pt x="10419" y="3134"/>
                  </a:cubicBezTo>
                  <a:cubicBezTo>
                    <a:pt x="10541" y="3134"/>
                    <a:pt x="10623" y="3134"/>
                    <a:pt x="10745" y="3175"/>
                  </a:cubicBezTo>
                  <a:cubicBezTo>
                    <a:pt x="11966" y="3419"/>
                    <a:pt x="12902" y="3419"/>
                    <a:pt x="12942" y="3419"/>
                  </a:cubicBezTo>
                  <a:lnTo>
                    <a:pt x="13105" y="3378"/>
                  </a:lnTo>
                  <a:cubicBezTo>
                    <a:pt x="13105" y="3378"/>
                    <a:pt x="13349" y="3256"/>
                    <a:pt x="13756" y="3012"/>
                  </a:cubicBezTo>
                  <a:cubicBezTo>
                    <a:pt x="14408" y="2646"/>
                    <a:pt x="15344" y="2117"/>
                    <a:pt x="16280" y="1628"/>
                  </a:cubicBezTo>
                  <a:cubicBezTo>
                    <a:pt x="17175" y="1140"/>
                    <a:pt x="18111" y="733"/>
                    <a:pt x="18518" y="692"/>
                  </a:cubicBezTo>
                  <a:lnTo>
                    <a:pt x="18599" y="652"/>
                  </a:lnTo>
                  <a:close/>
                  <a:moveTo>
                    <a:pt x="18355" y="0"/>
                  </a:moveTo>
                  <a:cubicBezTo>
                    <a:pt x="17989" y="82"/>
                    <a:pt x="17460" y="285"/>
                    <a:pt x="16890" y="570"/>
                  </a:cubicBezTo>
                  <a:cubicBezTo>
                    <a:pt x="15315" y="1303"/>
                    <a:pt x="13246" y="2530"/>
                    <a:pt x="12818" y="2768"/>
                  </a:cubicBezTo>
                  <a:lnTo>
                    <a:pt x="12780" y="2768"/>
                  </a:lnTo>
                  <a:cubicBezTo>
                    <a:pt x="12495" y="2727"/>
                    <a:pt x="11762" y="2686"/>
                    <a:pt x="10908" y="2524"/>
                  </a:cubicBezTo>
                  <a:cubicBezTo>
                    <a:pt x="10745" y="2483"/>
                    <a:pt x="10582" y="2442"/>
                    <a:pt x="10419" y="2442"/>
                  </a:cubicBezTo>
                  <a:cubicBezTo>
                    <a:pt x="9809" y="2442"/>
                    <a:pt x="9198" y="2727"/>
                    <a:pt x="8629" y="3338"/>
                  </a:cubicBezTo>
                  <a:cubicBezTo>
                    <a:pt x="8018" y="3907"/>
                    <a:pt x="7448" y="4803"/>
                    <a:pt x="6716" y="6105"/>
                  </a:cubicBezTo>
                  <a:cubicBezTo>
                    <a:pt x="5983" y="7489"/>
                    <a:pt x="4722" y="8913"/>
                    <a:pt x="3704" y="9971"/>
                  </a:cubicBezTo>
                  <a:cubicBezTo>
                    <a:pt x="3175" y="10500"/>
                    <a:pt x="2687" y="10948"/>
                    <a:pt x="2361" y="11274"/>
                  </a:cubicBezTo>
                  <a:cubicBezTo>
                    <a:pt x="2198" y="11436"/>
                    <a:pt x="2076" y="11558"/>
                    <a:pt x="1954" y="11640"/>
                  </a:cubicBezTo>
                  <a:cubicBezTo>
                    <a:pt x="1873" y="11721"/>
                    <a:pt x="1832" y="11762"/>
                    <a:pt x="1832" y="11762"/>
                  </a:cubicBezTo>
                  <a:lnTo>
                    <a:pt x="1791" y="11803"/>
                  </a:lnTo>
                  <a:lnTo>
                    <a:pt x="82" y="13471"/>
                  </a:lnTo>
                  <a:cubicBezTo>
                    <a:pt x="41" y="13553"/>
                    <a:pt x="1" y="13634"/>
                    <a:pt x="1" y="13756"/>
                  </a:cubicBezTo>
                  <a:cubicBezTo>
                    <a:pt x="1" y="13838"/>
                    <a:pt x="41" y="13919"/>
                    <a:pt x="123" y="14000"/>
                  </a:cubicBezTo>
                  <a:lnTo>
                    <a:pt x="896" y="14611"/>
                  </a:lnTo>
                  <a:lnTo>
                    <a:pt x="4803" y="19332"/>
                  </a:lnTo>
                  <a:cubicBezTo>
                    <a:pt x="4844" y="19413"/>
                    <a:pt x="4925" y="19454"/>
                    <a:pt x="5047" y="19454"/>
                  </a:cubicBezTo>
                  <a:cubicBezTo>
                    <a:pt x="5129" y="19454"/>
                    <a:pt x="5210" y="19413"/>
                    <a:pt x="5291" y="19332"/>
                  </a:cubicBezTo>
                  <a:lnTo>
                    <a:pt x="5822" y="18801"/>
                  </a:lnTo>
                  <a:lnTo>
                    <a:pt x="5822" y="18801"/>
                  </a:lnTo>
                  <a:cubicBezTo>
                    <a:pt x="6107" y="18797"/>
                    <a:pt x="6862" y="18776"/>
                    <a:pt x="7815" y="18680"/>
                  </a:cubicBezTo>
                  <a:cubicBezTo>
                    <a:pt x="8995" y="18599"/>
                    <a:pt x="10501" y="18396"/>
                    <a:pt x="11722" y="17989"/>
                  </a:cubicBezTo>
                  <a:cubicBezTo>
                    <a:pt x="12942" y="17582"/>
                    <a:pt x="13960" y="16890"/>
                    <a:pt x="14692" y="16320"/>
                  </a:cubicBezTo>
                  <a:cubicBezTo>
                    <a:pt x="15059" y="16035"/>
                    <a:pt x="15344" y="15791"/>
                    <a:pt x="15588" y="15628"/>
                  </a:cubicBezTo>
                  <a:cubicBezTo>
                    <a:pt x="15710" y="15506"/>
                    <a:pt x="15791" y="15465"/>
                    <a:pt x="15873" y="15425"/>
                  </a:cubicBezTo>
                  <a:lnTo>
                    <a:pt x="15954" y="15384"/>
                  </a:lnTo>
                  <a:cubicBezTo>
                    <a:pt x="16035" y="15384"/>
                    <a:pt x="16361" y="15506"/>
                    <a:pt x="16687" y="15628"/>
                  </a:cubicBezTo>
                  <a:cubicBezTo>
                    <a:pt x="17785" y="16076"/>
                    <a:pt x="19576" y="17053"/>
                    <a:pt x="20471" y="17663"/>
                  </a:cubicBezTo>
                  <a:cubicBezTo>
                    <a:pt x="20878" y="17989"/>
                    <a:pt x="21285" y="18192"/>
                    <a:pt x="21611" y="18355"/>
                  </a:cubicBezTo>
                  <a:cubicBezTo>
                    <a:pt x="21977" y="18518"/>
                    <a:pt x="22343" y="18640"/>
                    <a:pt x="22710" y="18640"/>
                  </a:cubicBezTo>
                  <a:cubicBezTo>
                    <a:pt x="23157" y="18640"/>
                    <a:pt x="23564" y="18477"/>
                    <a:pt x="24012" y="18233"/>
                  </a:cubicBezTo>
                  <a:cubicBezTo>
                    <a:pt x="24134" y="18151"/>
                    <a:pt x="24216" y="18070"/>
                    <a:pt x="24297" y="17948"/>
                  </a:cubicBezTo>
                  <a:cubicBezTo>
                    <a:pt x="24378" y="17867"/>
                    <a:pt x="24419" y="17704"/>
                    <a:pt x="24419" y="17582"/>
                  </a:cubicBezTo>
                  <a:cubicBezTo>
                    <a:pt x="24419" y="17419"/>
                    <a:pt x="24338" y="17297"/>
                    <a:pt x="24297" y="17175"/>
                  </a:cubicBezTo>
                  <a:cubicBezTo>
                    <a:pt x="24134" y="16971"/>
                    <a:pt x="23971" y="16849"/>
                    <a:pt x="23727" y="16686"/>
                  </a:cubicBezTo>
                  <a:cubicBezTo>
                    <a:pt x="23442" y="16483"/>
                    <a:pt x="23035" y="16320"/>
                    <a:pt x="22710" y="16157"/>
                  </a:cubicBezTo>
                  <a:cubicBezTo>
                    <a:pt x="22384" y="15954"/>
                    <a:pt x="22059" y="15791"/>
                    <a:pt x="21937" y="15710"/>
                  </a:cubicBezTo>
                  <a:cubicBezTo>
                    <a:pt x="21652" y="15465"/>
                    <a:pt x="20960" y="14774"/>
                    <a:pt x="20349" y="14163"/>
                  </a:cubicBezTo>
                  <a:cubicBezTo>
                    <a:pt x="20094" y="13891"/>
                    <a:pt x="19853" y="13640"/>
                    <a:pt x="19659" y="13440"/>
                  </a:cubicBezTo>
                  <a:lnTo>
                    <a:pt x="19659" y="13440"/>
                  </a:lnTo>
                  <a:lnTo>
                    <a:pt x="22486" y="12920"/>
                  </a:lnTo>
                  <a:lnTo>
                    <a:pt x="22486" y="12920"/>
                  </a:lnTo>
                  <a:cubicBezTo>
                    <a:pt x="22662" y="13041"/>
                    <a:pt x="22985" y="13256"/>
                    <a:pt x="23361" y="13471"/>
                  </a:cubicBezTo>
                  <a:cubicBezTo>
                    <a:pt x="23646" y="13593"/>
                    <a:pt x="23971" y="13756"/>
                    <a:pt x="24256" y="13919"/>
                  </a:cubicBezTo>
                  <a:cubicBezTo>
                    <a:pt x="24541" y="14041"/>
                    <a:pt x="24826" y="14163"/>
                    <a:pt x="25070" y="14204"/>
                  </a:cubicBezTo>
                  <a:cubicBezTo>
                    <a:pt x="25274" y="14244"/>
                    <a:pt x="25436" y="14244"/>
                    <a:pt x="25599" y="14244"/>
                  </a:cubicBezTo>
                  <a:cubicBezTo>
                    <a:pt x="25843" y="14244"/>
                    <a:pt x="26047" y="14204"/>
                    <a:pt x="26210" y="14082"/>
                  </a:cubicBezTo>
                  <a:cubicBezTo>
                    <a:pt x="26372" y="14000"/>
                    <a:pt x="26535" y="13919"/>
                    <a:pt x="26739" y="13756"/>
                  </a:cubicBezTo>
                  <a:cubicBezTo>
                    <a:pt x="26820" y="13715"/>
                    <a:pt x="26902" y="13634"/>
                    <a:pt x="26942" y="13553"/>
                  </a:cubicBezTo>
                  <a:cubicBezTo>
                    <a:pt x="26983" y="13471"/>
                    <a:pt x="26983" y="13390"/>
                    <a:pt x="26983" y="13308"/>
                  </a:cubicBezTo>
                  <a:cubicBezTo>
                    <a:pt x="26983" y="13105"/>
                    <a:pt x="26942" y="12942"/>
                    <a:pt x="26820" y="12779"/>
                  </a:cubicBezTo>
                  <a:cubicBezTo>
                    <a:pt x="26657" y="12494"/>
                    <a:pt x="26413" y="12169"/>
                    <a:pt x="26088" y="11843"/>
                  </a:cubicBezTo>
                  <a:cubicBezTo>
                    <a:pt x="25599" y="11314"/>
                    <a:pt x="24989" y="10785"/>
                    <a:pt x="24460" y="10338"/>
                  </a:cubicBezTo>
                  <a:cubicBezTo>
                    <a:pt x="24175" y="10093"/>
                    <a:pt x="23890" y="9890"/>
                    <a:pt x="23646" y="9727"/>
                  </a:cubicBezTo>
                  <a:cubicBezTo>
                    <a:pt x="23402" y="9564"/>
                    <a:pt x="23198" y="9442"/>
                    <a:pt x="23035" y="9361"/>
                  </a:cubicBezTo>
                  <a:cubicBezTo>
                    <a:pt x="22750" y="9239"/>
                    <a:pt x="22343" y="9157"/>
                    <a:pt x="21896" y="9117"/>
                  </a:cubicBezTo>
                  <a:cubicBezTo>
                    <a:pt x="21202" y="9015"/>
                    <a:pt x="20376" y="8964"/>
                    <a:pt x="19719" y="8938"/>
                  </a:cubicBezTo>
                  <a:lnTo>
                    <a:pt x="19719" y="8938"/>
                  </a:lnTo>
                  <a:cubicBezTo>
                    <a:pt x="19893" y="8826"/>
                    <a:pt x="20079" y="8707"/>
                    <a:pt x="20268" y="8588"/>
                  </a:cubicBezTo>
                  <a:cubicBezTo>
                    <a:pt x="20675" y="8343"/>
                    <a:pt x="21082" y="8099"/>
                    <a:pt x="21448" y="7896"/>
                  </a:cubicBezTo>
                  <a:cubicBezTo>
                    <a:pt x="21814" y="7692"/>
                    <a:pt x="22099" y="7529"/>
                    <a:pt x="22262" y="7489"/>
                  </a:cubicBezTo>
                  <a:cubicBezTo>
                    <a:pt x="22262" y="7489"/>
                    <a:pt x="22303" y="7448"/>
                    <a:pt x="22384" y="7448"/>
                  </a:cubicBezTo>
                  <a:cubicBezTo>
                    <a:pt x="22588" y="7448"/>
                    <a:pt x="22995" y="7611"/>
                    <a:pt x="23361" y="7774"/>
                  </a:cubicBezTo>
                  <a:cubicBezTo>
                    <a:pt x="23564" y="7855"/>
                    <a:pt x="23727" y="7977"/>
                    <a:pt x="23931" y="8018"/>
                  </a:cubicBezTo>
                  <a:cubicBezTo>
                    <a:pt x="24093" y="8099"/>
                    <a:pt x="24297" y="8140"/>
                    <a:pt x="24460" y="8181"/>
                  </a:cubicBezTo>
                  <a:cubicBezTo>
                    <a:pt x="24489" y="8175"/>
                    <a:pt x="24520" y="8172"/>
                    <a:pt x="24554" y="8172"/>
                  </a:cubicBezTo>
                  <a:cubicBezTo>
                    <a:pt x="24758" y="8172"/>
                    <a:pt x="25047" y="8262"/>
                    <a:pt x="25396" y="8262"/>
                  </a:cubicBezTo>
                  <a:cubicBezTo>
                    <a:pt x="25599" y="8262"/>
                    <a:pt x="25803" y="8221"/>
                    <a:pt x="26047" y="8140"/>
                  </a:cubicBezTo>
                  <a:cubicBezTo>
                    <a:pt x="26250" y="8018"/>
                    <a:pt x="26454" y="7855"/>
                    <a:pt x="26617" y="7611"/>
                  </a:cubicBezTo>
                  <a:cubicBezTo>
                    <a:pt x="26657" y="7529"/>
                    <a:pt x="26698" y="7407"/>
                    <a:pt x="26698" y="7285"/>
                  </a:cubicBezTo>
                  <a:cubicBezTo>
                    <a:pt x="26698" y="7041"/>
                    <a:pt x="26617" y="6838"/>
                    <a:pt x="26495" y="6634"/>
                  </a:cubicBezTo>
                  <a:cubicBezTo>
                    <a:pt x="26250" y="6268"/>
                    <a:pt x="25925" y="5902"/>
                    <a:pt x="25518" y="5495"/>
                  </a:cubicBezTo>
                  <a:cubicBezTo>
                    <a:pt x="24370" y="4347"/>
                    <a:pt x="22792" y="3128"/>
                    <a:pt x="22606" y="2985"/>
                  </a:cubicBezTo>
                  <a:lnTo>
                    <a:pt x="22606" y="2985"/>
                  </a:lnTo>
                  <a:cubicBezTo>
                    <a:pt x="22489" y="2847"/>
                    <a:pt x="21931" y="2197"/>
                    <a:pt x="21245" y="1547"/>
                  </a:cubicBezTo>
                  <a:cubicBezTo>
                    <a:pt x="20838" y="1140"/>
                    <a:pt x="20390" y="774"/>
                    <a:pt x="19942" y="489"/>
                  </a:cubicBezTo>
                  <a:cubicBezTo>
                    <a:pt x="19495" y="204"/>
                    <a:pt x="19047" y="0"/>
                    <a:pt x="18599"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42" name="Google Shape;1805;p34"/>
            <p:cNvSpPr/>
            <p:nvPr/>
          </p:nvSpPr>
          <p:spPr>
            <a:xfrm>
              <a:off x="3294360" y="4280760"/>
              <a:ext cx="169920" cy="81000"/>
            </a:xfrm>
            <a:custGeom>
              <a:avLst/>
              <a:gdLst/>
              <a:ahLst/>
              <a:cxnLst/>
              <a:rect l="l" t="t" r="r" b="b"/>
              <a:pathLst>
                <a:path w="8507" h="4071">
                  <a:moveTo>
                    <a:pt x="6756" y="1"/>
                  </a:moveTo>
                  <a:cubicBezTo>
                    <a:pt x="6512" y="1"/>
                    <a:pt x="6268" y="41"/>
                    <a:pt x="6024" y="123"/>
                  </a:cubicBezTo>
                  <a:cubicBezTo>
                    <a:pt x="5617" y="367"/>
                    <a:pt x="4152" y="1181"/>
                    <a:pt x="2809" y="1954"/>
                  </a:cubicBezTo>
                  <a:cubicBezTo>
                    <a:pt x="1466" y="2727"/>
                    <a:pt x="204" y="3419"/>
                    <a:pt x="204" y="3419"/>
                  </a:cubicBezTo>
                  <a:cubicBezTo>
                    <a:pt x="41" y="3541"/>
                    <a:pt x="1" y="3745"/>
                    <a:pt x="82" y="3908"/>
                  </a:cubicBezTo>
                  <a:cubicBezTo>
                    <a:pt x="164" y="4016"/>
                    <a:pt x="281" y="4070"/>
                    <a:pt x="399" y="4070"/>
                  </a:cubicBezTo>
                  <a:cubicBezTo>
                    <a:pt x="457" y="4070"/>
                    <a:pt x="516" y="4057"/>
                    <a:pt x="571" y="4030"/>
                  </a:cubicBezTo>
                  <a:cubicBezTo>
                    <a:pt x="571" y="4030"/>
                    <a:pt x="855" y="3826"/>
                    <a:pt x="1344" y="3582"/>
                  </a:cubicBezTo>
                  <a:cubicBezTo>
                    <a:pt x="2076" y="3134"/>
                    <a:pt x="3175" y="2524"/>
                    <a:pt x="4152" y="1954"/>
                  </a:cubicBezTo>
                  <a:cubicBezTo>
                    <a:pt x="5169" y="1384"/>
                    <a:pt x="6024" y="896"/>
                    <a:pt x="6309" y="733"/>
                  </a:cubicBezTo>
                  <a:cubicBezTo>
                    <a:pt x="6431" y="693"/>
                    <a:pt x="6594" y="652"/>
                    <a:pt x="6756" y="652"/>
                  </a:cubicBezTo>
                  <a:cubicBezTo>
                    <a:pt x="7041" y="652"/>
                    <a:pt x="7326" y="733"/>
                    <a:pt x="7570" y="815"/>
                  </a:cubicBezTo>
                  <a:cubicBezTo>
                    <a:pt x="7693" y="855"/>
                    <a:pt x="7815" y="937"/>
                    <a:pt x="7855" y="937"/>
                  </a:cubicBezTo>
                  <a:lnTo>
                    <a:pt x="7937" y="977"/>
                  </a:lnTo>
                  <a:lnTo>
                    <a:pt x="7977" y="1018"/>
                  </a:lnTo>
                  <a:cubicBezTo>
                    <a:pt x="8021" y="1040"/>
                    <a:pt x="8068" y="1050"/>
                    <a:pt x="8114" y="1050"/>
                  </a:cubicBezTo>
                  <a:cubicBezTo>
                    <a:pt x="8240" y="1050"/>
                    <a:pt x="8365" y="974"/>
                    <a:pt x="8425" y="855"/>
                  </a:cubicBezTo>
                  <a:cubicBezTo>
                    <a:pt x="8506" y="693"/>
                    <a:pt x="8466" y="489"/>
                    <a:pt x="8303" y="408"/>
                  </a:cubicBezTo>
                  <a:cubicBezTo>
                    <a:pt x="8262" y="408"/>
                    <a:pt x="7570" y="1"/>
                    <a:pt x="675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43" name="Google Shape;1806;p34"/>
            <p:cNvSpPr/>
            <p:nvPr/>
          </p:nvSpPr>
          <p:spPr>
            <a:xfrm>
              <a:off x="3213000" y="4285440"/>
              <a:ext cx="62280" cy="44280"/>
            </a:xfrm>
            <a:custGeom>
              <a:avLst/>
              <a:gdLst/>
              <a:ahLst/>
              <a:cxnLst/>
              <a:rect l="l" t="t" r="r" b="b"/>
              <a:pathLst>
                <a:path w="3134" h="2240">
                  <a:moveTo>
                    <a:pt x="2736" y="1"/>
                  </a:moveTo>
                  <a:cubicBezTo>
                    <a:pt x="2677" y="1"/>
                    <a:pt x="2618" y="14"/>
                    <a:pt x="2564" y="42"/>
                  </a:cubicBezTo>
                  <a:lnTo>
                    <a:pt x="204" y="1629"/>
                  </a:lnTo>
                  <a:cubicBezTo>
                    <a:pt x="41" y="1710"/>
                    <a:pt x="0" y="1954"/>
                    <a:pt x="122" y="2076"/>
                  </a:cubicBezTo>
                  <a:cubicBezTo>
                    <a:pt x="176" y="2185"/>
                    <a:pt x="285" y="2239"/>
                    <a:pt x="399" y="2239"/>
                  </a:cubicBezTo>
                  <a:cubicBezTo>
                    <a:pt x="457" y="2239"/>
                    <a:pt x="516" y="2226"/>
                    <a:pt x="570" y="2199"/>
                  </a:cubicBezTo>
                  <a:lnTo>
                    <a:pt x="2930" y="611"/>
                  </a:lnTo>
                  <a:cubicBezTo>
                    <a:pt x="3093" y="530"/>
                    <a:pt x="3134" y="286"/>
                    <a:pt x="3052" y="164"/>
                  </a:cubicBezTo>
                  <a:cubicBezTo>
                    <a:pt x="2971" y="55"/>
                    <a:pt x="2853" y="1"/>
                    <a:pt x="273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44" name="Google Shape;1807;p34"/>
            <p:cNvSpPr/>
            <p:nvPr/>
          </p:nvSpPr>
          <p:spPr>
            <a:xfrm>
              <a:off x="2433240" y="4226400"/>
              <a:ext cx="472320" cy="285840"/>
            </a:xfrm>
            <a:custGeom>
              <a:avLst/>
              <a:gdLst/>
              <a:ahLst/>
              <a:cxnLst/>
              <a:rect l="l" t="t" r="r" b="b"/>
              <a:pathLst>
                <a:path w="23625" h="14310">
                  <a:moveTo>
                    <a:pt x="14225" y="1"/>
                  </a:moveTo>
                  <a:cubicBezTo>
                    <a:pt x="14163" y="1"/>
                    <a:pt x="14101" y="8"/>
                    <a:pt x="14041" y="25"/>
                  </a:cubicBezTo>
                  <a:cubicBezTo>
                    <a:pt x="12983" y="269"/>
                    <a:pt x="12209" y="1042"/>
                    <a:pt x="12209" y="1042"/>
                  </a:cubicBezTo>
                  <a:cubicBezTo>
                    <a:pt x="12209" y="1042"/>
                    <a:pt x="11762" y="795"/>
                    <a:pt x="11144" y="795"/>
                  </a:cubicBezTo>
                  <a:cubicBezTo>
                    <a:pt x="10757" y="795"/>
                    <a:pt x="10303" y="892"/>
                    <a:pt x="9849" y="1205"/>
                  </a:cubicBezTo>
                  <a:cubicBezTo>
                    <a:pt x="8669" y="1978"/>
                    <a:pt x="7489" y="2222"/>
                    <a:pt x="6186" y="3280"/>
                  </a:cubicBezTo>
                  <a:cubicBezTo>
                    <a:pt x="4884" y="4339"/>
                    <a:pt x="1058" y="6821"/>
                    <a:pt x="529" y="7757"/>
                  </a:cubicBezTo>
                  <a:cubicBezTo>
                    <a:pt x="0" y="8652"/>
                    <a:pt x="7244" y="14309"/>
                    <a:pt x="7244" y="14309"/>
                  </a:cubicBezTo>
                  <a:cubicBezTo>
                    <a:pt x="7244" y="14309"/>
                    <a:pt x="15872" y="14187"/>
                    <a:pt x="17215" y="13373"/>
                  </a:cubicBezTo>
                  <a:cubicBezTo>
                    <a:pt x="18517" y="12600"/>
                    <a:pt x="21651" y="10362"/>
                    <a:pt x="21814" y="9466"/>
                  </a:cubicBezTo>
                  <a:cubicBezTo>
                    <a:pt x="21903" y="8786"/>
                    <a:pt x="21497" y="8320"/>
                    <a:pt x="20768" y="8320"/>
                  </a:cubicBezTo>
                  <a:cubicBezTo>
                    <a:pt x="20494" y="8320"/>
                    <a:pt x="20175" y="8386"/>
                    <a:pt x="19820" y="8530"/>
                  </a:cubicBezTo>
                  <a:cubicBezTo>
                    <a:pt x="18517" y="9059"/>
                    <a:pt x="15099" y="10362"/>
                    <a:pt x="14570" y="10362"/>
                  </a:cubicBezTo>
                  <a:cubicBezTo>
                    <a:pt x="14041" y="10362"/>
                    <a:pt x="11802" y="9589"/>
                    <a:pt x="11802" y="9589"/>
                  </a:cubicBezTo>
                  <a:cubicBezTo>
                    <a:pt x="11802" y="9589"/>
                    <a:pt x="15628" y="6170"/>
                    <a:pt x="17215" y="5275"/>
                  </a:cubicBezTo>
                  <a:cubicBezTo>
                    <a:pt x="17887" y="4868"/>
                    <a:pt x="18589" y="4715"/>
                    <a:pt x="19245" y="4715"/>
                  </a:cubicBezTo>
                  <a:cubicBezTo>
                    <a:pt x="20100" y="4715"/>
                    <a:pt x="20877" y="4975"/>
                    <a:pt x="21407" y="5275"/>
                  </a:cubicBezTo>
                  <a:cubicBezTo>
                    <a:pt x="21515" y="5334"/>
                    <a:pt x="21632" y="5361"/>
                    <a:pt x="21752" y="5361"/>
                  </a:cubicBezTo>
                  <a:cubicBezTo>
                    <a:pt x="22618" y="5361"/>
                    <a:pt x="23624" y="3945"/>
                    <a:pt x="22587" y="3158"/>
                  </a:cubicBezTo>
                  <a:cubicBezTo>
                    <a:pt x="21503" y="2298"/>
                    <a:pt x="19971" y="1679"/>
                    <a:pt x="18719" y="1679"/>
                  </a:cubicBezTo>
                  <a:cubicBezTo>
                    <a:pt x="18609" y="1679"/>
                    <a:pt x="18501" y="1683"/>
                    <a:pt x="18395" y="1693"/>
                  </a:cubicBezTo>
                  <a:cubicBezTo>
                    <a:pt x="17052" y="1856"/>
                    <a:pt x="16564" y="2100"/>
                    <a:pt x="16564" y="2100"/>
                  </a:cubicBezTo>
                  <a:cubicBezTo>
                    <a:pt x="16564" y="2100"/>
                    <a:pt x="15261" y="1"/>
                    <a:pt x="14225"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745" name="Google Shape;1808;p34"/>
            <p:cNvSpPr/>
            <p:nvPr/>
          </p:nvSpPr>
          <p:spPr>
            <a:xfrm>
              <a:off x="2436480" y="4219560"/>
              <a:ext cx="463680" cy="299160"/>
            </a:xfrm>
            <a:custGeom>
              <a:avLst/>
              <a:gdLst/>
              <a:ahLst/>
              <a:cxnLst/>
              <a:rect l="l" t="t" r="r" b="b"/>
              <a:pathLst>
                <a:path w="23198" h="14977">
                  <a:moveTo>
                    <a:pt x="14041" y="652"/>
                  </a:moveTo>
                  <a:cubicBezTo>
                    <a:pt x="14203" y="652"/>
                    <a:pt x="14407" y="733"/>
                    <a:pt x="14651" y="936"/>
                  </a:cubicBezTo>
                  <a:cubicBezTo>
                    <a:pt x="15017" y="1181"/>
                    <a:pt x="15384" y="1628"/>
                    <a:pt x="15628" y="1995"/>
                  </a:cubicBezTo>
                  <a:cubicBezTo>
                    <a:pt x="15791" y="2157"/>
                    <a:pt x="15913" y="2320"/>
                    <a:pt x="15953" y="2442"/>
                  </a:cubicBezTo>
                  <a:lnTo>
                    <a:pt x="16075" y="2564"/>
                  </a:lnTo>
                  <a:lnTo>
                    <a:pt x="16075" y="2605"/>
                  </a:lnTo>
                  <a:cubicBezTo>
                    <a:pt x="16165" y="2724"/>
                    <a:pt x="16276" y="2800"/>
                    <a:pt x="16393" y="2800"/>
                  </a:cubicBezTo>
                  <a:cubicBezTo>
                    <a:pt x="16436" y="2800"/>
                    <a:pt x="16479" y="2790"/>
                    <a:pt x="16523" y="2768"/>
                  </a:cubicBezTo>
                  <a:cubicBezTo>
                    <a:pt x="16564" y="2727"/>
                    <a:pt x="17052" y="2524"/>
                    <a:pt x="18232" y="2402"/>
                  </a:cubicBezTo>
                  <a:cubicBezTo>
                    <a:pt x="18354" y="2361"/>
                    <a:pt x="18477" y="2361"/>
                    <a:pt x="18558" y="2361"/>
                  </a:cubicBezTo>
                  <a:cubicBezTo>
                    <a:pt x="19697" y="2361"/>
                    <a:pt x="21203" y="2971"/>
                    <a:pt x="22221" y="3785"/>
                  </a:cubicBezTo>
                  <a:cubicBezTo>
                    <a:pt x="22465" y="3948"/>
                    <a:pt x="22506" y="4152"/>
                    <a:pt x="22506" y="4355"/>
                  </a:cubicBezTo>
                  <a:cubicBezTo>
                    <a:pt x="22546" y="4558"/>
                    <a:pt x="22424" y="4843"/>
                    <a:pt x="22221" y="5047"/>
                  </a:cubicBezTo>
                  <a:cubicBezTo>
                    <a:pt x="22017" y="5250"/>
                    <a:pt x="21773" y="5372"/>
                    <a:pt x="21610" y="5372"/>
                  </a:cubicBezTo>
                  <a:cubicBezTo>
                    <a:pt x="21529" y="5372"/>
                    <a:pt x="21488" y="5332"/>
                    <a:pt x="21407" y="5291"/>
                  </a:cubicBezTo>
                  <a:cubicBezTo>
                    <a:pt x="20837" y="4965"/>
                    <a:pt x="20023" y="4721"/>
                    <a:pt x="19087" y="4721"/>
                  </a:cubicBezTo>
                  <a:cubicBezTo>
                    <a:pt x="18395" y="4721"/>
                    <a:pt x="17622" y="4884"/>
                    <a:pt x="16849" y="5291"/>
                  </a:cubicBezTo>
                  <a:cubicBezTo>
                    <a:pt x="16035" y="5779"/>
                    <a:pt x="14692" y="6878"/>
                    <a:pt x="13552" y="7855"/>
                  </a:cubicBezTo>
                  <a:cubicBezTo>
                    <a:pt x="12372" y="8832"/>
                    <a:pt x="11436" y="9686"/>
                    <a:pt x="11436" y="9686"/>
                  </a:cubicBezTo>
                  <a:cubicBezTo>
                    <a:pt x="11355" y="9768"/>
                    <a:pt x="11314" y="9890"/>
                    <a:pt x="11314" y="10012"/>
                  </a:cubicBezTo>
                  <a:cubicBezTo>
                    <a:pt x="11355" y="10093"/>
                    <a:pt x="11436" y="10215"/>
                    <a:pt x="11558" y="10256"/>
                  </a:cubicBezTo>
                  <a:cubicBezTo>
                    <a:pt x="11558" y="10256"/>
                    <a:pt x="12087" y="10460"/>
                    <a:pt x="12738" y="10663"/>
                  </a:cubicBezTo>
                  <a:cubicBezTo>
                    <a:pt x="13064" y="10744"/>
                    <a:pt x="13389" y="10826"/>
                    <a:pt x="13674" y="10907"/>
                  </a:cubicBezTo>
                  <a:cubicBezTo>
                    <a:pt x="13959" y="10989"/>
                    <a:pt x="14203" y="11070"/>
                    <a:pt x="14407" y="11070"/>
                  </a:cubicBezTo>
                  <a:cubicBezTo>
                    <a:pt x="14529" y="11070"/>
                    <a:pt x="14651" y="11029"/>
                    <a:pt x="14814" y="10989"/>
                  </a:cubicBezTo>
                  <a:cubicBezTo>
                    <a:pt x="15343" y="10867"/>
                    <a:pt x="16320" y="10500"/>
                    <a:pt x="17256" y="10175"/>
                  </a:cubicBezTo>
                  <a:cubicBezTo>
                    <a:pt x="18232" y="9808"/>
                    <a:pt x="19209" y="9442"/>
                    <a:pt x="19779" y="9198"/>
                  </a:cubicBezTo>
                  <a:cubicBezTo>
                    <a:pt x="20104" y="9076"/>
                    <a:pt x="20389" y="8994"/>
                    <a:pt x="20593" y="8994"/>
                  </a:cubicBezTo>
                  <a:cubicBezTo>
                    <a:pt x="20878" y="8994"/>
                    <a:pt x="21040" y="9076"/>
                    <a:pt x="21163" y="9157"/>
                  </a:cubicBezTo>
                  <a:cubicBezTo>
                    <a:pt x="21244" y="9279"/>
                    <a:pt x="21285" y="9401"/>
                    <a:pt x="21325" y="9605"/>
                  </a:cubicBezTo>
                  <a:lnTo>
                    <a:pt x="21285" y="9768"/>
                  </a:lnTo>
                  <a:cubicBezTo>
                    <a:pt x="21285" y="9768"/>
                    <a:pt x="21244" y="9890"/>
                    <a:pt x="21163" y="10012"/>
                  </a:cubicBezTo>
                  <a:cubicBezTo>
                    <a:pt x="20878" y="10460"/>
                    <a:pt x="20064" y="11192"/>
                    <a:pt x="19209" y="11843"/>
                  </a:cubicBezTo>
                  <a:cubicBezTo>
                    <a:pt x="18354" y="12494"/>
                    <a:pt x="17418" y="13105"/>
                    <a:pt x="16849" y="13430"/>
                  </a:cubicBezTo>
                  <a:cubicBezTo>
                    <a:pt x="16767" y="13512"/>
                    <a:pt x="16523" y="13593"/>
                    <a:pt x="16157" y="13675"/>
                  </a:cubicBezTo>
                  <a:cubicBezTo>
                    <a:pt x="14936" y="13919"/>
                    <a:pt x="12657" y="14082"/>
                    <a:pt x="10663" y="14204"/>
                  </a:cubicBezTo>
                  <a:cubicBezTo>
                    <a:pt x="9686" y="14244"/>
                    <a:pt x="8791" y="14285"/>
                    <a:pt x="8139" y="14285"/>
                  </a:cubicBezTo>
                  <a:cubicBezTo>
                    <a:pt x="7739" y="14310"/>
                    <a:pt x="7416" y="14320"/>
                    <a:pt x="7226" y="14323"/>
                  </a:cubicBezTo>
                  <a:lnTo>
                    <a:pt x="7226" y="14323"/>
                  </a:lnTo>
                  <a:cubicBezTo>
                    <a:pt x="7086" y="14220"/>
                    <a:pt x="6707" y="13937"/>
                    <a:pt x="6227" y="13553"/>
                  </a:cubicBezTo>
                  <a:cubicBezTo>
                    <a:pt x="5291" y="12779"/>
                    <a:pt x="3866" y="11599"/>
                    <a:pt x="2686" y="10541"/>
                  </a:cubicBezTo>
                  <a:cubicBezTo>
                    <a:pt x="2116" y="9971"/>
                    <a:pt x="1587" y="9442"/>
                    <a:pt x="1221" y="9035"/>
                  </a:cubicBezTo>
                  <a:cubicBezTo>
                    <a:pt x="1017" y="8791"/>
                    <a:pt x="895" y="8628"/>
                    <a:pt x="814" y="8465"/>
                  </a:cubicBezTo>
                  <a:cubicBezTo>
                    <a:pt x="733" y="8384"/>
                    <a:pt x="733" y="8343"/>
                    <a:pt x="692" y="8262"/>
                  </a:cubicBezTo>
                  <a:lnTo>
                    <a:pt x="692" y="8221"/>
                  </a:lnTo>
                  <a:lnTo>
                    <a:pt x="674" y="8221"/>
                  </a:lnTo>
                  <a:cubicBezTo>
                    <a:pt x="784" y="8048"/>
                    <a:pt x="1093" y="7745"/>
                    <a:pt x="1506" y="7407"/>
                  </a:cubicBezTo>
                  <a:cubicBezTo>
                    <a:pt x="2157" y="6838"/>
                    <a:pt x="3093" y="6186"/>
                    <a:pt x="3988" y="5535"/>
                  </a:cubicBezTo>
                  <a:cubicBezTo>
                    <a:pt x="4884" y="4884"/>
                    <a:pt x="5698" y="4314"/>
                    <a:pt x="6227" y="3907"/>
                  </a:cubicBezTo>
                  <a:cubicBezTo>
                    <a:pt x="7488" y="2890"/>
                    <a:pt x="8628" y="2646"/>
                    <a:pt x="9889" y="1791"/>
                  </a:cubicBezTo>
                  <a:cubicBezTo>
                    <a:pt x="10256" y="1547"/>
                    <a:pt x="10622" y="1465"/>
                    <a:pt x="10948" y="1465"/>
                  </a:cubicBezTo>
                  <a:cubicBezTo>
                    <a:pt x="11232" y="1465"/>
                    <a:pt x="11477" y="1547"/>
                    <a:pt x="11639" y="1588"/>
                  </a:cubicBezTo>
                  <a:cubicBezTo>
                    <a:pt x="11721" y="1628"/>
                    <a:pt x="11802" y="1628"/>
                    <a:pt x="11843" y="1669"/>
                  </a:cubicBezTo>
                  <a:lnTo>
                    <a:pt x="11884" y="1669"/>
                  </a:lnTo>
                  <a:lnTo>
                    <a:pt x="11884" y="1710"/>
                  </a:lnTo>
                  <a:cubicBezTo>
                    <a:pt x="11928" y="1725"/>
                    <a:pt x="11978" y="1734"/>
                    <a:pt x="12030" y="1734"/>
                  </a:cubicBezTo>
                  <a:cubicBezTo>
                    <a:pt x="12119" y="1734"/>
                    <a:pt x="12213" y="1706"/>
                    <a:pt x="12291" y="1628"/>
                  </a:cubicBezTo>
                  <a:cubicBezTo>
                    <a:pt x="12372" y="1547"/>
                    <a:pt x="13105" y="896"/>
                    <a:pt x="13959" y="692"/>
                  </a:cubicBezTo>
                  <a:lnTo>
                    <a:pt x="14041" y="652"/>
                  </a:lnTo>
                  <a:close/>
                  <a:moveTo>
                    <a:pt x="13796" y="0"/>
                  </a:moveTo>
                  <a:cubicBezTo>
                    <a:pt x="12945" y="244"/>
                    <a:pt x="12275" y="760"/>
                    <a:pt x="11974" y="1005"/>
                  </a:cubicBezTo>
                  <a:lnTo>
                    <a:pt x="11974" y="1005"/>
                  </a:lnTo>
                  <a:cubicBezTo>
                    <a:pt x="11756" y="922"/>
                    <a:pt x="11398" y="814"/>
                    <a:pt x="10948" y="814"/>
                  </a:cubicBezTo>
                  <a:cubicBezTo>
                    <a:pt x="10500" y="814"/>
                    <a:pt x="10012" y="896"/>
                    <a:pt x="9482" y="1262"/>
                  </a:cubicBezTo>
                  <a:cubicBezTo>
                    <a:pt x="8384" y="1995"/>
                    <a:pt x="7163" y="2279"/>
                    <a:pt x="5820" y="3378"/>
                  </a:cubicBezTo>
                  <a:cubicBezTo>
                    <a:pt x="5169" y="3867"/>
                    <a:pt x="3866" y="4762"/>
                    <a:pt x="2686" y="5617"/>
                  </a:cubicBezTo>
                  <a:cubicBezTo>
                    <a:pt x="2116" y="6064"/>
                    <a:pt x="1547" y="6512"/>
                    <a:pt x="1058" y="6878"/>
                  </a:cubicBezTo>
                  <a:cubicBezTo>
                    <a:pt x="610" y="7285"/>
                    <a:pt x="244" y="7611"/>
                    <a:pt x="81" y="7936"/>
                  </a:cubicBezTo>
                  <a:cubicBezTo>
                    <a:pt x="41" y="8018"/>
                    <a:pt x="0" y="8099"/>
                    <a:pt x="0" y="8221"/>
                  </a:cubicBezTo>
                  <a:cubicBezTo>
                    <a:pt x="0" y="8343"/>
                    <a:pt x="41" y="8506"/>
                    <a:pt x="122" y="8628"/>
                  </a:cubicBezTo>
                  <a:cubicBezTo>
                    <a:pt x="326" y="9076"/>
                    <a:pt x="855" y="9686"/>
                    <a:pt x="1547" y="10337"/>
                  </a:cubicBezTo>
                  <a:cubicBezTo>
                    <a:pt x="3541" y="12332"/>
                    <a:pt x="6837" y="14896"/>
                    <a:pt x="6837" y="14936"/>
                  </a:cubicBezTo>
                  <a:cubicBezTo>
                    <a:pt x="6919" y="14977"/>
                    <a:pt x="7000" y="14977"/>
                    <a:pt x="7081" y="14977"/>
                  </a:cubicBezTo>
                  <a:cubicBezTo>
                    <a:pt x="7081" y="14977"/>
                    <a:pt x="9238" y="14977"/>
                    <a:pt x="11558" y="14814"/>
                  </a:cubicBezTo>
                  <a:cubicBezTo>
                    <a:pt x="12738" y="14773"/>
                    <a:pt x="13959" y="14651"/>
                    <a:pt x="14977" y="14529"/>
                  </a:cubicBezTo>
                  <a:cubicBezTo>
                    <a:pt x="15465" y="14489"/>
                    <a:pt x="15913" y="14407"/>
                    <a:pt x="16320" y="14326"/>
                  </a:cubicBezTo>
                  <a:cubicBezTo>
                    <a:pt x="16686" y="14244"/>
                    <a:pt x="16971" y="14163"/>
                    <a:pt x="17215" y="14041"/>
                  </a:cubicBezTo>
                  <a:cubicBezTo>
                    <a:pt x="17866" y="13634"/>
                    <a:pt x="19006" y="12861"/>
                    <a:pt x="19982" y="12087"/>
                  </a:cubicBezTo>
                  <a:cubicBezTo>
                    <a:pt x="20471" y="11680"/>
                    <a:pt x="20918" y="11274"/>
                    <a:pt x="21285" y="10907"/>
                  </a:cubicBezTo>
                  <a:cubicBezTo>
                    <a:pt x="21447" y="10744"/>
                    <a:pt x="21610" y="10541"/>
                    <a:pt x="21732" y="10378"/>
                  </a:cubicBezTo>
                  <a:cubicBezTo>
                    <a:pt x="21854" y="10215"/>
                    <a:pt x="21936" y="10053"/>
                    <a:pt x="21976" y="9849"/>
                  </a:cubicBezTo>
                  <a:cubicBezTo>
                    <a:pt x="21976" y="9768"/>
                    <a:pt x="21976" y="9686"/>
                    <a:pt x="21976" y="9605"/>
                  </a:cubicBezTo>
                  <a:cubicBezTo>
                    <a:pt x="21976" y="9239"/>
                    <a:pt x="21854" y="8913"/>
                    <a:pt x="21610" y="8669"/>
                  </a:cubicBezTo>
                  <a:cubicBezTo>
                    <a:pt x="21366" y="8425"/>
                    <a:pt x="21000" y="8343"/>
                    <a:pt x="20593" y="8343"/>
                  </a:cubicBezTo>
                  <a:cubicBezTo>
                    <a:pt x="20267" y="8343"/>
                    <a:pt x="19942" y="8425"/>
                    <a:pt x="19535" y="8547"/>
                  </a:cubicBezTo>
                  <a:cubicBezTo>
                    <a:pt x="18883" y="8832"/>
                    <a:pt x="17703" y="9279"/>
                    <a:pt x="16645" y="9686"/>
                  </a:cubicBezTo>
                  <a:cubicBezTo>
                    <a:pt x="16075" y="9890"/>
                    <a:pt x="15587" y="10053"/>
                    <a:pt x="15180" y="10175"/>
                  </a:cubicBezTo>
                  <a:cubicBezTo>
                    <a:pt x="14977" y="10256"/>
                    <a:pt x="14773" y="10297"/>
                    <a:pt x="14651" y="10337"/>
                  </a:cubicBezTo>
                  <a:cubicBezTo>
                    <a:pt x="14529" y="10378"/>
                    <a:pt x="14407" y="10378"/>
                    <a:pt x="14407" y="10378"/>
                  </a:cubicBezTo>
                  <a:cubicBezTo>
                    <a:pt x="14366" y="10378"/>
                    <a:pt x="14122" y="10337"/>
                    <a:pt x="13837" y="10256"/>
                  </a:cubicBezTo>
                  <a:cubicBezTo>
                    <a:pt x="13430" y="10175"/>
                    <a:pt x="12901" y="10012"/>
                    <a:pt x="12494" y="9849"/>
                  </a:cubicBezTo>
                  <a:cubicBezTo>
                    <a:pt x="12435" y="9831"/>
                    <a:pt x="12378" y="9814"/>
                    <a:pt x="12323" y="9796"/>
                  </a:cubicBezTo>
                  <a:lnTo>
                    <a:pt x="12323" y="9796"/>
                  </a:lnTo>
                  <a:cubicBezTo>
                    <a:pt x="12376" y="9750"/>
                    <a:pt x="12434" y="9699"/>
                    <a:pt x="12494" y="9646"/>
                  </a:cubicBezTo>
                  <a:cubicBezTo>
                    <a:pt x="13064" y="9117"/>
                    <a:pt x="13959" y="8384"/>
                    <a:pt x="14854" y="7651"/>
                  </a:cubicBezTo>
                  <a:cubicBezTo>
                    <a:pt x="15750" y="6919"/>
                    <a:pt x="16645" y="6227"/>
                    <a:pt x="17215" y="5901"/>
                  </a:cubicBezTo>
                  <a:cubicBezTo>
                    <a:pt x="17825" y="5535"/>
                    <a:pt x="18477" y="5372"/>
                    <a:pt x="19087" y="5372"/>
                  </a:cubicBezTo>
                  <a:cubicBezTo>
                    <a:pt x="19860" y="5372"/>
                    <a:pt x="20593" y="5617"/>
                    <a:pt x="21081" y="5901"/>
                  </a:cubicBezTo>
                  <a:cubicBezTo>
                    <a:pt x="21244" y="5983"/>
                    <a:pt x="21447" y="6024"/>
                    <a:pt x="21610" y="6024"/>
                  </a:cubicBezTo>
                  <a:cubicBezTo>
                    <a:pt x="22058" y="6024"/>
                    <a:pt x="22424" y="5820"/>
                    <a:pt x="22709" y="5495"/>
                  </a:cubicBezTo>
                  <a:cubicBezTo>
                    <a:pt x="22994" y="5210"/>
                    <a:pt x="23197" y="4803"/>
                    <a:pt x="23197" y="4355"/>
                  </a:cubicBezTo>
                  <a:cubicBezTo>
                    <a:pt x="23197" y="3948"/>
                    <a:pt x="23035" y="3541"/>
                    <a:pt x="22628" y="3215"/>
                  </a:cubicBezTo>
                  <a:cubicBezTo>
                    <a:pt x="21488" y="2361"/>
                    <a:pt x="19942" y="1710"/>
                    <a:pt x="18558" y="1710"/>
                  </a:cubicBezTo>
                  <a:lnTo>
                    <a:pt x="18192" y="1710"/>
                  </a:lnTo>
                  <a:cubicBezTo>
                    <a:pt x="17337" y="1787"/>
                    <a:pt x="16796" y="1931"/>
                    <a:pt x="16504" y="2036"/>
                  </a:cubicBezTo>
                  <a:lnTo>
                    <a:pt x="16504" y="2036"/>
                  </a:lnTo>
                  <a:cubicBezTo>
                    <a:pt x="16359" y="1821"/>
                    <a:pt x="16137" y="1493"/>
                    <a:pt x="15872" y="1181"/>
                  </a:cubicBezTo>
                  <a:cubicBezTo>
                    <a:pt x="15628" y="896"/>
                    <a:pt x="15343" y="611"/>
                    <a:pt x="15058" y="367"/>
                  </a:cubicBezTo>
                  <a:cubicBezTo>
                    <a:pt x="14773" y="163"/>
                    <a:pt x="14448" y="0"/>
                    <a:pt x="14041"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46" name="Google Shape;1809;p34"/>
            <p:cNvSpPr/>
            <p:nvPr/>
          </p:nvSpPr>
          <p:spPr>
            <a:xfrm>
              <a:off x="2683080" y="4262040"/>
              <a:ext cx="88560" cy="55080"/>
            </a:xfrm>
            <a:custGeom>
              <a:avLst/>
              <a:gdLst/>
              <a:ahLst/>
              <a:cxnLst/>
              <a:rect l="l" t="t" r="r" b="b"/>
              <a:pathLst>
                <a:path w="4437" h="2769">
                  <a:moveTo>
                    <a:pt x="4038" y="1"/>
                  </a:moveTo>
                  <a:cubicBezTo>
                    <a:pt x="3980" y="1"/>
                    <a:pt x="3921" y="14"/>
                    <a:pt x="3866" y="41"/>
                  </a:cubicBezTo>
                  <a:lnTo>
                    <a:pt x="204" y="2158"/>
                  </a:lnTo>
                  <a:cubicBezTo>
                    <a:pt x="41" y="2239"/>
                    <a:pt x="0" y="2442"/>
                    <a:pt x="82" y="2605"/>
                  </a:cubicBezTo>
                  <a:cubicBezTo>
                    <a:pt x="136" y="2714"/>
                    <a:pt x="244" y="2768"/>
                    <a:pt x="359" y="2768"/>
                  </a:cubicBezTo>
                  <a:cubicBezTo>
                    <a:pt x="416" y="2768"/>
                    <a:pt x="475" y="2754"/>
                    <a:pt x="529" y="2727"/>
                  </a:cubicBezTo>
                  <a:lnTo>
                    <a:pt x="4233" y="611"/>
                  </a:lnTo>
                  <a:cubicBezTo>
                    <a:pt x="4396" y="530"/>
                    <a:pt x="4436" y="326"/>
                    <a:pt x="4355" y="163"/>
                  </a:cubicBezTo>
                  <a:cubicBezTo>
                    <a:pt x="4273" y="55"/>
                    <a:pt x="4156" y="1"/>
                    <a:pt x="4038"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47" name="Google Shape;1810;p34"/>
            <p:cNvSpPr/>
            <p:nvPr/>
          </p:nvSpPr>
          <p:spPr>
            <a:xfrm>
              <a:off x="2617200" y="4240800"/>
              <a:ext cx="68040" cy="49680"/>
            </a:xfrm>
            <a:custGeom>
              <a:avLst/>
              <a:gdLst/>
              <a:ahLst/>
              <a:cxnLst/>
              <a:rect l="l" t="t" r="r" b="b"/>
              <a:pathLst>
                <a:path w="3420" h="2504">
                  <a:moveTo>
                    <a:pt x="3013" y="1"/>
                  </a:moveTo>
                  <a:cubicBezTo>
                    <a:pt x="2944" y="1"/>
                    <a:pt x="2873" y="24"/>
                    <a:pt x="2809" y="72"/>
                  </a:cubicBezTo>
                  <a:lnTo>
                    <a:pt x="204" y="1903"/>
                  </a:lnTo>
                  <a:cubicBezTo>
                    <a:pt x="41" y="1985"/>
                    <a:pt x="1" y="2188"/>
                    <a:pt x="123" y="2351"/>
                  </a:cubicBezTo>
                  <a:cubicBezTo>
                    <a:pt x="172" y="2450"/>
                    <a:pt x="281" y="2503"/>
                    <a:pt x="387" y="2503"/>
                  </a:cubicBezTo>
                  <a:cubicBezTo>
                    <a:pt x="455" y="2503"/>
                    <a:pt x="522" y="2481"/>
                    <a:pt x="571" y="2432"/>
                  </a:cubicBezTo>
                  <a:lnTo>
                    <a:pt x="3216" y="601"/>
                  </a:lnTo>
                  <a:cubicBezTo>
                    <a:pt x="3379" y="520"/>
                    <a:pt x="3419" y="275"/>
                    <a:pt x="3297" y="153"/>
                  </a:cubicBezTo>
                  <a:cubicBezTo>
                    <a:pt x="3223" y="55"/>
                    <a:pt x="3120" y="1"/>
                    <a:pt x="3013"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48" name="Google Shape;1811;p34"/>
            <p:cNvSpPr/>
            <p:nvPr/>
          </p:nvSpPr>
          <p:spPr>
            <a:xfrm>
              <a:off x="1955520" y="3381120"/>
              <a:ext cx="1215000" cy="1643040"/>
            </a:xfrm>
            <a:custGeom>
              <a:avLst/>
              <a:gdLst/>
              <a:ahLst/>
              <a:cxnLst/>
              <a:rect l="l" t="t" r="r" b="b"/>
              <a:pathLst>
                <a:path w="60761" h="82176">
                  <a:moveTo>
                    <a:pt x="12494" y="0"/>
                  </a:moveTo>
                  <a:lnTo>
                    <a:pt x="6064" y="11680"/>
                  </a:lnTo>
                  <a:cubicBezTo>
                    <a:pt x="6064" y="11680"/>
                    <a:pt x="2360" y="16686"/>
                    <a:pt x="1180" y="20593"/>
                  </a:cubicBezTo>
                  <a:cubicBezTo>
                    <a:pt x="0" y="24541"/>
                    <a:pt x="1465" y="30198"/>
                    <a:pt x="1831" y="31500"/>
                  </a:cubicBezTo>
                  <a:cubicBezTo>
                    <a:pt x="2238" y="32802"/>
                    <a:pt x="23238" y="74151"/>
                    <a:pt x="25476" y="78220"/>
                  </a:cubicBezTo>
                  <a:cubicBezTo>
                    <a:pt x="27137" y="81239"/>
                    <a:pt x="28931" y="82175"/>
                    <a:pt x="30495" y="82175"/>
                  </a:cubicBezTo>
                  <a:cubicBezTo>
                    <a:pt x="31039" y="82175"/>
                    <a:pt x="31556" y="82062"/>
                    <a:pt x="32029" y="81883"/>
                  </a:cubicBezTo>
                  <a:cubicBezTo>
                    <a:pt x="33860" y="81232"/>
                    <a:pt x="54982" y="66133"/>
                    <a:pt x="55796" y="65360"/>
                  </a:cubicBezTo>
                  <a:cubicBezTo>
                    <a:pt x="56569" y="64587"/>
                    <a:pt x="60110" y="61575"/>
                    <a:pt x="60110" y="61575"/>
                  </a:cubicBezTo>
                  <a:cubicBezTo>
                    <a:pt x="60110" y="61575"/>
                    <a:pt x="60761" y="57343"/>
                    <a:pt x="57871" y="55145"/>
                  </a:cubicBezTo>
                  <a:cubicBezTo>
                    <a:pt x="56465" y="54056"/>
                    <a:pt x="55406" y="53776"/>
                    <a:pt x="54689" y="53776"/>
                  </a:cubicBezTo>
                  <a:cubicBezTo>
                    <a:pt x="53933" y="53776"/>
                    <a:pt x="53557" y="54087"/>
                    <a:pt x="53557" y="54087"/>
                  </a:cubicBezTo>
                  <a:lnTo>
                    <a:pt x="35203" y="59052"/>
                  </a:lnTo>
                  <a:cubicBezTo>
                    <a:pt x="35203" y="59052"/>
                    <a:pt x="24825" y="23360"/>
                    <a:pt x="23645" y="16523"/>
                  </a:cubicBezTo>
                  <a:cubicBezTo>
                    <a:pt x="22465" y="9727"/>
                    <a:pt x="24296" y="10093"/>
                    <a:pt x="20633" y="6430"/>
                  </a:cubicBezTo>
                  <a:cubicBezTo>
                    <a:pt x="16930" y="2768"/>
                    <a:pt x="12494" y="0"/>
                    <a:pt x="12494"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749" name="Google Shape;1812;p34"/>
            <p:cNvSpPr/>
            <p:nvPr/>
          </p:nvSpPr>
          <p:spPr>
            <a:xfrm>
              <a:off x="1970280" y="3422520"/>
              <a:ext cx="1191960" cy="1601640"/>
            </a:xfrm>
            <a:custGeom>
              <a:avLst/>
              <a:gdLst/>
              <a:ahLst/>
              <a:cxnLst/>
              <a:rect l="l" t="t" r="r" b="b"/>
              <a:pathLst>
                <a:path w="59622" h="80093">
                  <a:moveTo>
                    <a:pt x="10623" y="1"/>
                  </a:moveTo>
                  <a:lnTo>
                    <a:pt x="5332" y="9605"/>
                  </a:lnTo>
                  <a:cubicBezTo>
                    <a:pt x="5332" y="9605"/>
                    <a:pt x="1628" y="14611"/>
                    <a:pt x="448" y="18518"/>
                  </a:cubicBezTo>
                  <a:cubicBezTo>
                    <a:pt x="123" y="19658"/>
                    <a:pt x="1" y="20878"/>
                    <a:pt x="1" y="22099"/>
                  </a:cubicBezTo>
                  <a:cubicBezTo>
                    <a:pt x="1" y="25314"/>
                    <a:pt x="815" y="28489"/>
                    <a:pt x="1099" y="29425"/>
                  </a:cubicBezTo>
                  <a:cubicBezTo>
                    <a:pt x="1222" y="29750"/>
                    <a:pt x="2442" y="32233"/>
                    <a:pt x="4274" y="35936"/>
                  </a:cubicBezTo>
                  <a:cubicBezTo>
                    <a:pt x="4477" y="36303"/>
                    <a:pt x="4640" y="36710"/>
                    <a:pt x="4844" y="37076"/>
                  </a:cubicBezTo>
                  <a:cubicBezTo>
                    <a:pt x="5088" y="37524"/>
                    <a:pt x="5291" y="38012"/>
                    <a:pt x="5535" y="38460"/>
                  </a:cubicBezTo>
                  <a:cubicBezTo>
                    <a:pt x="5576" y="38582"/>
                    <a:pt x="5658" y="38663"/>
                    <a:pt x="5698" y="38785"/>
                  </a:cubicBezTo>
                  <a:cubicBezTo>
                    <a:pt x="7977" y="43384"/>
                    <a:pt x="10907" y="49082"/>
                    <a:pt x="13716" y="54698"/>
                  </a:cubicBezTo>
                  <a:lnTo>
                    <a:pt x="13878" y="54576"/>
                  </a:lnTo>
                  <a:cubicBezTo>
                    <a:pt x="13878" y="54576"/>
                    <a:pt x="14163" y="55308"/>
                    <a:pt x="14652" y="56489"/>
                  </a:cubicBezTo>
                  <a:cubicBezTo>
                    <a:pt x="19291" y="65645"/>
                    <a:pt x="23605" y="74029"/>
                    <a:pt x="24663" y="76023"/>
                  </a:cubicBezTo>
                  <a:cubicBezTo>
                    <a:pt x="26006" y="77855"/>
                    <a:pt x="27308" y="79279"/>
                    <a:pt x="28448" y="79889"/>
                  </a:cubicBezTo>
                  <a:cubicBezTo>
                    <a:pt x="28936" y="80052"/>
                    <a:pt x="29343" y="80093"/>
                    <a:pt x="29791" y="80093"/>
                  </a:cubicBezTo>
                  <a:cubicBezTo>
                    <a:pt x="29994" y="80093"/>
                    <a:pt x="30198" y="80093"/>
                    <a:pt x="30361" y="80052"/>
                  </a:cubicBezTo>
                  <a:cubicBezTo>
                    <a:pt x="30401" y="80052"/>
                    <a:pt x="30442" y="80052"/>
                    <a:pt x="30442" y="80012"/>
                  </a:cubicBezTo>
                  <a:cubicBezTo>
                    <a:pt x="35814" y="76634"/>
                    <a:pt x="54372" y="63977"/>
                    <a:pt x="55064" y="63285"/>
                  </a:cubicBezTo>
                  <a:cubicBezTo>
                    <a:pt x="55308" y="63041"/>
                    <a:pt x="55878" y="62512"/>
                    <a:pt x="56529" y="61942"/>
                  </a:cubicBezTo>
                  <a:cubicBezTo>
                    <a:pt x="56773" y="61738"/>
                    <a:pt x="57058" y="61494"/>
                    <a:pt x="57302" y="61250"/>
                  </a:cubicBezTo>
                  <a:cubicBezTo>
                    <a:pt x="57750" y="60884"/>
                    <a:pt x="58157" y="60558"/>
                    <a:pt x="58482" y="60273"/>
                  </a:cubicBezTo>
                  <a:cubicBezTo>
                    <a:pt x="58849" y="59948"/>
                    <a:pt x="59133" y="59704"/>
                    <a:pt x="59296" y="59582"/>
                  </a:cubicBezTo>
                  <a:cubicBezTo>
                    <a:pt x="59337" y="59500"/>
                    <a:pt x="59378" y="59500"/>
                    <a:pt x="59378" y="59500"/>
                  </a:cubicBezTo>
                  <a:cubicBezTo>
                    <a:pt x="59378" y="59459"/>
                    <a:pt x="59622" y="58035"/>
                    <a:pt x="59215" y="56407"/>
                  </a:cubicBezTo>
                  <a:cubicBezTo>
                    <a:pt x="51849" y="59337"/>
                    <a:pt x="36709" y="65401"/>
                    <a:pt x="35814" y="66297"/>
                  </a:cubicBezTo>
                  <a:cubicBezTo>
                    <a:pt x="35570" y="66541"/>
                    <a:pt x="35407" y="66622"/>
                    <a:pt x="35285" y="66622"/>
                  </a:cubicBezTo>
                  <a:cubicBezTo>
                    <a:pt x="34837" y="66622"/>
                    <a:pt x="35244" y="64954"/>
                    <a:pt x="35244" y="63081"/>
                  </a:cubicBezTo>
                  <a:cubicBezTo>
                    <a:pt x="35244" y="62715"/>
                    <a:pt x="35163" y="62552"/>
                    <a:pt x="35000" y="62552"/>
                  </a:cubicBezTo>
                  <a:cubicBezTo>
                    <a:pt x="34227" y="62552"/>
                    <a:pt x="31622" y="67395"/>
                    <a:pt x="31134" y="68616"/>
                  </a:cubicBezTo>
                  <a:cubicBezTo>
                    <a:pt x="31052" y="68779"/>
                    <a:pt x="30971" y="68861"/>
                    <a:pt x="30890" y="68861"/>
                  </a:cubicBezTo>
                  <a:cubicBezTo>
                    <a:pt x="30239" y="68861"/>
                    <a:pt x="29180" y="64221"/>
                    <a:pt x="28773" y="62186"/>
                  </a:cubicBezTo>
                  <a:cubicBezTo>
                    <a:pt x="28366" y="59907"/>
                    <a:pt x="21489" y="42285"/>
                    <a:pt x="19413" y="34105"/>
                  </a:cubicBezTo>
                  <a:cubicBezTo>
                    <a:pt x="17378" y="25884"/>
                    <a:pt x="13756" y="6105"/>
                    <a:pt x="11518" y="1629"/>
                  </a:cubicBezTo>
                  <a:cubicBezTo>
                    <a:pt x="11274" y="1100"/>
                    <a:pt x="10948" y="571"/>
                    <a:pt x="10623" y="1"/>
                  </a:cubicBezTo>
                  <a:close/>
                </a:path>
              </a:pathLst>
            </a:custGeom>
            <a:solidFill>
              <a:srgbClr val="477797"/>
            </a:solidFill>
            <a:ln w="0">
              <a:noFill/>
            </a:ln>
          </p:spPr>
          <p:style>
            <a:lnRef idx="0">
              <a:scrgbClr r="0" g="0" b="0"/>
            </a:lnRef>
            <a:fillRef idx="0">
              <a:scrgbClr r="0" g="0" b="0"/>
            </a:fillRef>
            <a:effectRef idx="0">
              <a:scrgbClr r="0" g="0" b="0"/>
            </a:effectRef>
            <a:fontRef idx="minor"/>
          </p:style>
        </p:sp>
        <p:sp>
          <p:nvSpPr>
            <p:cNvPr id="1750" name="Google Shape;1813;p34"/>
            <p:cNvSpPr/>
            <p:nvPr/>
          </p:nvSpPr>
          <p:spPr>
            <a:xfrm>
              <a:off x="1963800" y="3374280"/>
              <a:ext cx="1201680" cy="1657440"/>
            </a:xfrm>
            <a:custGeom>
              <a:avLst/>
              <a:gdLst/>
              <a:ahLst/>
              <a:cxnLst/>
              <a:rect l="l" t="t" r="r" b="b"/>
              <a:pathLst>
                <a:path w="60110" h="82881">
                  <a:moveTo>
                    <a:pt x="12072" y="1"/>
                  </a:moveTo>
                  <a:cubicBezTo>
                    <a:pt x="11960" y="1"/>
                    <a:pt x="11855" y="63"/>
                    <a:pt x="11802" y="143"/>
                  </a:cubicBezTo>
                  <a:cubicBezTo>
                    <a:pt x="11680" y="306"/>
                    <a:pt x="11721" y="509"/>
                    <a:pt x="11884" y="631"/>
                  </a:cubicBezTo>
                  <a:cubicBezTo>
                    <a:pt x="11884" y="631"/>
                    <a:pt x="11965" y="672"/>
                    <a:pt x="12087" y="753"/>
                  </a:cubicBezTo>
                  <a:cubicBezTo>
                    <a:pt x="12982" y="1323"/>
                    <a:pt x="16767" y="3846"/>
                    <a:pt x="19982" y="7021"/>
                  </a:cubicBezTo>
                  <a:cubicBezTo>
                    <a:pt x="20878" y="7916"/>
                    <a:pt x="21447" y="8567"/>
                    <a:pt x="21773" y="9137"/>
                  </a:cubicBezTo>
                  <a:cubicBezTo>
                    <a:pt x="22017" y="9544"/>
                    <a:pt x="22180" y="9910"/>
                    <a:pt x="22261" y="10276"/>
                  </a:cubicBezTo>
                  <a:cubicBezTo>
                    <a:pt x="22506" y="11457"/>
                    <a:pt x="22221" y="13084"/>
                    <a:pt x="22912" y="16951"/>
                  </a:cubicBezTo>
                  <a:cubicBezTo>
                    <a:pt x="23197" y="18660"/>
                    <a:pt x="24052" y="22201"/>
                    <a:pt x="25192" y="26515"/>
                  </a:cubicBezTo>
                  <a:cubicBezTo>
                    <a:pt x="28610" y="39416"/>
                    <a:pt x="34470" y="59520"/>
                    <a:pt x="34470" y="59520"/>
                  </a:cubicBezTo>
                  <a:cubicBezTo>
                    <a:pt x="34502" y="59647"/>
                    <a:pt x="34608" y="59749"/>
                    <a:pt x="34750" y="59749"/>
                  </a:cubicBezTo>
                  <a:cubicBezTo>
                    <a:pt x="34790" y="59749"/>
                    <a:pt x="34833" y="59741"/>
                    <a:pt x="34877" y="59723"/>
                  </a:cubicBezTo>
                  <a:lnTo>
                    <a:pt x="53232" y="54758"/>
                  </a:lnTo>
                  <a:lnTo>
                    <a:pt x="53354" y="54677"/>
                  </a:lnTo>
                  <a:cubicBezTo>
                    <a:pt x="53395" y="54677"/>
                    <a:pt x="53720" y="54433"/>
                    <a:pt x="54290" y="54433"/>
                  </a:cubicBezTo>
                  <a:cubicBezTo>
                    <a:pt x="54941" y="54433"/>
                    <a:pt x="55918" y="54677"/>
                    <a:pt x="57261" y="55735"/>
                  </a:cubicBezTo>
                  <a:cubicBezTo>
                    <a:pt x="58197" y="56468"/>
                    <a:pt x="58726" y="57404"/>
                    <a:pt x="59051" y="58340"/>
                  </a:cubicBezTo>
                  <a:cubicBezTo>
                    <a:pt x="59377" y="59276"/>
                    <a:pt x="59418" y="60212"/>
                    <a:pt x="59418" y="60863"/>
                  </a:cubicBezTo>
                  <a:cubicBezTo>
                    <a:pt x="59418" y="61148"/>
                    <a:pt x="59418" y="61433"/>
                    <a:pt x="59418" y="61596"/>
                  </a:cubicBezTo>
                  <a:cubicBezTo>
                    <a:pt x="59418" y="61642"/>
                    <a:pt x="59404" y="61689"/>
                    <a:pt x="59393" y="61728"/>
                  </a:cubicBezTo>
                  <a:lnTo>
                    <a:pt x="59393" y="61728"/>
                  </a:lnTo>
                  <a:cubicBezTo>
                    <a:pt x="59128" y="61957"/>
                    <a:pt x="58403" y="62585"/>
                    <a:pt x="57627" y="63264"/>
                  </a:cubicBezTo>
                  <a:cubicBezTo>
                    <a:pt x="56650" y="64119"/>
                    <a:pt x="55552" y="65055"/>
                    <a:pt x="55145" y="65462"/>
                  </a:cubicBezTo>
                  <a:cubicBezTo>
                    <a:pt x="55104" y="65502"/>
                    <a:pt x="54982" y="65584"/>
                    <a:pt x="54778" y="65747"/>
                  </a:cubicBezTo>
                  <a:cubicBezTo>
                    <a:pt x="53313" y="66886"/>
                    <a:pt x="47901" y="70793"/>
                    <a:pt x="42651" y="74497"/>
                  </a:cubicBezTo>
                  <a:cubicBezTo>
                    <a:pt x="40005" y="76328"/>
                    <a:pt x="37441" y="78119"/>
                    <a:pt x="35406" y="79502"/>
                  </a:cubicBezTo>
                  <a:cubicBezTo>
                    <a:pt x="34389" y="80194"/>
                    <a:pt x="33494" y="80764"/>
                    <a:pt x="32843" y="81171"/>
                  </a:cubicBezTo>
                  <a:cubicBezTo>
                    <a:pt x="32476" y="81374"/>
                    <a:pt x="32191" y="81578"/>
                    <a:pt x="31988" y="81700"/>
                  </a:cubicBezTo>
                  <a:cubicBezTo>
                    <a:pt x="31744" y="81822"/>
                    <a:pt x="31581" y="81903"/>
                    <a:pt x="31500" y="81944"/>
                  </a:cubicBezTo>
                  <a:cubicBezTo>
                    <a:pt x="31093" y="82066"/>
                    <a:pt x="30604" y="82188"/>
                    <a:pt x="30116" y="82188"/>
                  </a:cubicBezTo>
                  <a:cubicBezTo>
                    <a:pt x="29383" y="82188"/>
                    <a:pt x="28610" y="81985"/>
                    <a:pt x="27796" y="81415"/>
                  </a:cubicBezTo>
                  <a:cubicBezTo>
                    <a:pt x="27023" y="80845"/>
                    <a:pt x="26168" y="79909"/>
                    <a:pt x="25354" y="78404"/>
                  </a:cubicBezTo>
                  <a:cubicBezTo>
                    <a:pt x="24255" y="76369"/>
                    <a:pt x="18436" y="65014"/>
                    <a:pt x="12860" y="54026"/>
                  </a:cubicBezTo>
                  <a:cubicBezTo>
                    <a:pt x="10093" y="48532"/>
                    <a:pt x="7366" y="43119"/>
                    <a:pt x="5291" y="38968"/>
                  </a:cubicBezTo>
                  <a:cubicBezTo>
                    <a:pt x="4273" y="36933"/>
                    <a:pt x="3378" y="35183"/>
                    <a:pt x="2767" y="33921"/>
                  </a:cubicBezTo>
                  <a:cubicBezTo>
                    <a:pt x="2483" y="33270"/>
                    <a:pt x="2238" y="32782"/>
                    <a:pt x="2035" y="32416"/>
                  </a:cubicBezTo>
                  <a:cubicBezTo>
                    <a:pt x="1953" y="32212"/>
                    <a:pt x="1913" y="32049"/>
                    <a:pt x="1831" y="31968"/>
                  </a:cubicBezTo>
                  <a:cubicBezTo>
                    <a:pt x="1791" y="31846"/>
                    <a:pt x="1750" y="31765"/>
                    <a:pt x="1750" y="31765"/>
                  </a:cubicBezTo>
                  <a:cubicBezTo>
                    <a:pt x="1506" y="30828"/>
                    <a:pt x="651" y="27654"/>
                    <a:pt x="651" y="24520"/>
                  </a:cubicBezTo>
                  <a:cubicBezTo>
                    <a:pt x="651" y="23299"/>
                    <a:pt x="773" y="22119"/>
                    <a:pt x="1099" y="21061"/>
                  </a:cubicBezTo>
                  <a:cubicBezTo>
                    <a:pt x="1669" y="19148"/>
                    <a:pt x="2890" y="16910"/>
                    <a:pt x="3948" y="15201"/>
                  </a:cubicBezTo>
                  <a:cubicBezTo>
                    <a:pt x="4477" y="14346"/>
                    <a:pt x="4965" y="13573"/>
                    <a:pt x="5331" y="13044"/>
                  </a:cubicBezTo>
                  <a:cubicBezTo>
                    <a:pt x="5494" y="12800"/>
                    <a:pt x="5657" y="12596"/>
                    <a:pt x="5779" y="12433"/>
                  </a:cubicBezTo>
                  <a:cubicBezTo>
                    <a:pt x="5860" y="12311"/>
                    <a:pt x="5901" y="12230"/>
                    <a:pt x="5901" y="12230"/>
                  </a:cubicBezTo>
                  <a:cubicBezTo>
                    <a:pt x="6023" y="12067"/>
                    <a:pt x="5983" y="11864"/>
                    <a:pt x="5860" y="11741"/>
                  </a:cubicBezTo>
                  <a:cubicBezTo>
                    <a:pt x="5793" y="11708"/>
                    <a:pt x="5719" y="11688"/>
                    <a:pt x="5646" y="11688"/>
                  </a:cubicBezTo>
                  <a:cubicBezTo>
                    <a:pt x="5543" y="11688"/>
                    <a:pt x="5444" y="11728"/>
                    <a:pt x="5372" y="11823"/>
                  </a:cubicBezTo>
                  <a:cubicBezTo>
                    <a:pt x="5372" y="11823"/>
                    <a:pt x="1669" y="16829"/>
                    <a:pt x="448" y="20858"/>
                  </a:cubicBezTo>
                  <a:cubicBezTo>
                    <a:pt x="122" y="21997"/>
                    <a:pt x="0" y="23259"/>
                    <a:pt x="0" y="24520"/>
                  </a:cubicBezTo>
                  <a:cubicBezTo>
                    <a:pt x="0" y="27776"/>
                    <a:pt x="814" y="30991"/>
                    <a:pt x="1099" y="31927"/>
                  </a:cubicBezTo>
                  <a:cubicBezTo>
                    <a:pt x="1140" y="32009"/>
                    <a:pt x="1180" y="32090"/>
                    <a:pt x="1221" y="32212"/>
                  </a:cubicBezTo>
                  <a:cubicBezTo>
                    <a:pt x="1628" y="33148"/>
                    <a:pt x="3174" y="36241"/>
                    <a:pt x="5291" y="40474"/>
                  </a:cubicBezTo>
                  <a:cubicBezTo>
                    <a:pt x="11599" y="53131"/>
                    <a:pt x="23157" y="75758"/>
                    <a:pt x="24785" y="78729"/>
                  </a:cubicBezTo>
                  <a:cubicBezTo>
                    <a:pt x="25598" y="80276"/>
                    <a:pt x="26494" y="81293"/>
                    <a:pt x="27430" y="81944"/>
                  </a:cubicBezTo>
                  <a:cubicBezTo>
                    <a:pt x="28325" y="82595"/>
                    <a:pt x="29261" y="82880"/>
                    <a:pt x="30116" y="82880"/>
                  </a:cubicBezTo>
                  <a:cubicBezTo>
                    <a:pt x="30686" y="82880"/>
                    <a:pt x="31255" y="82758"/>
                    <a:pt x="31744" y="82555"/>
                  </a:cubicBezTo>
                  <a:cubicBezTo>
                    <a:pt x="31907" y="82514"/>
                    <a:pt x="32110" y="82392"/>
                    <a:pt x="32354" y="82270"/>
                  </a:cubicBezTo>
                  <a:cubicBezTo>
                    <a:pt x="33331" y="81700"/>
                    <a:pt x="35203" y="80438"/>
                    <a:pt x="37523" y="78892"/>
                  </a:cubicBezTo>
                  <a:cubicBezTo>
                    <a:pt x="40982" y="76531"/>
                    <a:pt x="45337" y="73438"/>
                    <a:pt x="48918" y="70875"/>
                  </a:cubicBezTo>
                  <a:cubicBezTo>
                    <a:pt x="50709" y="69572"/>
                    <a:pt x="52296" y="68433"/>
                    <a:pt x="53517" y="67578"/>
                  </a:cubicBezTo>
                  <a:cubicBezTo>
                    <a:pt x="54086" y="67130"/>
                    <a:pt x="54575" y="66764"/>
                    <a:pt x="54941" y="66520"/>
                  </a:cubicBezTo>
                  <a:cubicBezTo>
                    <a:pt x="55104" y="66357"/>
                    <a:pt x="55267" y="66235"/>
                    <a:pt x="55389" y="66154"/>
                  </a:cubicBezTo>
                  <a:cubicBezTo>
                    <a:pt x="55470" y="66072"/>
                    <a:pt x="55552" y="65991"/>
                    <a:pt x="55633" y="65950"/>
                  </a:cubicBezTo>
                  <a:cubicBezTo>
                    <a:pt x="55999" y="65584"/>
                    <a:pt x="57098" y="64607"/>
                    <a:pt x="58075" y="63753"/>
                  </a:cubicBezTo>
                  <a:cubicBezTo>
                    <a:pt x="59051" y="62898"/>
                    <a:pt x="59947" y="62165"/>
                    <a:pt x="59947" y="62165"/>
                  </a:cubicBezTo>
                  <a:cubicBezTo>
                    <a:pt x="59988" y="62125"/>
                    <a:pt x="60028" y="62043"/>
                    <a:pt x="60028" y="61962"/>
                  </a:cubicBezTo>
                  <a:cubicBezTo>
                    <a:pt x="60069" y="61962"/>
                    <a:pt x="60110" y="61514"/>
                    <a:pt x="60110" y="60863"/>
                  </a:cubicBezTo>
                  <a:cubicBezTo>
                    <a:pt x="60110" y="60130"/>
                    <a:pt x="60028" y="59154"/>
                    <a:pt x="59703" y="58096"/>
                  </a:cubicBezTo>
                  <a:cubicBezTo>
                    <a:pt x="59336" y="57078"/>
                    <a:pt x="58726" y="56020"/>
                    <a:pt x="57708" y="55206"/>
                  </a:cubicBezTo>
                  <a:cubicBezTo>
                    <a:pt x="56243" y="54107"/>
                    <a:pt x="55104" y="53782"/>
                    <a:pt x="54290" y="53782"/>
                  </a:cubicBezTo>
                  <a:cubicBezTo>
                    <a:pt x="53490" y="53782"/>
                    <a:pt x="53047" y="54067"/>
                    <a:pt x="52960" y="54137"/>
                  </a:cubicBezTo>
                  <a:lnTo>
                    <a:pt x="52960" y="54137"/>
                  </a:lnTo>
                  <a:lnTo>
                    <a:pt x="35024" y="58978"/>
                  </a:lnTo>
                  <a:lnTo>
                    <a:pt x="35024" y="58978"/>
                  </a:lnTo>
                  <a:cubicBezTo>
                    <a:pt x="34948" y="58714"/>
                    <a:pt x="34829" y="58302"/>
                    <a:pt x="34674" y="57770"/>
                  </a:cubicBezTo>
                  <a:cubicBezTo>
                    <a:pt x="33657" y="54311"/>
                    <a:pt x="31133" y="45561"/>
                    <a:pt x="28732" y="36933"/>
                  </a:cubicBezTo>
                  <a:cubicBezTo>
                    <a:pt x="26331" y="28305"/>
                    <a:pt x="24052" y="19759"/>
                    <a:pt x="23564" y="16829"/>
                  </a:cubicBezTo>
                  <a:cubicBezTo>
                    <a:pt x="22994" y="13451"/>
                    <a:pt x="23157" y="11904"/>
                    <a:pt x="22994" y="10602"/>
                  </a:cubicBezTo>
                  <a:cubicBezTo>
                    <a:pt x="22912" y="9991"/>
                    <a:pt x="22750" y="9381"/>
                    <a:pt x="22343" y="8771"/>
                  </a:cubicBezTo>
                  <a:cubicBezTo>
                    <a:pt x="21976" y="8160"/>
                    <a:pt x="21366" y="7468"/>
                    <a:pt x="20430" y="6532"/>
                  </a:cubicBezTo>
                  <a:cubicBezTo>
                    <a:pt x="16727" y="2829"/>
                    <a:pt x="12250" y="61"/>
                    <a:pt x="12250" y="61"/>
                  </a:cubicBezTo>
                  <a:cubicBezTo>
                    <a:pt x="12193" y="19"/>
                    <a:pt x="12131" y="1"/>
                    <a:pt x="12072"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51" name="Google Shape;1814;p34"/>
            <p:cNvSpPr/>
            <p:nvPr/>
          </p:nvSpPr>
          <p:spPr>
            <a:xfrm>
              <a:off x="2969640" y="4479840"/>
              <a:ext cx="139680" cy="186120"/>
            </a:xfrm>
            <a:custGeom>
              <a:avLst/>
              <a:gdLst/>
              <a:ahLst/>
              <a:cxnLst/>
              <a:rect l="l" t="t" r="r" b="b"/>
              <a:pathLst>
                <a:path w="7001" h="9329">
                  <a:moveTo>
                    <a:pt x="331" y="1"/>
                  </a:moveTo>
                  <a:cubicBezTo>
                    <a:pt x="164" y="1"/>
                    <a:pt x="36" y="116"/>
                    <a:pt x="1" y="293"/>
                  </a:cubicBezTo>
                  <a:cubicBezTo>
                    <a:pt x="1" y="456"/>
                    <a:pt x="123" y="619"/>
                    <a:pt x="326" y="660"/>
                  </a:cubicBezTo>
                  <a:cubicBezTo>
                    <a:pt x="448" y="700"/>
                    <a:pt x="1913" y="904"/>
                    <a:pt x="3297" y="2084"/>
                  </a:cubicBezTo>
                  <a:cubicBezTo>
                    <a:pt x="4721" y="3224"/>
                    <a:pt x="6146" y="5258"/>
                    <a:pt x="6309" y="9003"/>
                  </a:cubicBezTo>
                  <a:cubicBezTo>
                    <a:pt x="6309" y="9206"/>
                    <a:pt x="6471" y="9328"/>
                    <a:pt x="6675" y="9328"/>
                  </a:cubicBezTo>
                  <a:cubicBezTo>
                    <a:pt x="6838" y="9328"/>
                    <a:pt x="7001" y="9165"/>
                    <a:pt x="7001" y="8962"/>
                  </a:cubicBezTo>
                  <a:cubicBezTo>
                    <a:pt x="6838" y="4933"/>
                    <a:pt x="5210" y="2654"/>
                    <a:pt x="3582" y="1433"/>
                  </a:cubicBezTo>
                  <a:cubicBezTo>
                    <a:pt x="1995" y="212"/>
                    <a:pt x="448" y="8"/>
                    <a:pt x="408" y="8"/>
                  </a:cubicBezTo>
                  <a:cubicBezTo>
                    <a:pt x="381" y="3"/>
                    <a:pt x="356" y="1"/>
                    <a:pt x="331"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52" name="Google Shape;1815;p34"/>
            <p:cNvSpPr/>
            <p:nvPr/>
          </p:nvSpPr>
          <p:spPr>
            <a:xfrm>
              <a:off x="707760" y="3016080"/>
              <a:ext cx="1049760" cy="2119320"/>
            </a:xfrm>
            <a:custGeom>
              <a:avLst/>
              <a:gdLst/>
              <a:ahLst/>
              <a:cxnLst/>
              <a:rect l="l" t="t" r="r" b="b"/>
              <a:pathLst>
                <a:path w="52500" h="105991">
                  <a:moveTo>
                    <a:pt x="1258" y="1"/>
                  </a:moveTo>
                  <a:cubicBezTo>
                    <a:pt x="1053" y="1"/>
                    <a:pt x="936" y="15"/>
                    <a:pt x="936" y="15"/>
                  </a:cubicBezTo>
                  <a:lnTo>
                    <a:pt x="0" y="2579"/>
                  </a:lnTo>
                  <a:lnTo>
                    <a:pt x="15180" y="44009"/>
                  </a:lnTo>
                  <a:lnTo>
                    <a:pt x="49488" y="105990"/>
                  </a:lnTo>
                  <a:lnTo>
                    <a:pt x="52500" y="105990"/>
                  </a:lnTo>
                  <a:cubicBezTo>
                    <a:pt x="47860" y="97281"/>
                    <a:pt x="22140" y="49218"/>
                    <a:pt x="21244" y="47061"/>
                  </a:cubicBezTo>
                  <a:cubicBezTo>
                    <a:pt x="20308" y="44660"/>
                    <a:pt x="18843" y="44660"/>
                    <a:pt x="18355" y="43683"/>
                  </a:cubicBezTo>
                  <a:cubicBezTo>
                    <a:pt x="17907" y="42747"/>
                    <a:pt x="18518" y="38555"/>
                    <a:pt x="18355" y="35869"/>
                  </a:cubicBezTo>
                  <a:cubicBezTo>
                    <a:pt x="18233" y="33142"/>
                    <a:pt x="9401" y="7869"/>
                    <a:pt x="7000" y="3718"/>
                  </a:cubicBezTo>
                  <a:cubicBezTo>
                    <a:pt x="5059" y="304"/>
                    <a:pt x="2208" y="1"/>
                    <a:pt x="1258"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753" name="Google Shape;1816;p34"/>
            <p:cNvSpPr/>
            <p:nvPr/>
          </p:nvSpPr>
          <p:spPr>
            <a:xfrm>
              <a:off x="700560" y="3009960"/>
              <a:ext cx="1064160" cy="2133000"/>
            </a:xfrm>
            <a:custGeom>
              <a:avLst/>
              <a:gdLst/>
              <a:ahLst/>
              <a:cxnLst/>
              <a:rect l="l" t="t" r="r" b="b"/>
              <a:pathLst>
                <a:path w="53232" h="106668">
                  <a:moveTo>
                    <a:pt x="1669" y="651"/>
                  </a:moveTo>
                  <a:cubicBezTo>
                    <a:pt x="2116" y="651"/>
                    <a:pt x="3012" y="733"/>
                    <a:pt x="4029" y="1221"/>
                  </a:cubicBezTo>
                  <a:cubicBezTo>
                    <a:pt x="5006" y="1669"/>
                    <a:pt x="6145" y="2564"/>
                    <a:pt x="7081" y="4192"/>
                  </a:cubicBezTo>
                  <a:cubicBezTo>
                    <a:pt x="7651" y="5169"/>
                    <a:pt x="8669" y="7570"/>
                    <a:pt x="9849" y="10541"/>
                  </a:cubicBezTo>
                  <a:cubicBezTo>
                    <a:pt x="11558" y="15018"/>
                    <a:pt x="13674" y="20959"/>
                    <a:pt x="15384" y="26006"/>
                  </a:cubicBezTo>
                  <a:cubicBezTo>
                    <a:pt x="16238" y="28529"/>
                    <a:pt x="16971" y="30849"/>
                    <a:pt x="17500" y="32639"/>
                  </a:cubicBezTo>
                  <a:cubicBezTo>
                    <a:pt x="17785" y="33535"/>
                    <a:pt x="17988" y="34308"/>
                    <a:pt x="18151" y="34919"/>
                  </a:cubicBezTo>
                  <a:cubicBezTo>
                    <a:pt x="18314" y="35529"/>
                    <a:pt x="18395" y="35977"/>
                    <a:pt x="18395" y="36180"/>
                  </a:cubicBezTo>
                  <a:cubicBezTo>
                    <a:pt x="18436" y="36506"/>
                    <a:pt x="18436" y="36831"/>
                    <a:pt x="18436" y="37157"/>
                  </a:cubicBezTo>
                  <a:cubicBezTo>
                    <a:pt x="18436" y="38948"/>
                    <a:pt x="18232" y="41064"/>
                    <a:pt x="18232" y="42529"/>
                  </a:cubicBezTo>
                  <a:cubicBezTo>
                    <a:pt x="18232" y="42854"/>
                    <a:pt x="18232" y="43180"/>
                    <a:pt x="18273" y="43465"/>
                  </a:cubicBezTo>
                  <a:cubicBezTo>
                    <a:pt x="18314" y="43709"/>
                    <a:pt x="18355" y="43953"/>
                    <a:pt x="18436" y="44157"/>
                  </a:cubicBezTo>
                  <a:cubicBezTo>
                    <a:pt x="18599" y="44442"/>
                    <a:pt x="18802" y="44686"/>
                    <a:pt x="19046" y="44849"/>
                  </a:cubicBezTo>
                  <a:cubicBezTo>
                    <a:pt x="19413" y="45134"/>
                    <a:pt x="19779" y="45378"/>
                    <a:pt x="20186" y="45744"/>
                  </a:cubicBezTo>
                  <a:cubicBezTo>
                    <a:pt x="20552" y="46110"/>
                    <a:pt x="20959" y="46639"/>
                    <a:pt x="21285" y="47494"/>
                  </a:cubicBezTo>
                  <a:cubicBezTo>
                    <a:pt x="21366" y="47657"/>
                    <a:pt x="21529" y="47942"/>
                    <a:pt x="21773" y="48430"/>
                  </a:cubicBezTo>
                  <a:cubicBezTo>
                    <a:pt x="25248" y="55420"/>
                    <a:pt x="47383" y="96750"/>
                    <a:pt x="52319" y="105976"/>
                  </a:cubicBezTo>
                  <a:lnTo>
                    <a:pt x="50049" y="105976"/>
                  </a:lnTo>
                  <a:lnTo>
                    <a:pt x="15872" y="44197"/>
                  </a:lnTo>
                  <a:lnTo>
                    <a:pt x="692" y="2890"/>
                  </a:lnTo>
                  <a:lnTo>
                    <a:pt x="1547" y="659"/>
                  </a:lnTo>
                  <a:lnTo>
                    <a:pt x="1547" y="659"/>
                  </a:lnTo>
                  <a:cubicBezTo>
                    <a:pt x="1584" y="654"/>
                    <a:pt x="1625" y="651"/>
                    <a:pt x="1669" y="651"/>
                  </a:cubicBezTo>
                  <a:close/>
                  <a:moveTo>
                    <a:pt x="1262" y="0"/>
                  </a:moveTo>
                  <a:cubicBezTo>
                    <a:pt x="1140" y="41"/>
                    <a:pt x="1018" y="122"/>
                    <a:pt x="977" y="204"/>
                  </a:cubicBezTo>
                  <a:lnTo>
                    <a:pt x="41" y="2768"/>
                  </a:lnTo>
                  <a:cubicBezTo>
                    <a:pt x="0" y="2849"/>
                    <a:pt x="0" y="2931"/>
                    <a:pt x="41" y="3012"/>
                  </a:cubicBezTo>
                  <a:lnTo>
                    <a:pt x="15221" y="44442"/>
                  </a:lnTo>
                  <a:lnTo>
                    <a:pt x="15262" y="44482"/>
                  </a:lnTo>
                  <a:lnTo>
                    <a:pt x="49529" y="106464"/>
                  </a:lnTo>
                  <a:cubicBezTo>
                    <a:pt x="49610" y="106586"/>
                    <a:pt x="49732" y="106668"/>
                    <a:pt x="49854" y="106668"/>
                  </a:cubicBezTo>
                  <a:lnTo>
                    <a:pt x="52866" y="106668"/>
                  </a:lnTo>
                  <a:cubicBezTo>
                    <a:pt x="52988" y="106668"/>
                    <a:pt x="53110" y="106586"/>
                    <a:pt x="53191" y="106464"/>
                  </a:cubicBezTo>
                  <a:cubicBezTo>
                    <a:pt x="53232" y="106383"/>
                    <a:pt x="53232" y="106261"/>
                    <a:pt x="53191" y="106139"/>
                  </a:cubicBezTo>
                  <a:cubicBezTo>
                    <a:pt x="50872" y="101784"/>
                    <a:pt x="43261" y="87621"/>
                    <a:pt x="36139" y="74232"/>
                  </a:cubicBezTo>
                  <a:cubicBezTo>
                    <a:pt x="32558" y="67558"/>
                    <a:pt x="29139" y="61046"/>
                    <a:pt x="26535" y="56122"/>
                  </a:cubicBezTo>
                  <a:cubicBezTo>
                    <a:pt x="25232" y="53639"/>
                    <a:pt x="24134" y="51564"/>
                    <a:pt x="23320" y="50017"/>
                  </a:cubicBezTo>
                  <a:cubicBezTo>
                    <a:pt x="22913" y="49244"/>
                    <a:pt x="22587" y="48593"/>
                    <a:pt x="22384" y="48145"/>
                  </a:cubicBezTo>
                  <a:cubicBezTo>
                    <a:pt x="22139" y="47657"/>
                    <a:pt x="21977" y="47331"/>
                    <a:pt x="21936" y="47250"/>
                  </a:cubicBezTo>
                  <a:cubicBezTo>
                    <a:pt x="21448" y="45988"/>
                    <a:pt x="20796" y="45296"/>
                    <a:pt x="20227" y="44889"/>
                  </a:cubicBezTo>
                  <a:cubicBezTo>
                    <a:pt x="19942" y="44645"/>
                    <a:pt x="19657" y="44482"/>
                    <a:pt x="19453" y="44320"/>
                  </a:cubicBezTo>
                  <a:cubicBezTo>
                    <a:pt x="19250" y="44157"/>
                    <a:pt x="19128" y="44035"/>
                    <a:pt x="19046" y="43831"/>
                  </a:cubicBezTo>
                  <a:cubicBezTo>
                    <a:pt x="19006" y="43791"/>
                    <a:pt x="18965" y="43628"/>
                    <a:pt x="18924" y="43384"/>
                  </a:cubicBezTo>
                  <a:cubicBezTo>
                    <a:pt x="18924" y="43139"/>
                    <a:pt x="18884" y="42854"/>
                    <a:pt x="18884" y="42529"/>
                  </a:cubicBezTo>
                  <a:cubicBezTo>
                    <a:pt x="18884" y="41105"/>
                    <a:pt x="19087" y="38988"/>
                    <a:pt x="19087" y="37157"/>
                  </a:cubicBezTo>
                  <a:cubicBezTo>
                    <a:pt x="19087" y="36831"/>
                    <a:pt x="19087" y="36465"/>
                    <a:pt x="19087" y="36139"/>
                  </a:cubicBezTo>
                  <a:cubicBezTo>
                    <a:pt x="19046" y="35732"/>
                    <a:pt x="18884" y="35041"/>
                    <a:pt x="18639" y="34105"/>
                  </a:cubicBezTo>
                  <a:cubicBezTo>
                    <a:pt x="17703" y="30727"/>
                    <a:pt x="15506" y="24093"/>
                    <a:pt x="13267" y="17826"/>
                  </a:cubicBezTo>
                  <a:cubicBezTo>
                    <a:pt x="12128" y="14692"/>
                    <a:pt x="11029" y="11680"/>
                    <a:pt x="10052" y="9198"/>
                  </a:cubicBezTo>
                  <a:cubicBezTo>
                    <a:pt x="9035" y="6715"/>
                    <a:pt x="8221" y="4803"/>
                    <a:pt x="7692" y="3867"/>
                  </a:cubicBezTo>
                  <a:cubicBezTo>
                    <a:pt x="6674" y="2117"/>
                    <a:pt x="5413" y="1140"/>
                    <a:pt x="4314" y="611"/>
                  </a:cubicBezTo>
                  <a:cubicBezTo>
                    <a:pt x="3175" y="82"/>
                    <a:pt x="2198" y="0"/>
                    <a:pt x="1669"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54" name="Google Shape;1817;p34"/>
            <p:cNvSpPr/>
            <p:nvPr/>
          </p:nvSpPr>
          <p:spPr>
            <a:xfrm>
              <a:off x="307440" y="2989080"/>
              <a:ext cx="1389960" cy="2146680"/>
            </a:xfrm>
            <a:custGeom>
              <a:avLst/>
              <a:gdLst/>
              <a:ahLst/>
              <a:cxnLst/>
              <a:rect l="l" t="t" r="r" b="b"/>
              <a:pathLst>
                <a:path w="69512" h="107351">
                  <a:moveTo>
                    <a:pt x="12680" y="0"/>
                  </a:moveTo>
                  <a:cubicBezTo>
                    <a:pt x="9524" y="0"/>
                    <a:pt x="6256" y="324"/>
                    <a:pt x="4314" y="927"/>
                  </a:cubicBezTo>
                  <a:cubicBezTo>
                    <a:pt x="163" y="2189"/>
                    <a:pt x="0" y="2677"/>
                    <a:pt x="163" y="5404"/>
                  </a:cubicBezTo>
                  <a:cubicBezTo>
                    <a:pt x="326" y="8090"/>
                    <a:pt x="3663" y="33404"/>
                    <a:pt x="9931" y="47933"/>
                  </a:cubicBezTo>
                  <a:cubicBezTo>
                    <a:pt x="16239" y="62502"/>
                    <a:pt x="34186" y="103362"/>
                    <a:pt x="35692" y="107350"/>
                  </a:cubicBezTo>
                  <a:lnTo>
                    <a:pt x="69511" y="107350"/>
                  </a:lnTo>
                  <a:cubicBezTo>
                    <a:pt x="65523" y="100228"/>
                    <a:pt x="41918" y="57578"/>
                    <a:pt x="36953" y="44107"/>
                  </a:cubicBezTo>
                  <a:cubicBezTo>
                    <a:pt x="31541" y="29375"/>
                    <a:pt x="23035" y="3166"/>
                    <a:pt x="20959" y="1375"/>
                  </a:cubicBezTo>
                  <a:cubicBezTo>
                    <a:pt x="19845" y="435"/>
                    <a:pt x="16338" y="0"/>
                    <a:pt x="12680"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55" name="Google Shape;1818;p34"/>
            <p:cNvSpPr/>
            <p:nvPr/>
          </p:nvSpPr>
          <p:spPr>
            <a:xfrm>
              <a:off x="303120" y="2982240"/>
              <a:ext cx="1400400" cy="2160720"/>
            </a:xfrm>
            <a:custGeom>
              <a:avLst/>
              <a:gdLst/>
              <a:ahLst/>
              <a:cxnLst/>
              <a:rect l="l" t="t" r="r" b="b"/>
              <a:pathLst>
                <a:path w="70040" h="108052">
                  <a:moveTo>
                    <a:pt x="12820" y="692"/>
                  </a:moveTo>
                  <a:cubicBezTo>
                    <a:pt x="14651" y="692"/>
                    <a:pt x="16442" y="774"/>
                    <a:pt x="17907" y="1018"/>
                  </a:cubicBezTo>
                  <a:cubicBezTo>
                    <a:pt x="18639" y="1140"/>
                    <a:pt x="19290" y="1262"/>
                    <a:pt x="19819" y="1425"/>
                  </a:cubicBezTo>
                  <a:cubicBezTo>
                    <a:pt x="20349" y="1588"/>
                    <a:pt x="20715" y="1791"/>
                    <a:pt x="20959" y="1995"/>
                  </a:cubicBezTo>
                  <a:cubicBezTo>
                    <a:pt x="21040" y="2035"/>
                    <a:pt x="21162" y="2239"/>
                    <a:pt x="21325" y="2524"/>
                  </a:cubicBezTo>
                  <a:cubicBezTo>
                    <a:pt x="21976" y="3541"/>
                    <a:pt x="22953" y="5861"/>
                    <a:pt x="24133" y="8954"/>
                  </a:cubicBezTo>
                  <a:cubicBezTo>
                    <a:pt x="27674" y="18152"/>
                    <a:pt x="33005" y="34186"/>
                    <a:pt x="36831" y="44564"/>
                  </a:cubicBezTo>
                  <a:cubicBezTo>
                    <a:pt x="39354" y="51320"/>
                    <a:pt x="46476" y="65360"/>
                    <a:pt x="53517" y="78587"/>
                  </a:cubicBezTo>
                  <a:cubicBezTo>
                    <a:pt x="60228" y="91267"/>
                    <a:pt x="66826" y="103237"/>
                    <a:pt x="69117" y="107360"/>
                  </a:cubicBezTo>
                  <a:lnTo>
                    <a:pt x="36104" y="107360"/>
                  </a:lnTo>
                  <a:cubicBezTo>
                    <a:pt x="35648" y="106153"/>
                    <a:pt x="34312" y="102978"/>
                    <a:pt x="32436" y="98651"/>
                  </a:cubicBezTo>
                  <a:cubicBezTo>
                    <a:pt x="26453" y="84773"/>
                    <a:pt x="15180" y="59093"/>
                    <a:pt x="10459" y="48145"/>
                  </a:cubicBezTo>
                  <a:cubicBezTo>
                    <a:pt x="7325" y="40901"/>
                    <a:pt x="4924" y="30971"/>
                    <a:pt x="3296" y="22506"/>
                  </a:cubicBezTo>
                  <a:cubicBezTo>
                    <a:pt x="2483" y="18274"/>
                    <a:pt x="1872" y="14407"/>
                    <a:pt x="1424" y="11437"/>
                  </a:cubicBezTo>
                  <a:cubicBezTo>
                    <a:pt x="977" y="8466"/>
                    <a:pt x="773" y="6349"/>
                    <a:pt x="733" y="5698"/>
                  </a:cubicBezTo>
                  <a:cubicBezTo>
                    <a:pt x="692" y="5332"/>
                    <a:pt x="692" y="5006"/>
                    <a:pt x="692" y="4721"/>
                  </a:cubicBezTo>
                  <a:cubicBezTo>
                    <a:pt x="692" y="4274"/>
                    <a:pt x="733" y="3908"/>
                    <a:pt x="814" y="3663"/>
                  </a:cubicBezTo>
                  <a:cubicBezTo>
                    <a:pt x="936" y="3256"/>
                    <a:pt x="1221" y="2971"/>
                    <a:pt x="1791" y="2646"/>
                  </a:cubicBezTo>
                  <a:cubicBezTo>
                    <a:pt x="2401" y="2320"/>
                    <a:pt x="3296" y="1995"/>
                    <a:pt x="4639" y="1588"/>
                  </a:cubicBezTo>
                  <a:cubicBezTo>
                    <a:pt x="6471" y="1018"/>
                    <a:pt x="9727" y="692"/>
                    <a:pt x="12820" y="692"/>
                  </a:cubicBezTo>
                  <a:close/>
                  <a:moveTo>
                    <a:pt x="12820" y="1"/>
                  </a:moveTo>
                  <a:cubicBezTo>
                    <a:pt x="9645" y="1"/>
                    <a:pt x="6430" y="326"/>
                    <a:pt x="4436" y="937"/>
                  </a:cubicBezTo>
                  <a:cubicBezTo>
                    <a:pt x="2645" y="1466"/>
                    <a:pt x="1546" y="1873"/>
                    <a:pt x="895" y="2442"/>
                  </a:cubicBezTo>
                  <a:cubicBezTo>
                    <a:pt x="529" y="2727"/>
                    <a:pt x="285" y="3053"/>
                    <a:pt x="163" y="3419"/>
                  </a:cubicBezTo>
                  <a:cubicBezTo>
                    <a:pt x="41" y="3826"/>
                    <a:pt x="0" y="4233"/>
                    <a:pt x="0" y="4721"/>
                  </a:cubicBezTo>
                  <a:cubicBezTo>
                    <a:pt x="0" y="5006"/>
                    <a:pt x="0" y="5373"/>
                    <a:pt x="41" y="5739"/>
                  </a:cubicBezTo>
                  <a:cubicBezTo>
                    <a:pt x="81" y="6431"/>
                    <a:pt x="326" y="8547"/>
                    <a:pt x="733" y="11518"/>
                  </a:cubicBezTo>
                  <a:cubicBezTo>
                    <a:pt x="2035" y="20471"/>
                    <a:pt x="5087" y="37442"/>
                    <a:pt x="9849" y="48390"/>
                  </a:cubicBezTo>
                  <a:cubicBezTo>
                    <a:pt x="12982" y="55715"/>
                    <a:pt x="19046" y="69552"/>
                    <a:pt x="24500" y="82087"/>
                  </a:cubicBezTo>
                  <a:cubicBezTo>
                    <a:pt x="27226" y="88354"/>
                    <a:pt x="29831" y="94296"/>
                    <a:pt x="31825" y="98895"/>
                  </a:cubicBezTo>
                  <a:cubicBezTo>
                    <a:pt x="33779" y="103534"/>
                    <a:pt x="35203" y="106831"/>
                    <a:pt x="35569" y="107808"/>
                  </a:cubicBezTo>
                  <a:cubicBezTo>
                    <a:pt x="35610" y="107930"/>
                    <a:pt x="35732" y="108052"/>
                    <a:pt x="35895" y="108052"/>
                  </a:cubicBezTo>
                  <a:lnTo>
                    <a:pt x="69714" y="108052"/>
                  </a:lnTo>
                  <a:cubicBezTo>
                    <a:pt x="69795" y="108052"/>
                    <a:pt x="69918" y="107970"/>
                    <a:pt x="69999" y="107848"/>
                  </a:cubicBezTo>
                  <a:cubicBezTo>
                    <a:pt x="70040" y="107767"/>
                    <a:pt x="70040" y="107645"/>
                    <a:pt x="69999" y="107523"/>
                  </a:cubicBezTo>
                  <a:cubicBezTo>
                    <a:pt x="68005" y="103941"/>
                    <a:pt x="61127" y="91488"/>
                    <a:pt x="54086" y="78261"/>
                  </a:cubicBezTo>
                  <a:cubicBezTo>
                    <a:pt x="47087" y="65035"/>
                    <a:pt x="39965" y="50994"/>
                    <a:pt x="37482" y="44320"/>
                  </a:cubicBezTo>
                  <a:cubicBezTo>
                    <a:pt x="34755" y="36954"/>
                    <a:pt x="31296" y="26739"/>
                    <a:pt x="28244" y="18111"/>
                  </a:cubicBezTo>
                  <a:cubicBezTo>
                    <a:pt x="26697" y="13797"/>
                    <a:pt x="25273" y="9890"/>
                    <a:pt x="24093" y="6960"/>
                  </a:cubicBezTo>
                  <a:cubicBezTo>
                    <a:pt x="23523" y="5454"/>
                    <a:pt x="22994" y="4233"/>
                    <a:pt x="22546" y="3297"/>
                  </a:cubicBezTo>
                  <a:cubicBezTo>
                    <a:pt x="22302" y="2849"/>
                    <a:pt x="22099" y="2483"/>
                    <a:pt x="21936" y="2158"/>
                  </a:cubicBezTo>
                  <a:cubicBezTo>
                    <a:pt x="21732" y="1832"/>
                    <a:pt x="21569" y="1628"/>
                    <a:pt x="21407" y="1466"/>
                  </a:cubicBezTo>
                  <a:cubicBezTo>
                    <a:pt x="21040" y="1181"/>
                    <a:pt x="20593" y="977"/>
                    <a:pt x="20023" y="774"/>
                  </a:cubicBezTo>
                  <a:cubicBezTo>
                    <a:pt x="18314" y="245"/>
                    <a:pt x="15587" y="1"/>
                    <a:pt x="12820"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56" name="Google Shape;1819;p34"/>
            <p:cNvSpPr/>
            <p:nvPr/>
          </p:nvSpPr>
          <p:spPr>
            <a:xfrm>
              <a:off x="748440" y="5136120"/>
              <a:ext cx="4891320" cy="360"/>
            </a:xfrm>
            <a:custGeom>
              <a:avLst/>
              <a:gdLst/>
              <a:ahLst/>
              <a:cxnLst/>
              <a:rect l="l" t="t" r="r" b="b"/>
              <a:pathLst>
                <a:path w="244590" h="1">
                  <a:moveTo>
                    <a:pt x="0" y="0"/>
                  </a:moveTo>
                  <a:lnTo>
                    <a:pt x="244590" y="0"/>
                  </a:lnTo>
                </a:path>
              </a:pathLst>
            </a:custGeom>
            <a:solidFill>
              <a:srgbClr val="FFFFFF"/>
            </a:solidFill>
            <a:ln w="0">
              <a:noFill/>
            </a:ln>
          </p:spPr>
          <p:style>
            <a:lnRef idx="0">
              <a:scrgbClr r="0" g="0" b="0"/>
            </a:lnRef>
            <a:fillRef idx="0">
              <a:scrgbClr r="0" g="0" b="0"/>
            </a:fillRef>
            <a:effectRef idx="0">
              <a:scrgbClr r="0" g="0" b="0"/>
            </a:effectRef>
            <a:fontRef idx="minor"/>
          </p:style>
        </p:sp>
        <p:sp>
          <p:nvSpPr>
            <p:cNvPr id="1757" name="Google Shape;1820;p34"/>
            <p:cNvSpPr/>
            <p:nvPr/>
          </p:nvSpPr>
          <p:spPr>
            <a:xfrm>
              <a:off x="741240" y="5129640"/>
              <a:ext cx="4905360" cy="13680"/>
            </a:xfrm>
            <a:custGeom>
              <a:avLst/>
              <a:gdLst/>
              <a:ahLst/>
              <a:cxnLst/>
              <a:rect l="l" t="t" r="r" b="b"/>
              <a:pathLst>
                <a:path w="245282" h="693">
                  <a:moveTo>
                    <a:pt x="366" y="1"/>
                  </a:moveTo>
                  <a:cubicBezTo>
                    <a:pt x="163" y="1"/>
                    <a:pt x="0" y="164"/>
                    <a:pt x="0" y="326"/>
                  </a:cubicBezTo>
                  <a:cubicBezTo>
                    <a:pt x="0" y="530"/>
                    <a:pt x="163" y="693"/>
                    <a:pt x="366" y="693"/>
                  </a:cubicBezTo>
                  <a:lnTo>
                    <a:pt x="244956" y="693"/>
                  </a:lnTo>
                  <a:cubicBezTo>
                    <a:pt x="245159" y="693"/>
                    <a:pt x="245281" y="530"/>
                    <a:pt x="245281" y="326"/>
                  </a:cubicBezTo>
                  <a:cubicBezTo>
                    <a:pt x="245281" y="164"/>
                    <a:pt x="245159" y="1"/>
                    <a:pt x="244956" y="1"/>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sp>
        <p:nvSpPr>
          <p:cNvPr id="1758" name="PlaceHolder 1"/>
          <p:cNvSpPr>
            <a:spLocks noGrp="1"/>
          </p:cNvSpPr>
          <p:nvPr>
            <p:ph type="subTitle"/>
          </p:nvPr>
        </p:nvSpPr>
        <p:spPr>
          <a:xfrm>
            <a:off x="5457240" y="2370240"/>
            <a:ext cx="3264120" cy="895680"/>
          </a:xfrm>
          <a:prstGeom prst="rect">
            <a:avLst/>
          </a:prstGeom>
          <a:noFill/>
          <a:ln w="0">
            <a:noFill/>
          </a:ln>
        </p:spPr>
        <p:txBody>
          <a:bodyPr tIns="91440" bIns="91440" anchor="t">
            <a:noAutofit/>
          </a:bodyPr>
          <a:lstStyle/>
          <a:p>
            <a:pPr algn="r">
              <a:lnSpc>
                <a:spcPct val="115000"/>
              </a:lnSpc>
              <a:buNone/>
            </a:pPr>
            <a:r>
              <a:rPr lang="tr-TR" sz="4400" b="1" strike="noStrike" spc="-1">
                <a:solidFill>
                  <a:srgbClr val="3B3B3B"/>
                </a:solidFill>
                <a:latin typeface="Advent Pro Light"/>
                <a:ea typeface="Barlow Semi Condensed Medium"/>
              </a:rPr>
              <a:t>Günlük Ne Kadar Kullanırsın?</a:t>
            </a:r>
            <a:endParaRPr lang="en-US" sz="4400" b="0" strike="noStrike" spc="-1">
              <a:latin typeface="Arial"/>
            </a:endParaRPr>
          </a:p>
          <a:p>
            <a:pPr algn="r">
              <a:lnSpc>
                <a:spcPct val="100000"/>
              </a:lnSpc>
              <a:buNone/>
              <a:tabLst>
                <a:tab pos="0" algn="l"/>
              </a:tabLst>
            </a:pPr>
            <a:endParaRPr lang="en-US" sz="4400" b="0" strike="noStrike" spc="-1">
              <a:latin typeface="Arial"/>
            </a:endParaRPr>
          </a:p>
          <a:p>
            <a:pPr algn="r">
              <a:lnSpc>
                <a:spcPct val="100000"/>
              </a:lnSpc>
              <a:buNone/>
              <a:tabLst>
                <a:tab pos="0" algn="l"/>
              </a:tabLst>
            </a:pPr>
            <a:endParaRPr lang="en-US" sz="2300" b="0" strike="noStrike" spc="-1">
              <a:latin typeface="Arial"/>
            </a:endParaRPr>
          </a:p>
        </p:txBody>
      </p:sp>
      <p:sp>
        <p:nvSpPr>
          <p:cNvPr id="1759" name="Metin kutusu 200"/>
          <p:cNvSpPr/>
          <p:nvPr/>
        </p:nvSpPr>
        <p:spPr>
          <a:xfrm>
            <a:off x="5206680" y="1776240"/>
            <a:ext cx="4577400" cy="592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tr-TR" sz="3300" b="0" strike="noStrike" spc="-1">
                <a:solidFill>
                  <a:srgbClr val="434343"/>
                </a:solidFill>
                <a:latin typeface="Oswald Regular"/>
                <a:ea typeface="Arial"/>
              </a:rPr>
              <a:t>SEN TEKNOLOJİYİ,</a:t>
            </a:r>
            <a:endParaRPr lang="en-US" sz="33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grpSp>
        <p:nvGrpSpPr>
          <p:cNvPr id="1760" name="Google Shape;2676;p50"/>
          <p:cNvGrpSpPr/>
          <p:nvPr/>
        </p:nvGrpSpPr>
        <p:grpSpPr>
          <a:xfrm>
            <a:off x="2093760" y="1443960"/>
            <a:ext cx="5182920" cy="3541320"/>
            <a:chOff x="2093760" y="1443960"/>
            <a:chExt cx="5182920" cy="3541320"/>
          </a:xfrm>
        </p:grpSpPr>
        <p:sp>
          <p:nvSpPr>
            <p:cNvPr id="1761" name="Google Shape;2677;p50"/>
            <p:cNvSpPr/>
            <p:nvPr/>
          </p:nvSpPr>
          <p:spPr>
            <a:xfrm>
              <a:off x="2093760" y="1443960"/>
              <a:ext cx="5182920" cy="3486240"/>
            </a:xfrm>
            <a:custGeom>
              <a:avLst/>
              <a:gdLst/>
              <a:ahLst/>
              <a:cxnLst/>
              <a:rect l="l" t="t" r="r" b="b"/>
              <a:pathLst>
                <a:path w="274101" h="184377">
                  <a:moveTo>
                    <a:pt x="136337" y="1"/>
                  </a:moveTo>
                  <a:cubicBezTo>
                    <a:pt x="108563" y="1"/>
                    <a:pt x="91709" y="26310"/>
                    <a:pt x="78045" y="41336"/>
                  </a:cubicBezTo>
                  <a:cubicBezTo>
                    <a:pt x="62518" y="58454"/>
                    <a:pt x="45178" y="46845"/>
                    <a:pt x="22479" y="65183"/>
                  </a:cubicBezTo>
                  <a:cubicBezTo>
                    <a:pt x="0" y="83335"/>
                    <a:pt x="19077" y="165447"/>
                    <a:pt x="35677" y="184376"/>
                  </a:cubicBezTo>
                  <a:lnTo>
                    <a:pt x="253434" y="184376"/>
                  </a:lnTo>
                  <a:cubicBezTo>
                    <a:pt x="255208" y="177574"/>
                    <a:pt x="261124" y="154837"/>
                    <a:pt x="265116" y="131804"/>
                  </a:cubicBezTo>
                  <a:cubicBezTo>
                    <a:pt x="269923" y="104298"/>
                    <a:pt x="274100" y="66403"/>
                    <a:pt x="254987" y="50505"/>
                  </a:cubicBezTo>
                  <a:cubicBezTo>
                    <a:pt x="249034" y="45561"/>
                    <a:pt x="242499" y="43992"/>
                    <a:pt x="235926" y="43992"/>
                  </a:cubicBezTo>
                  <a:cubicBezTo>
                    <a:pt x="230211" y="43992"/>
                    <a:pt x="224467" y="45178"/>
                    <a:pt x="219051" y="46365"/>
                  </a:cubicBezTo>
                  <a:cubicBezTo>
                    <a:pt x="213642" y="47537"/>
                    <a:pt x="208543" y="48726"/>
                    <a:pt x="204134" y="48726"/>
                  </a:cubicBezTo>
                  <a:cubicBezTo>
                    <a:pt x="201733" y="48726"/>
                    <a:pt x="199538" y="48373"/>
                    <a:pt x="197608" y="47474"/>
                  </a:cubicBezTo>
                  <a:cubicBezTo>
                    <a:pt x="184447" y="41336"/>
                    <a:pt x="183855" y="10799"/>
                    <a:pt x="148585" y="1630"/>
                  </a:cubicBezTo>
                  <a:cubicBezTo>
                    <a:pt x="144277" y="510"/>
                    <a:pt x="140202" y="1"/>
                    <a:pt x="136337"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762" name="Google Shape;2678;p50"/>
            <p:cNvSpPr/>
            <p:nvPr/>
          </p:nvSpPr>
          <p:spPr>
            <a:xfrm>
              <a:off x="2324520" y="1443960"/>
              <a:ext cx="4859280" cy="3486240"/>
            </a:xfrm>
            <a:custGeom>
              <a:avLst/>
              <a:gdLst/>
              <a:ahLst/>
              <a:cxnLst/>
              <a:rect l="l" t="t" r="r" b="b"/>
              <a:pathLst>
                <a:path w="256984" h="184374">
                  <a:moveTo>
                    <a:pt x="124148" y="0"/>
                  </a:moveTo>
                  <a:cubicBezTo>
                    <a:pt x="96383" y="0"/>
                    <a:pt x="79487" y="26323"/>
                    <a:pt x="65845" y="41333"/>
                  </a:cubicBezTo>
                  <a:cubicBezTo>
                    <a:pt x="50318" y="58451"/>
                    <a:pt x="32978" y="46842"/>
                    <a:pt x="10279" y="65180"/>
                  </a:cubicBezTo>
                  <a:cubicBezTo>
                    <a:pt x="2921" y="71095"/>
                    <a:pt x="38" y="83887"/>
                    <a:pt x="38" y="99082"/>
                  </a:cubicBezTo>
                  <a:cubicBezTo>
                    <a:pt x="1" y="130285"/>
                    <a:pt x="12312" y="171618"/>
                    <a:pt x="23477" y="184373"/>
                  </a:cubicBezTo>
                  <a:lnTo>
                    <a:pt x="241234" y="184373"/>
                  </a:lnTo>
                  <a:cubicBezTo>
                    <a:pt x="243008" y="177571"/>
                    <a:pt x="248924" y="154834"/>
                    <a:pt x="252916" y="131801"/>
                  </a:cubicBezTo>
                  <a:cubicBezTo>
                    <a:pt x="254987" y="119896"/>
                    <a:pt x="256946" y="106032"/>
                    <a:pt x="256983" y="92834"/>
                  </a:cubicBezTo>
                  <a:cubicBezTo>
                    <a:pt x="256983" y="75605"/>
                    <a:pt x="253619" y="59523"/>
                    <a:pt x="242787" y="50502"/>
                  </a:cubicBezTo>
                  <a:cubicBezTo>
                    <a:pt x="236834" y="45548"/>
                    <a:pt x="230290" y="43995"/>
                    <a:pt x="223710" y="43995"/>
                  </a:cubicBezTo>
                  <a:cubicBezTo>
                    <a:pt x="218016" y="43995"/>
                    <a:pt x="212286" y="45178"/>
                    <a:pt x="206851" y="46362"/>
                  </a:cubicBezTo>
                  <a:cubicBezTo>
                    <a:pt x="201453" y="47545"/>
                    <a:pt x="196388" y="48728"/>
                    <a:pt x="191989" y="48728"/>
                  </a:cubicBezTo>
                  <a:cubicBezTo>
                    <a:pt x="189549" y="48728"/>
                    <a:pt x="187331" y="48358"/>
                    <a:pt x="185408" y="47471"/>
                  </a:cubicBezTo>
                  <a:cubicBezTo>
                    <a:pt x="172247" y="41333"/>
                    <a:pt x="171655" y="10796"/>
                    <a:pt x="136385" y="1627"/>
                  </a:cubicBezTo>
                  <a:cubicBezTo>
                    <a:pt x="132097" y="481"/>
                    <a:pt x="127993" y="0"/>
                    <a:pt x="124148" y="0"/>
                  </a:cubicBezTo>
                  <a:close/>
                </a:path>
              </a:pathLst>
            </a:custGeom>
            <a:solidFill>
              <a:srgbClr val="D6EEFE"/>
            </a:solidFill>
            <a:ln w="0">
              <a:noFill/>
            </a:ln>
          </p:spPr>
          <p:style>
            <a:lnRef idx="0">
              <a:scrgbClr r="0" g="0" b="0"/>
            </a:lnRef>
            <a:fillRef idx="0">
              <a:scrgbClr r="0" g="0" b="0"/>
            </a:fillRef>
            <a:effectRef idx="0">
              <a:scrgbClr r="0" g="0" b="0"/>
            </a:effectRef>
            <a:fontRef idx="minor"/>
          </p:style>
        </p:sp>
        <p:sp>
          <p:nvSpPr>
            <p:cNvPr id="1763" name="Google Shape;2679;p50"/>
            <p:cNvSpPr/>
            <p:nvPr/>
          </p:nvSpPr>
          <p:spPr>
            <a:xfrm>
              <a:off x="2414520" y="4935960"/>
              <a:ext cx="4682880" cy="49320"/>
            </a:xfrm>
            <a:custGeom>
              <a:avLst/>
              <a:gdLst/>
              <a:ahLst/>
              <a:cxnLst/>
              <a:rect l="l" t="t" r="r" b="b"/>
              <a:pathLst>
                <a:path w="247667" h="2626">
                  <a:moveTo>
                    <a:pt x="1" y="1"/>
                  </a:moveTo>
                  <a:lnTo>
                    <a:pt x="1" y="2626"/>
                  </a:lnTo>
                  <a:lnTo>
                    <a:pt x="247667" y="2626"/>
                  </a:lnTo>
                  <a:lnTo>
                    <a:pt x="247667"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64" name="Google Shape;2680;p50"/>
            <p:cNvSpPr/>
            <p:nvPr/>
          </p:nvSpPr>
          <p:spPr>
            <a:xfrm>
              <a:off x="2386800" y="3823560"/>
              <a:ext cx="94680" cy="73440"/>
            </a:xfrm>
            <a:custGeom>
              <a:avLst/>
              <a:gdLst/>
              <a:ahLst/>
              <a:cxnLst/>
              <a:rect l="l" t="t" r="r" b="b"/>
              <a:pathLst>
                <a:path w="5029" h="3898">
                  <a:moveTo>
                    <a:pt x="1558" y="0"/>
                  </a:moveTo>
                  <a:cubicBezTo>
                    <a:pt x="1494" y="0"/>
                    <a:pt x="1431" y="5"/>
                    <a:pt x="1368" y="15"/>
                  </a:cubicBezTo>
                  <a:cubicBezTo>
                    <a:pt x="481" y="125"/>
                    <a:pt x="0" y="976"/>
                    <a:pt x="185" y="1789"/>
                  </a:cubicBezTo>
                  <a:cubicBezTo>
                    <a:pt x="407" y="2639"/>
                    <a:pt x="1257" y="3231"/>
                    <a:pt x="1996" y="3564"/>
                  </a:cubicBezTo>
                  <a:cubicBezTo>
                    <a:pt x="2705" y="3872"/>
                    <a:pt x="4312" y="3897"/>
                    <a:pt x="4828" y="3897"/>
                  </a:cubicBezTo>
                  <a:cubicBezTo>
                    <a:pt x="4932" y="3897"/>
                    <a:pt x="4991" y="3896"/>
                    <a:pt x="4991" y="3896"/>
                  </a:cubicBezTo>
                  <a:cubicBezTo>
                    <a:pt x="5028" y="3896"/>
                    <a:pt x="4547" y="2529"/>
                    <a:pt x="4510" y="2418"/>
                  </a:cubicBezTo>
                  <a:cubicBezTo>
                    <a:pt x="4055" y="1507"/>
                    <a:pt x="2705" y="0"/>
                    <a:pt x="155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65" name="Google Shape;2681;p50"/>
            <p:cNvSpPr/>
            <p:nvPr/>
          </p:nvSpPr>
          <p:spPr>
            <a:xfrm>
              <a:off x="2388960" y="3706920"/>
              <a:ext cx="587520" cy="1234440"/>
            </a:xfrm>
            <a:custGeom>
              <a:avLst/>
              <a:gdLst/>
              <a:ahLst/>
              <a:cxnLst/>
              <a:rect l="l" t="t" r="r" b="b"/>
              <a:pathLst>
                <a:path w="31093" h="65297">
                  <a:moveTo>
                    <a:pt x="14640" y="31764"/>
                  </a:moveTo>
                  <a:cubicBezTo>
                    <a:pt x="15232" y="32430"/>
                    <a:pt x="16822" y="33206"/>
                    <a:pt x="17043" y="33317"/>
                  </a:cubicBezTo>
                  <a:cubicBezTo>
                    <a:pt x="16822" y="33835"/>
                    <a:pt x="16600" y="34352"/>
                    <a:pt x="16378" y="34833"/>
                  </a:cubicBezTo>
                  <a:cubicBezTo>
                    <a:pt x="15676" y="36533"/>
                    <a:pt x="15010" y="37901"/>
                    <a:pt x="14529" y="38826"/>
                  </a:cubicBezTo>
                  <a:cubicBezTo>
                    <a:pt x="14419" y="39011"/>
                    <a:pt x="14345" y="39195"/>
                    <a:pt x="14234" y="39343"/>
                  </a:cubicBezTo>
                  <a:lnTo>
                    <a:pt x="14160" y="39343"/>
                  </a:lnTo>
                  <a:cubicBezTo>
                    <a:pt x="14160" y="39158"/>
                    <a:pt x="14123" y="38974"/>
                    <a:pt x="14086" y="38752"/>
                  </a:cubicBezTo>
                  <a:cubicBezTo>
                    <a:pt x="13938" y="37680"/>
                    <a:pt x="13716" y="36164"/>
                    <a:pt x="13346" y="34352"/>
                  </a:cubicBezTo>
                  <a:cubicBezTo>
                    <a:pt x="13235" y="33761"/>
                    <a:pt x="13125" y="33169"/>
                    <a:pt x="12977" y="32541"/>
                  </a:cubicBezTo>
                  <a:cubicBezTo>
                    <a:pt x="13125" y="32467"/>
                    <a:pt x="13901" y="32171"/>
                    <a:pt x="14640" y="31764"/>
                  </a:cubicBezTo>
                  <a:close/>
                  <a:moveTo>
                    <a:pt x="6531" y="0"/>
                  </a:moveTo>
                  <a:cubicBezTo>
                    <a:pt x="6326" y="0"/>
                    <a:pt x="6117" y="49"/>
                    <a:pt x="5915" y="154"/>
                  </a:cubicBezTo>
                  <a:cubicBezTo>
                    <a:pt x="4843" y="709"/>
                    <a:pt x="4547" y="2853"/>
                    <a:pt x="4732" y="3925"/>
                  </a:cubicBezTo>
                  <a:cubicBezTo>
                    <a:pt x="4769" y="4036"/>
                    <a:pt x="5176" y="5441"/>
                    <a:pt x="5176" y="5441"/>
                  </a:cubicBezTo>
                  <a:lnTo>
                    <a:pt x="5213" y="5404"/>
                  </a:lnTo>
                  <a:lnTo>
                    <a:pt x="5213" y="5404"/>
                  </a:lnTo>
                  <a:cubicBezTo>
                    <a:pt x="5139" y="5737"/>
                    <a:pt x="5102" y="6107"/>
                    <a:pt x="5065" y="6513"/>
                  </a:cubicBezTo>
                  <a:cubicBezTo>
                    <a:pt x="4991" y="7253"/>
                    <a:pt x="4917" y="8103"/>
                    <a:pt x="4880" y="9027"/>
                  </a:cubicBezTo>
                  <a:cubicBezTo>
                    <a:pt x="4880" y="9952"/>
                    <a:pt x="4880" y="10950"/>
                    <a:pt x="4954" y="11985"/>
                  </a:cubicBezTo>
                  <a:cubicBezTo>
                    <a:pt x="5065" y="13057"/>
                    <a:pt x="5213" y="14166"/>
                    <a:pt x="5509" y="15275"/>
                  </a:cubicBezTo>
                  <a:lnTo>
                    <a:pt x="5509" y="15312"/>
                  </a:lnTo>
                  <a:cubicBezTo>
                    <a:pt x="5324" y="15017"/>
                    <a:pt x="4769" y="14203"/>
                    <a:pt x="4732" y="14129"/>
                  </a:cubicBezTo>
                  <a:cubicBezTo>
                    <a:pt x="4142" y="13446"/>
                    <a:pt x="2744" y="12502"/>
                    <a:pt x="1654" y="12502"/>
                  </a:cubicBezTo>
                  <a:cubicBezTo>
                    <a:pt x="1446" y="12502"/>
                    <a:pt x="1250" y="12536"/>
                    <a:pt x="1072" y="12613"/>
                  </a:cubicBezTo>
                  <a:cubicBezTo>
                    <a:pt x="259" y="12946"/>
                    <a:pt x="0" y="13907"/>
                    <a:pt x="407" y="14647"/>
                  </a:cubicBezTo>
                  <a:cubicBezTo>
                    <a:pt x="850" y="15423"/>
                    <a:pt x="1812" y="15793"/>
                    <a:pt x="2625" y="15904"/>
                  </a:cubicBezTo>
                  <a:cubicBezTo>
                    <a:pt x="2705" y="15914"/>
                    <a:pt x="2794" y="15918"/>
                    <a:pt x="2889" y="15918"/>
                  </a:cubicBezTo>
                  <a:cubicBezTo>
                    <a:pt x="3840" y="15918"/>
                    <a:pt x="5414" y="15457"/>
                    <a:pt x="5583" y="15423"/>
                  </a:cubicBezTo>
                  <a:cubicBezTo>
                    <a:pt x="5878" y="16495"/>
                    <a:pt x="6248" y="17568"/>
                    <a:pt x="6729" y="18603"/>
                  </a:cubicBezTo>
                  <a:cubicBezTo>
                    <a:pt x="6987" y="19231"/>
                    <a:pt x="7246" y="19823"/>
                    <a:pt x="7542" y="20414"/>
                  </a:cubicBezTo>
                  <a:cubicBezTo>
                    <a:pt x="7357" y="20155"/>
                    <a:pt x="7209" y="19934"/>
                    <a:pt x="7209" y="19897"/>
                  </a:cubicBezTo>
                  <a:cubicBezTo>
                    <a:pt x="6584" y="19208"/>
                    <a:pt x="5164" y="18282"/>
                    <a:pt x="4070" y="18282"/>
                  </a:cubicBezTo>
                  <a:cubicBezTo>
                    <a:pt x="3871" y="18282"/>
                    <a:pt x="3683" y="18313"/>
                    <a:pt x="3512" y="18381"/>
                  </a:cubicBezTo>
                  <a:cubicBezTo>
                    <a:pt x="2736" y="18751"/>
                    <a:pt x="2477" y="19712"/>
                    <a:pt x="2884" y="20451"/>
                  </a:cubicBezTo>
                  <a:cubicBezTo>
                    <a:pt x="3290" y="21191"/>
                    <a:pt x="4289" y="21560"/>
                    <a:pt x="5102" y="21671"/>
                  </a:cubicBezTo>
                  <a:cubicBezTo>
                    <a:pt x="5187" y="21683"/>
                    <a:pt x="5282" y="21689"/>
                    <a:pt x="5385" y="21689"/>
                  </a:cubicBezTo>
                  <a:cubicBezTo>
                    <a:pt x="6221" y="21689"/>
                    <a:pt x="7554" y="21326"/>
                    <a:pt x="7949" y="21228"/>
                  </a:cubicBezTo>
                  <a:cubicBezTo>
                    <a:pt x="8060" y="21449"/>
                    <a:pt x="8171" y="21671"/>
                    <a:pt x="8281" y="21930"/>
                  </a:cubicBezTo>
                  <a:cubicBezTo>
                    <a:pt x="8836" y="23002"/>
                    <a:pt x="9391" y="24111"/>
                    <a:pt x="9908" y="25183"/>
                  </a:cubicBezTo>
                  <a:cubicBezTo>
                    <a:pt x="10093" y="25553"/>
                    <a:pt x="10241" y="25960"/>
                    <a:pt x="10426" y="26330"/>
                  </a:cubicBezTo>
                  <a:cubicBezTo>
                    <a:pt x="10241" y="26108"/>
                    <a:pt x="10130" y="25923"/>
                    <a:pt x="10093" y="25886"/>
                  </a:cubicBezTo>
                  <a:cubicBezTo>
                    <a:pt x="9499" y="25198"/>
                    <a:pt x="8084" y="24271"/>
                    <a:pt x="6990" y="24271"/>
                  </a:cubicBezTo>
                  <a:cubicBezTo>
                    <a:pt x="6792" y="24271"/>
                    <a:pt x="6604" y="24302"/>
                    <a:pt x="6433" y="24370"/>
                  </a:cubicBezTo>
                  <a:cubicBezTo>
                    <a:pt x="5620" y="24740"/>
                    <a:pt x="5398" y="25701"/>
                    <a:pt x="5804" y="26404"/>
                  </a:cubicBezTo>
                  <a:cubicBezTo>
                    <a:pt x="6211" y="27180"/>
                    <a:pt x="7209" y="27550"/>
                    <a:pt x="7986" y="27661"/>
                  </a:cubicBezTo>
                  <a:cubicBezTo>
                    <a:pt x="8077" y="27674"/>
                    <a:pt x="8179" y="27680"/>
                    <a:pt x="8289" y="27680"/>
                  </a:cubicBezTo>
                  <a:cubicBezTo>
                    <a:pt x="9106" y="27680"/>
                    <a:pt x="10339" y="27352"/>
                    <a:pt x="10795" y="27254"/>
                  </a:cubicBezTo>
                  <a:cubicBezTo>
                    <a:pt x="10943" y="27624"/>
                    <a:pt x="11091" y="28030"/>
                    <a:pt x="11239" y="28437"/>
                  </a:cubicBezTo>
                  <a:cubicBezTo>
                    <a:pt x="11313" y="28696"/>
                    <a:pt x="11424" y="28955"/>
                    <a:pt x="11498" y="29213"/>
                  </a:cubicBezTo>
                  <a:cubicBezTo>
                    <a:pt x="11572" y="29509"/>
                    <a:pt x="11646" y="29768"/>
                    <a:pt x="11720" y="30027"/>
                  </a:cubicBezTo>
                  <a:cubicBezTo>
                    <a:pt x="11831" y="30544"/>
                    <a:pt x="11978" y="31062"/>
                    <a:pt x="12089" y="31579"/>
                  </a:cubicBezTo>
                  <a:cubicBezTo>
                    <a:pt x="12163" y="31949"/>
                    <a:pt x="12237" y="32282"/>
                    <a:pt x="12274" y="32615"/>
                  </a:cubicBezTo>
                  <a:cubicBezTo>
                    <a:pt x="12126" y="32245"/>
                    <a:pt x="11757" y="31505"/>
                    <a:pt x="11720" y="31432"/>
                  </a:cubicBezTo>
                  <a:cubicBezTo>
                    <a:pt x="11183" y="30593"/>
                    <a:pt x="9793" y="29358"/>
                    <a:pt x="8657" y="29358"/>
                  </a:cubicBezTo>
                  <a:cubicBezTo>
                    <a:pt x="8541" y="29358"/>
                    <a:pt x="8428" y="29371"/>
                    <a:pt x="8318" y="29398"/>
                  </a:cubicBezTo>
                  <a:cubicBezTo>
                    <a:pt x="7468" y="29583"/>
                    <a:pt x="7098" y="30507"/>
                    <a:pt x="7394" y="31284"/>
                  </a:cubicBezTo>
                  <a:cubicBezTo>
                    <a:pt x="7690" y="32097"/>
                    <a:pt x="8614" y="32615"/>
                    <a:pt x="9354" y="32836"/>
                  </a:cubicBezTo>
                  <a:cubicBezTo>
                    <a:pt x="9658" y="32929"/>
                    <a:pt x="10095" y="32960"/>
                    <a:pt x="10542" y="32960"/>
                  </a:cubicBezTo>
                  <a:cubicBezTo>
                    <a:pt x="11345" y="32960"/>
                    <a:pt x="12182" y="32860"/>
                    <a:pt x="12348" y="32836"/>
                  </a:cubicBezTo>
                  <a:cubicBezTo>
                    <a:pt x="12459" y="33391"/>
                    <a:pt x="12570" y="33946"/>
                    <a:pt x="12644" y="34463"/>
                  </a:cubicBezTo>
                  <a:cubicBezTo>
                    <a:pt x="12977" y="36275"/>
                    <a:pt x="13162" y="37791"/>
                    <a:pt x="13272" y="38826"/>
                  </a:cubicBezTo>
                  <a:cubicBezTo>
                    <a:pt x="13309" y="39011"/>
                    <a:pt x="13309" y="39195"/>
                    <a:pt x="13346" y="39343"/>
                  </a:cubicBezTo>
                  <a:lnTo>
                    <a:pt x="9686" y="39343"/>
                  </a:lnTo>
                  <a:lnTo>
                    <a:pt x="11017" y="65297"/>
                  </a:lnTo>
                  <a:lnTo>
                    <a:pt x="17228" y="65297"/>
                  </a:lnTo>
                  <a:lnTo>
                    <a:pt x="18559" y="39343"/>
                  </a:lnTo>
                  <a:lnTo>
                    <a:pt x="15158" y="39343"/>
                  </a:lnTo>
                  <a:lnTo>
                    <a:pt x="15232" y="39195"/>
                  </a:lnTo>
                  <a:cubicBezTo>
                    <a:pt x="15712" y="38234"/>
                    <a:pt x="16341" y="36829"/>
                    <a:pt x="17043" y="35129"/>
                  </a:cubicBezTo>
                  <a:cubicBezTo>
                    <a:pt x="17265" y="34574"/>
                    <a:pt x="17487" y="34019"/>
                    <a:pt x="17746" y="33391"/>
                  </a:cubicBezTo>
                  <a:cubicBezTo>
                    <a:pt x="17924" y="33450"/>
                    <a:pt x="19154" y="33701"/>
                    <a:pt x="20090" y="33701"/>
                  </a:cubicBezTo>
                  <a:cubicBezTo>
                    <a:pt x="20318" y="33701"/>
                    <a:pt x="20529" y="33686"/>
                    <a:pt x="20704" y="33650"/>
                  </a:cubicBezTo>
                  <a:cubicBezTo>
                    <a:pt x="21480" y="33465"/>
                    <a:pt x="22441" y="33021"/>
                    <a:pt x="22774" y="32245"/>
                  </a:cubicBezTo>
                  <a:cubicBezTo>
                    <a:pt x="23144" y="31469"/>
                    <a:pt x="22811" y="30544"/>
                    <a:pt x="21997" y="30248"/>
                  </a:cubicBezTo>
                  <a:cubicBezTo>
                    <a:pt x="21860" y="30204"/>
                    <a:pt x="21713" y="30184"/>
                    <a:pt x="21561" y="30184"/>
                  </a:cubicBezTo>
                  <a:cubicBezTo>
                    <a:pt x="20442" y="30184"/>
                    <a:pt x="19001" y="31279"/>
                    <a:pt x="18448" y="32060"/>
                  </a:cubicBezTo>
                  <a:cubicBezTo>
                    <a:pt x="18411" y="32097"/>
                    <a:pt x="18079" y="32689"/>
                    <a:pt x="17857" y="33095"/>
                  </a:cubicBezTo>
                  <a:cubicBezTo>
                    <a:pt x="17931" y="32836"/>
                    <a:pt x="18042" y="32615"/>
                    <a:pt x="18116" y="32356"/>
                  </a:cubicBezTo>
                  <a:cubicBezTo>
                    <a:pt x="18300" y="31838"/>
                    <a:pt x="18485" y="31358"/>
                    <a:pt x="18670" y="30803"/>
                  </a:cubicBezTo>
                  <a:cubicBezTo>
                    <a:pt x="18744" y="30544"/>
                    <a:pt x="18818" y="30285"/>
                    <a:pt x="18892" y="29990"/>
                  </a:cubicBezTo>
                  <a:cubicBezTo>
                    <a:pt x="18966" y="29731"/>
                    <a:pt x="19040" y="29435"/>
                    <a:pt x="19114" y="29176"/>
                  </a:cubicBezTo>
                  <a:cubicBezTo>
                    <a:pt x="19262" y="28511"/>
                    <a:pt x="19410" y="27845"/>
                    <a:pt x="19520" y="27143"/>
                  </a:cubicBezTo>
                  <a:cubicBezTo>
                    <a:pt x="19949" y="27321"/>
                    <a:pt x="21412" y="27810"/>
                    <a:pt x="22244" y="27810"/>
                  </a:cubicBezTo>
                  <a:cubicBezTo>
                    <a:pt x="22274" y="27810"/>
                    <a:pt x="22302" y="27810"/>
                    <a:pt x="22330" y="27808"/>
                  </a:cubicBezTo>
                  <a:cubicBezTo>
                    <a:pt x="23107" y="27734"/>
                    <a:pt x="24142" y="27439"/>
                    <a:pt x="24585" y="26736"/>
                  </a:cubicBezTo>
                  <a:cubicBezTo>
                    <a:pt x="25066" y="26034"/>
                    <a:pt x="24881" y="25073"/>
                    <a:pt x="24105" y="24666"/>
                  </a:cubicBezTo>
                  <a:cubicBezTo>
                    <a:pt x="23888" y="24554"/>
                    <a:pt x="23637" y="24505"/>
                    <a:pt x="23368" y="24505"/>
                  </a:cubicBezTo>
                  <a:cubicBezTo>
                    <a:pt x="22303" y="24505"/>
                    <a:pt x="20953" y="25266"/>
                    <a:pt x="20334" y="25886"/>
                  </a:cubicBezTo>
                  <a:cubicBezTo>
                    <a:pt x="20297" y="25923"/>
                    <a:pt x="19816" y="26551"/>
                    <a:pt x="19557" y="26884"/>
                  </a:cubicBezTo>
                  <a:cubicBezTo>
                    <a:pt x="19594" y="26477"/>
                    <a:pt x="19668" y="26071"/>
                    <a:pt x="19742" y="25664"/>
                  </a:cubicBezTo>
                  <a:cubicBezTo>
                    <a:pt x="19890" y="24444"/>
                    <a:pt x="20001" y="23224"/>
                    <a:pt x="20112" y="22004"/>
                  </a:cubicBezTo>
                  <a:cubicBezTo>
                    <a:pt x="20149" y="21634"/>
                    <a:pt x="20186" y="21265"/>
                    <a:pt x="20223" y="20895"/>
                  </a:cubicBezTo>
                  <a:cubicBezTo>
                    <a:pt x="20367" y="20967"/>
                    <a:pt x="22121" y="21599"/>
                    <a:pt x="23067" y="21599"/>
                  </a:cubicBezTo>
                  <a:cubicBezTo>
                    <a:pt x="23093" y="21599"/>
                    <a:pt x="23119" y="21598"/>
                    <a:pt x="23144" y="21597"/>
                  </a:cubicBezTo>
                  <a:cubicBezTo>
                    <a:pt x="23920" y="21523"/>
                    <a:pt x="24955" y="21228"/>
                    <a:pt x="25399" y="20525"/>
                  </a:cubicBezTo>
                  <a:cubicBezTo>
                    <a:pt x="25879" y="19823"/>
                    <a:pt x="25695" y="18825"/>
                    <a:pt x="24918" y="18418"/>
                  </a:cubicBezTo>
                  <a:cubicBezTo>
                    <a:pt x="24707" y="18309"/>
                    <a:pt x="24463" y="18261"/>
                    <a:pt x="24201" y="18261"/>
                  </a:cubicBezTo>
                  <a:cubicBezTo>
                    <a:pt x="23133" y="18261"/>
                    <a:pt x="21771" y="19051"/>
                    <a:pt x="21147" y="19675"/>
                  </a:cubicBezTo>
                  <a:cubicBezTo>
                    <a:pt x="21110" y="19712"/>
                    <a:pt x="20408" y="20599"/>
                    <a:pt x="20223" y="20821"/>
                  </a:cubicBezTo>
                  <a:cubicBezTo>
                    <a:pt x="20334" y="20008"/>
                    <a:pt x="20408" y="19194"/>
                    <a:pt x="20556" y="18418"/>
                  </a:cubicBezTo>
                  <a:cubicBezTo>
                    <a:pt x="20704" y="17309"/>
                    <a:pt x="20925" y="16237"/>
                    <a:pt x="21221" y="15201"/>
                  </a:cubicBezTo>
                  <a:cubicBezTo>
                    <a:pt x="21293" y="15237"/>
                    <a:pt x="23120" y="15905"/>
                    <a:pt x="24069" y="15905"/>
                  </a:cubicBezTo>
                  <a:cubicBezTo>
                    <a:pt x="24094" y="15905"/>
                    <a:pt x="24118" y="15905"/>
                    <a:pt x="24142" y="15904"/>
                  </a:cubicBezTo>
                  <a:cubicBezTo>
                    <a:pt x="24955" y="15830"/>
                    <a:pt x="25990" y="15534"/>
                    <a:pt x="26434" y="14832"/>
                  </a:cubicBezTo>
                  <a:cubicBezTo>
                    <a:pt x="26915" y="14129"/>
                    <a:pt x="26730" y="13131"/>
                    <a:pt x="25953" y="12761"/>
                  </a:cubicBezTo>
                  <a:cubicBezTo>
                    <a:pt x="25732" y="12639"/>
                    <a:pt x="25474" y="12586"/>
                    <a:pt x="25198" y="12586"/>
                  </a:cubicBezTo>
                  <a:cubicBezTo>
                    <a:pt x="24136" y="12586"/>
                    <a:pt x="22798" y="13365"/>
                    <a:pt x="22182" y="13981"/>
                  </a:cubicBezTo>
                  <a:cubicBezTo>
                    <a:pt x="22145" y="14018"/>
                    <a:pt x="21369" y="14980"/>
                    <a:pt x="21258" y="15164"/>
                  </a:cubicBezTo>
                  <a:cubicBezTo>
                    <a:pt x="21258" y="15090"/>
                    <a:pt x="21295" y="15017"/>
                    <a:pt x="21295" y="14980"/>
                  </a:cubicBezTo>
                  <a:cubicBezTo>
                    <a:pt x="21628" y="13870"/>
                    <a:pt x="22071" y="12872"/>
                    <a:pt x="22552" y="11948"/>
                  </a:cubicBezTo>
                  <a:cubicBezTo>
                    <a:pt x="22848" y="11393"/>
                    <a:pt x="23144" y="10913"/>
                    <a:pt x="23439" y="10432"/>
                  </a:cubicBezTo>
                  <a:cubicBezTo>
                    <a:pt x="23772" y="10617"/>
                    <a:pt x="25362" y="11356"/>
                    <a:pt x="26212" y="11393"/>
                  </a:cubicBezTo>
                  <a:cubicBezTo>
                    <a:pt x="26274" y="11396"/>
                    <a:pt x="26337" y="11398"/>
                    <a:pt x="26402" y="11398"/>
                  </a:cubicBezTo>
                  <a:cubicBezTo>
                    <a:pt x="27150" y="11398"/>
                    <a:pt x="28068" y="11193"/>
                    <a:pt x="28578" y="10580"/>
                  </a:cubicBezTo>
                  <a:cubicBezTo>
                    <a:pt x="29096" y="9952"/>
                    <a:pt x="29059" y="8953"/>
                    <a:pt x="28319" y="8473"/>
                  </a:cubicBezTo>
                  <a:cubicBezTo>
                    <a:pt x="28057" y="8298"/>
                    <a:pt x="27723" y="8225"/>
                    <a:pt x="27357" y="8225"/>
                  </a:cubicBezTo>
                  <a:cubicBezTo>
                    <a:pt x="26333" y="8225"/>
                    <a:pt x="25064" y="8796"/>
                    <a:pt x="24438" y="9286"/>
                  </a:cubicBezTo>
                  <a:cubicBezTo>
                    <a:pt x="24401" y="9323"/>
                    <a:pt x="23957" y="9730"/>
                    <a:pt x="23661" y="10062"/>
                  </a:cubicBezTo>
                  <a:cubicBezTo>
                    <a:pt x="23809" y="9841"/>
                    <a:pt x="23957" y="9619"/>
                    <a:pt x="24068" y="9397"/>
                  </a:cubicBezTo>
                  <a:cubicBezTo>
                    <a:pt x="24585" y="8658"/>
                    <a:pt x="25103" y="7992"/>
                    <a:pt x="25547" y="7401"/>
                  </a:cubicBezTo>
                  <a:cubicBezTo>
                    <a:pt x="25805" y="7068"/>
                    <a:pt x="26064" y="6772"/>
                    <a:pt x="26286" y="6513"/>
                  </a:cubicBezTo>
                  <a:cubicBezTo>
                    <a:pt x="26730" y="6476"/>
                    <a:pt x="28430" y="6439"/>
                    <a:pt x="29170" y="6070"/>
                  </a:cubicBezTo>
                  <a:cubicBezTo>
                    <a:pt x="29909" y="5737"/>
                    <a:pt x="30760" y="5108"/>
                    <a:pt x="30907" y="4258"/>
                  </a:cubicBezTo>
                  <a:cubicBezTo>
                    <a:pt x="31092" y="3445"/>
                    <a:pt x="30575" y="2594"/>
                    <a:pt x="29724" y="2483"/>
                  </a:cubicBezTo>
                  <a:cubicBezTo>
                    <a:pt x="29685" y="2480"/>
                    <a:pt x="29646" y="2478"/>
                    <a:pt x="29607" y="2478"/>
                  </a:cubicBezTo>
                  <a:cubicBezTo>
                    <a:pt x="28415" y="2478"/>
                    <a:pt x="27085" y="4067"/>
                    <a:pt x="26656" y="4997"/>
                  </a:cubicBezTo>
                  <a:cubicBezTo>
                    <a:pt x="26619" y="5108"/>
                    <a:pt x="26175" y="6513"/>
                    <a:pt x="26175" y="6513"/>
                  </a:cubicBezTo>
                  <a:lnTo>
                    <a:pt x="26212" y="6513"/>
                  </a:lnTo>
                  <a:cubicBezTo>
                    <a:pt x="25990" y="6772"/>
                    <a:pt x="25732" y="7031"/>
                    <a:pt x="25473" y="7364"/>
                  </a:cubicBezTo>
                  <a:cubicBezTo>
                    <a:pt x="25029" y="7918"/>
                    <a:pt x="24511" y="8584"/>
                    <a:pt x="23957" y="9323"/>
                  </a:cubicBezTo>
                  <a:cubicBezTo>
                    <a:pt x="23439" y="10099"/>
                    <a:pt x="22885" y="10913"/>
                    <a:pt x="22404" y="11837"/>
                  </a:cubicBezTo>
                  <a:cubicBezTo>
                    <a:pt x="21887" y="12798"/>
                    <a:pt x="21406" y="13797"/>
                    <a:pt x="21036" y="14906"/>
                  </a:cubicBezTo>
                  <a:lnTo>
                    <a:pt x="21036" y="14943"/>
                  </a:lnTo>
                  <a:cubicBezTo>
                    <a:pt x="21036" y="14573"/>
                    <a:pt x="21036" y="13575"/>
                    <a:pt x="20999" y="13501"/>
                  </a:cubicBezTo>
                  <a:cubicBezTo>
                    <a:pt x="20888" y="12429"/>
                    <a:pt x="19964" y="10432"/>
                    <a:pt x="18781" y="10210"/>
                  </a:cubicBezTo>
                  <a:cubicBezTo>
                    <a:pt x="18701" y="10196"/>
                    <a:pt x="18622" y="10190"/>
                    <a:pt x="18544" y="10190"/>
                  </a:cubicBezTo>
                  <a:cubicBezTo>
                    <a:pt x="17797" y="10190"/>
                    <a:pt x="17184" y="10808"/>
                    <a:pt x="17117" y="11578"/>
                  </a:cubicBezTo>
                  <a:cubicBezTo>
                    <a:pt x="17043" y="12429"/>
                    <a:pt x="17672" y="13279"/>
                    <a:pt x="18263" y="13797"/>
                  </a:cubicBezTo>
                  <a:cubicBezTo>
                    <a:pt x="18966" y="14425"/>
                    <a:pt x="20851" y="15017"/>
                    <a:pt x="20999" y="15054"/>
                  </a:cubicBezTo>
                  <a:cubicBezTo>
                    <a:pt x="20667" y="16089"/>
                    <a:pt x="20408" y="17198"/>
                    <a:pt x="20186" y="18344"/>
                  </a:cubicBezTo>
                  <a:cubicBezTo>
                    <a:pt x="20075" y="19009"/>
                    <a:pt x="20001" y="19638"/>
                    <a:pt x="19890" y="20303"/>
                  </a:cubicBezTo>
                  <a:cubicBezTo>
                    <a:pt x="19890" y="20008"/>
                    <a:pt x="19890" y="19712"/>
                    <a:pt x="19890" y="19675"/>
                  </a:cubicBezTo>
                  <a:cubicBezTo>
                    <a:pt x="19742" y="18603"/>
                    <a:pt x="18855" y="16606"/>
                    <a:pt x="17672" y="16421"/>
                  </a:cubicBezTo>
                  <a:cubicBezTo>
                    <a:pt x="17571" y="16400"/>
                    <a:pt x="17472" y="16390"/>
                    <a:pt x="17377" y="16390"/>
                  </a:cubicBezTo>
                  <a:cubicBezTo>
                    <a:pt x="16633" y="16390"/>
                    <a:pt x="16074" y="16999"/>
                    <a:pt x="16008" y="17752"/>
                  </a:cubicBezTo>
                  <a:cubicBezTo>
                    <a:pt x="15934" y="18603"/>
                    <a:pt x="16563" y="19453"/>
                    <a:pt x="17154" y="20008"/>
                  </a:cubicBezTo>
                  <a:cubicBezTo>
                    <a:pt x="17746" y="20525"/>
                    <a:pt x="19373" y="21080"/>
                    <a:pt x="19779" y="21191"/>
                  </a:cubicBezTo>
                  <a:cubicBezTo>
                    <a:pt x="19742" y="21449"/>
                    <a:pt x="19705" y="21708"/>
                    <a:pt x="19705" y="21967"/>
                  </a:cubicBezTo>
                  <a:cubicBezTo>
                    <a:pt x="19557" y="23187"/>
                    <a:pt x="19410" y="24407"/>
                    <a:pt x="19225" y="25590"/>
                  </a:cubicBezTo>
                  <a:cubicBezTo>
                    <a:pt x="19188" y="25997"/>
                    <a:pt x="19077" y="26404"/>
                    <a:pt x="19003" y="26810"/>
                  </a:cubicBezTo>
                  <a:cubicBezTo>
                    <a:pt x="19003" y="26551"/>
                    <a:pt x="19003" y="26330"/>
                    <a:pt x="19003" y="26293"/>
                  </a:cubicBezTo>
                  <a:cubicBezTo>
                    <a:pt x="18855" y="25220"/>
                    <a:pt x="17968" y="23224"/>
                    <a:pt x="16785" y="23002"/>
                  </a:cubicBezTo>
                  <a:cubicBezTo>
                    <a:pt x="16704" y="22988"/>
                    <a:pt x="16625" y="22982"/>
                    <a:pt x="16547" y="22982"/>
                  </a:cubicBezTo>
                  <a:cubicBezTo>
                    <a:pt x="15800" y="22982"/>
                    <a:pt x="15188" y="23597"/>
                    <a:pt x="15121" y="24333"/>
                  </a:cubicBezTo>
                  <a:cubicBezTo>
                    <a:pt x="15047" y="25183"/>
                    <a:pt x="15676" y="26034"/>
                    <a:pt x="16267" y="26588"/>
                  </a:cubicBezTo>
                  <a:cubicBezTo>
                    <a:pt x="16859" y="27106"/>
                    <a:pt x="18337" y="27624"/>
                    <a:pt x="18818" y="27771"/>
                  </a:cubicBezTo>
                  <a:cubicBezTo>
                    <a:pt x="18744" y="28178"/>
                    <a:pt x="18670" y="28622"/>
                    <a:pt x="18559" y="29028"/>
                  </a:cubicBezTo>
                  <a:cubicBezTo>
                    <a:pt x="18485" y="29287"/>
                    <a:pt x="18411" y="29546"/>
                    <a:pt x="18337" y="29842"/>
                  </a:cubicBezTo>
                  <a:cubicBezTo>
                    <a:pt x="18226" y="30101"/>
                    <a:pt x="18153" y="30359"/>
                    <a:pt x="18079" y="30618"/>
                  </a:cubicBezTo>
                  <a:cubicBezTo>
                    <a:pt x="17894" y="31136"/>
                    <a:pt x="17709" y="31653"/>
                    <a:pt x="17524" y="32134"/>
                  </a:cubicBezTo>
                  <a:cubicBezTo>
                    <a:pt x="17376" y="32467"/>
                    <a:pt x="17265" y="32762"/>
                    <a:pt x="17117" y="33095"/>
                  </a:cubicBezTo>
                  <a:cubicBezTo>
                    <a:pt x="17191" y="32689"/>
                    <a:pt x="17302" y="31875"/>
                    <a:pt x="17302" y="31801"/>
                  </a:cubicBezTo>
                  <a:cubicBezTo>
                    <a:pt x="17302" y="31062"/>
                    <a:pt x="17080" y="29916"/>
                    <a:pt x="16563" y="29102"/>
                  </a:cubicBezTo>
                  <a:cubicBezTo>
                    <a:pt x="16563" y="28991"/>
                    <a:pt x="16563" y="28881"/>
                    <a:pt x="16526" y="28770"/>
                  </a:cubicBezTo>
                  <a:cubicBezTo>
                    <a:pt x="16430" y="28068"/>
                    <a:pt x="15840" y="27505"/>
                    <a:pt x="15134" y="27505"/>
                  </a:cubicBezTo>
                  <a:cubicBezTo>
                    <a:pt x="15021" y="27505"/>
                    <a:pt x="14905" y="27519"/>
                    <a:pt x="14788" y="27550"/>
                  </a:cubicBezTo>
                  <a:cubicBezTo>
                    <a:pt x="13605" y="27882"/>
                    <a:pt x="12866" y="29916"/>
                    <a:pt x="12829" y="30988"/>
                  </a:cubicBezTo>
                  <a:cubicBezTo>
                    <a:pt x="12829" y="31062"/>
                    <a:pt x="12866" y="31764"/>
                    <a:pt x="12903" y="32208"/>
                  </a:cubicBezTo>
                  <a:cubicBezTo>
                    <a:pt x="12829" y="31949"/>
                    <a:pt x="12792" y="31690"/>
                    <a:pt x="12718" y="31432"/>
                  </a:cubicBezTo>
                  <a:cubicBezTo>
                    <a:pt x="12607" y="30914"/>
                    <a:pt x="12459" y="30396"/>
                    <a:pt x="12311" y="29842"/>
                  </a:cubicBezTo>
                  <a:cubicBezTo>
                    <a:pt x="12237" y="29583"/>
                    <a:pt x="12126" y="29324"/>
                    <a:pt x="12052" y="29065"/>
                  </a:cubicBezTo>
                  <a:cubicBezTo>
                    <a:pt x="11978" y="28770"/>
                    <a:pt x="11868" y="28511"/>
                    <a:pt x="11794" y="28252"/>
                  </a:cubicBezTo>
                  <a:cubicBezTo>
                    <a:pt x="11535" y="27587"/>
                    <a:pt x="11276" y="26958"/>
                    <a:pt x="11017" y="26330"/>
                  </a:cubicBezTo>
                  <a:cubicBezTo>
                    <a:pt x="11461" y="26219"/>
                    <a:pt x="13051" y="25812"/>
                    <a:pt x="13716" y="25331"/>
                  </a:cubicBezTo>
                  <a:cubicBezTo>
                    <a:pt x="14345" y="24851"/>
                    <a:pt x="15010" y="24037"/>
                    <a:pt x="15010" y="23187"/>
                  </a:cubicBezTo>
                  <a:cubicBezTo>
                    <a:pt x="15010" y="22378"/>
                    <a:pt x="14408" y="21703"/>
                    <a:pt x="13585" y="21703"/>
                  </a:cubicBezTo>
                  <a:cubicBezTo>
                    <a:pt x="13543" y="21703"/>
                    <a:pt x="13500" y="21705"/>
                    <a:pt x="13457" y="21708"/>
                  </a:cubicBezTo>
                  <a:cubicBezTo>
                    <a:pt x="12274" y="21856"/>
                    <a:pt x="11202" y="23779"/>
                    <a:pt x="11017" y="24814"/>
                  </a:cubicBezTo>
                  <a:cubicBezTo>
                    <a:pt x="10980" y="24888"/>
                    <a:pt x="10906" y="25664"/>
                    <a:pt x="10869" y="26108"/>
                  </a:cubicBezTo>
                  <a:cubicBezTo>
                    <a:pt x="10721" y="25701"/>
                    <a:pt x="10537" y="25331"/>
                    <a:pt x="10352" y="24962"/>
                  </a:cubicBezTo>
                  <a:cubicBezTo>
                    <a:pt x="9834" y="23890"/>
                    <a:pt x="9243" y="22817"/>
                    <a:pt x="8651" y="21708"/>
                  </a:cubicBezTo>
                  <a:cubicBezTo>
                    <a:pt x="8503" y="21376"/>
                    <a:pt x="8318" y="21043"/>
                    <a:pt x="8134" y="20710"/>
                  </a:cubicBezTo>
                  <a:cubicBezTo>
                    <a:pt x="8318" y="20673"/>
                    <a:pt x="10241" y="20229"/>
                    <a:pt x="10943" y="19675"/>
                  </a:cubicBezTo>
                  <a:cubicBezTo>
                    <a:pt x="11572" y="19194"/>
                    <a:pt x="12274" y="18381"/>
                    <a:pt x="12274" y="17531"/>
                  </a:cubicBezTo>
                  <a:cubicBezTo>
                    <a:pt x="12274" y="16772"/>
                    <a:pt x="11663" y="16078"/>
                    <a:pt x="10891" y="16078"/>
                  </a:cubicBezTo>
                  <a:cubicBezTo>
                    <a:pt x="10835" y="16078"/>
                    <a:pt x="10779" y="16081"/>
                    <a:pt x="10721" y="16089"/>
                  </a:cubicBezTo>
                  <a:cubicBezTo>
                    <a:pt x="9501" y="16200"/>
                    <a:pt x="8466" y="18122"/>
                    <a:pt x="8244" y="19194"/>
                  </a:cubicBezTo>
                  <a:cubicBezTo>
                    <a:pt x="8244" y="19268"/>
                    <a:pt x="8134" y="20377"/>
                    <a:pt x="8134" y="20673"/>
                  </a:cubicBezTo>
                  <a:cubicBezTo>
                    <a:pt x="7727" y="19934"/>
                    <a:pt x="7357" y="19194"/>
                    <a:pt x="7024" y="18455"/>
                  </a:cubicBezTo>
                  <a:cubicBezTo>
                    <a:pt x="6581" y="17457"/>
                    <a:pt x="6174" y="16421"/>
                    <a:pt x="5841" y="15423"/>
                  </a:cubicBezTo>
                  <a:cubicBezTo>
                    <a:pt x="5915" y="15386"/>
                    <a:pt x="7912" y="14943"/>
                    <a:pt x="8651" y="14388"/>
                  </a:cubicBezTo>
                  <a:cubicBezTo>
                    <a:pt x="9317" y="13870"/>
                    <a:pt x="9982" y="13094"/>
                    <a:pt x="9982" y="12244"/>
                  </a:cubicBezTo>
                  <a:cubicBezTo>
                    <a:pt x="9982" y="11451"/>
                    <a:pt x="9403" y="10754"/>
                    <a:pt x="8605" y="10754"/>
                  </a:cubicBezTo>
                  <a:cubicBezTo>
                    <a:pt x="8548" y="10754"/>
                    <a:pt x="8489" y="10757"/>
                    <a:pt x="8429" y="10765"/>
                  </a:cubicBezTo>
                  <a:cubicBezTo>
                    <a:pt x="7209" y="10876"/>
                    <a:pt x="6174" y="12798"/>
                    <a:pt x="5952" y="13870"/>
                  </a:cubicBezTo>
                  <a:cubicBezTo>
                    <a:pt x="5952" y="13944"/>
                    <a:pt x="5841" y="15164"/>
                    <a:pt x="5841" y="15386"/>
                  </a:cubicBezTo>
                  <a:cubicBezTo>
                    <a:pt x="5804" y="15312"/>
                    <a:pt x="5804" y="15238"/>
                    <a:pt x="5767" y="15201"/>
                  </a:cubicBezTo>
                  <a:cubicBezTo>
                    <a:pt x="5435" y="14092"/>
                    <a:pt x="5287" y="13020"/>
                    <a:pt x="5176" y="11985"/>
                  </a:cubicBezTo>
                  <a:cubicBezTo>
                    <a:pt x="5102" y="11356"/>
                    <a:pt x="5065" y="10802"/>
                    <a:pt x="5028" y="10210"/>
                  </a:cubicBezTo>
                  <a:cubicBezTo>
                    <a:pt x="5435" y="10173"/>
                    <a:pt x="7172" y="9952"/>
                    <a:pt x="7875" y="9508"/>
                  </a:cubicBezTo>
                  <a:cubicBezTo>
                    <a:pt x="8577" y="9101"/>
                    <a:pt x="9354" y="8362"/>
                    <a:pt x="9427" y="7511"/>
                  </a:cubicBezTo>
                  <a:cubicBezTo>
                    <a:pt x="9501" y="6698"/>
                    <a:pt x="8910" y="5885"/>
                    <a:pt x="8060" y="5885"/>
                  </a:cubicBezTo>
                  <a:cubicBezTo>
                    <a:pt x="6840" y="5885"/>
                    <a:pt x="5583" y="7696"/>
                    <a:pt x="5250" y="8695"/>
                  </a:cubicBezTo>
                  <a:cubicBezTo>
                    <a:pt x="5250" y="8768"/>
                    <a:pt x="5102" y="9360"/>
                    <a:pt x="5028" y="9804"/>
                  </a:cubicBezTo>
                  <a:cubicBezTo>
                    <a:pt x="5028" y="9545"/>
                    <a:pt x="5028" y="9286"/>
                    <a:pt x="5028" y="9027"/>
                  </a:cubicBezTo>
                  <a:cubicBezTo>
                    <a:pt x="5028" y="8103"/>
                    <a:pt x="5102" y="7253"/>
                    <a:pt x="5139" y="6513"/>
                  </a:cubicBezTo>
                  <a:cubicBezTo>
                    <a:pt x="5176" y="6107"/>
                    <a:pt x="5213" y="5737"/>
                    <a:pt x="5250" y="5367"/>
                  </a:cubicBezTo>
                  <a:cubicBezTo>
                    <a:pt x="5620" y="5145"/>
                    <a:pt x="7024" y="4147"/>
                    <a:pt x="7431" y="3445"/>
                  </a:cubicBezTo>
                  <a:cubicBezTo>
                    <a:pt x="7875" y="2742"/>
                    <a:pt x="8207" y="1744"/>
                    <a:pt x="7912" y="968"/>
                  </a:cubicBezTo>
                  <a:cubicBezTo>
                    <a:pt x="7665" y="393"/>
                    <a:pt x="7115" y="0"/>
                    <a:pt x="6531"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66" name="Google Shape;2682;p50"/>
            <p:cNvSpPr/>
            <p:nvPr/>
          </p:nvSpPr>
          <p:spPr>
            <a:xfrm>
              <a:off x="2772000" y="3798000"/>
              <a:ext cx="68760" cy="101880"/>
            </a:xfrm>
            <a:custGeom>
              <a:avLst/>
              <a:gdLst/>
              <a:ahLst/>
              <a:cxnLst/>
              <a:rect l="l" t="t" r="r" b="b"/>
              <a:pathLst>
                <a:path w="3661" h="5399">
                  <a:moveTo>
                    <a:pt x="1633" y="1"/>
                  </a:moveTo>
                  <a:cubicBezTo>
                    <a:pt x="1052" y="1"/>
                    <a:pt x="518" y="417"/>
                    <a:pt x="297" y="999"/>
                  </a:cubicBezTo>
                  <a:cubicBezTo>
                    <a:pt x="1" y="1812"/>
                    <a:pt x="371" y="2773"/>
                    <a:pt x="814" y="3476"/>
                  </a:cubicBezTo>
                  <a:cubicBezTo>
                    <a:pt x="1332" y="4252"/>
                    <a:pt x="3106" y="5398"/>
                    <a:pt x="3106" y="5398"/>
                  </a:cubicBezTo>
                  <a:cubicBezTo>
                    <a:pt x="3143" y="5398"/>
                    <a:pt x="3513" y="3993"/>
                    <a:pt x="3513" y="3883"/>
                  </a:cubicBezTo>
                  <a:cubicBezTo>
                    <a:pt x="3661" y="2810"/>
                    <a:pt x="3328" y="666"/>
                    <a:pt x="2219" y="149"/>
                  </a:cubicBezTo>
                  <a:cubicBezTo>
                    <a:pt x="2025" y="47"/>
                    <a:pt x="1826" y="1"/>
                    <a:pt x="1633"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67" name="Google Shape;2683;p50"/>
            <p:cNvSpPr/>
            <p:nvPr/>
          </p:nvSpPr>
          <p:spPr>
            <a:xfrm>
              <a:off x="5046840" y="4308120"/>
              <a:ext cx="111600" cy="658440"/>
            </a:xfrm>
            <a:custGeom>
              <a:avLst/>
              <a:gdLst/>
              <a:ahLst/>
              <a:cxnLst/>
              <a:rect l="l" t="t" r="r" b="b"/>
              <a:pathLst>
                <a:path w="5916" h="34841">
                  <a:moveTo>
                    <a:pt x="2551" y="0"/>
                  </a:moveTo>
                  <a:lnTo>
                    <a:pt x="0" y="555"/>
                  </a:lnTo>
                  <a:lnTo>
                    <a:pt x="4769" y="34346"/>
                  </a:lnTo>
                  <a:cubicBezTo>
                    <a:pt x="4802" y="34635"/>
                    <a:pt x="5057" y="34841"/>
                    <a:pt x="5342" y="34841"/>
                  </a:cubicBezTo>
                  <a:cubicBezTo>
                    <a:pt x="5385" y="34841"/>
                    <a:pt x="5428" y="34836"/>
                    <a:pt x="5472" y="34827"/>
                  </a:cubicBezTo>
                  <a:cubicBezTo>
                    <a:pt x="5731" y="34790"/>
                    <a:pt x="5915" y="34531"/>
                    <a:pt x="5878" y="34235"/>
                  </a:cubicBezTo>
                  <a:lnTo>
                    <a:pt x="2551"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68" name="Google Shape;2684;p50"/>
            <p:cNvSpPr/>
            <p:nvPr/>
          </p:nvSpPr>
          <p:spPr>
            <a:xfrm>
              <a:off x="5040360" y="4302720"/>
              <a:ext cx="123480" cy="669960"/>
            </a:xfrm>
            <a:custGeom>
              <a:avLst/>
              <a:gdLst/>
              <a:ahLst/>
              <a:cxnLst/>
              <a:rect l="l" t="t" r="r" b="b"/>
              <a:pathLst>
                <a:path w="6545" h="35456">
                  <a:moveTo>
                    <a:pt x="2588" y="703"/>
                  </a:moveTo>
                  <a:lnTo>
                    <a:pt x="5916" y="34568"/>
                  </a:lnTo>
                  <a:cubicBezTo>
                    <a:pt x="5916" y="34716"/>
                    <a:pt x="5842" y="34790"/>
                    <a:pt x="5731" y="34827"/>
                  </a:cubicBezTo>
                  <a:lnTo>
                    <a:pt x="5657" y="34827"/>
                  </a:lnTo>
                  <a:cubicBezTo>
                    <a:pt x="5546" y="34827"/>
                    <a:pt x="5398" y="34753"/>
                    <a:pt x="5398" y="34605"/>
                  </a:cubicBezTo>
                  <a:lnTo>
                    <a:pt x="673" y="1125"/>
                  </a:lnTo>
                  <a:lnTo>
                    <a:pt x="673" y="1125"/>
                  </a:lnTo>
                  <a:lnTo>
                    <a:pt x="2588" y="703"/>
                  </a:lnTo>
                  <a:close/>
                  <a:moveTo>
                    <a:pt x="2810" y="0"/>
                  </a:moveTo>
                  <a:lnTo>
                    <a:pt x="259" y="555"/>
                  </a:lnTo>
                  <a:cubicBezTo>
                    <a:pt x="111" y="592"/>
                    <a:pt x="0" y="740"/>
                    <a:pt x="37" y="925"/>
                  </a:cubicBezTo>
                  <a:lnTo>
                    <a:pt x="4770" y="34716"/>
                  </a:lnTo>
                  <a:cubicBezTo>
                    <a:pt x="4844" y="35160"/>
                    <a:pt x="5213" y="35455"/>
                    <a:pt x="5657" y="35455"/>
                  </a:cubicBezTo>
                  <a:cubicBezTo>
                    <a:pt x="5731" y="35455"/>
                    <a:pt x="5805" y="35455"/>
                    <a:pt x="5842" y="35418"/>
                  </a:cubicBezTo>
                  <a:cubicBezTo>
                    <a:pt x="6248" y="35344"/>
                    <a:pt x="6544" y="34975"/>
                    <a:pt x="6544" y="34568"/>
                  </a:cubicBezTo>
                  <a:lnTo>
                    <a:pt x="6544" y="34494"/>
                  </a:lnTo>
                  <a:lnTo>
                    <a:pt x="3180" y="296"/>
                  </a:lnTo>
                  <a:cubicBezTo>
                    <a:pt x="3180" y="185"/>
                    <a:pt x="3143" y="111"/>
                    <a:pt x="3069" y="74"/>
                  </a:cubicBezTo>
                  <a:cubicBezTo>
                    <a:pt x="2995" y="0"/>
                    <a:pt x="2884" y="0"/>
                    <a:pt x="2810"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69" name="Google Shape;2685;p50"/>
            <p:cNvSpPr/>
            <p:nvPr/>
          </p:nvSpPr>
          <p:spPr>
            <a:xfrm>
              <a:off x="4421880" y="4308120"/>
              <a:ext cx="111600" cy="658440"/>
            </a:xfrm>
            <a:custGeom>
              <a:avLst/>
              <a:gdLst/>
              <a:ahLst/>
              <a:cxnLst/>
              <a:rect l="l" t="t" r="r" b="b"/>
              <a:pathLst>
                <a:path w="5916" h="34841">
                  <a:moveTo>
                    <a:pt x="3365" y="0"/>
                  </a:moveTo>
                  <a:lnTo>
                    <a:pt x="37" y="34235"/>
                  </a:lnTo>
                  <a:cubicBezTo>
                    <a:pt x="0" y="34531"/>
                    <a:pt x="185" y="34790"/>
                    <a:pt x="481" y="34827"/>
                  </a:cubicBezTo>
                  <a:cubicBezTo>
                    <a:pt x="520" y="34836"/>
                    <a:pt x="559" y="34841"/>
                    <a:pt x="598" y="34841"/>
                  </a:cubicBezTo>
                  <a:cubicBezTo>
                    <a:pt x="859" y="34841"/>
                    <a:pt x="1114" y="34635"/>
                    <a:pt x="1147" y="34346"/>
                  </a:cubicBezTo>
                  <a:lnTo>
                    <a:pt x="5916" y="555"/>
                  </a:lnTo>
                  <a:lnTo>
                    <a:pt x="3365"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70" name="Google Shape;2686;p50"/>
            <p:cNvSpPr/>
            <p:nvPr/>
          </p:nvSpPr>
          <p:spPr>
            <a:xfrm>
              <a:off x="4416120" y="4302720"/>
              <a:ext cx="123480" cy="669960"/>
            </a:xfrm>
            <a:custGeom>
              <a:avLst/>
              <a:gdLst/>
              <a:ahLst/>
              <a:cxnLst/>
              <a:rect l="l" t="t" r="r" b="b"/>
              <a:pathLst>
                <a:path w="6545" h="35456">
                  <a:moveTo>
                    <a:pt x="3957" y="703"/>
                  </a:moveTo>
                  <a:lnTo>
                    <a:pt x="5872" y="1125"/>
                  </a:lnTo>
                  <a:lnTo>
                    <a:pt x="5872" y="1125"/>
                  </a:lnTo>
                  <a:lnTo>
                    <a:pt x="1147" y="34605"/>
                  </a:lnTo>
                  <a:cubicBezTo>
                    <a:pt x="1147" y="34753"/>
                    <a:pt x="1036" y="34827"/>
                    <a:pt x="888" y="34827"/>
                  </a:cubicBezTo>
                  <a:lnTo>
                    <a:pt x="851" y="34827"/>
                  </a:lnTo>
                  <a:cubicBezTo>
                    <a:pt x="703" y="34790"/>
                    <a:pt x="629" y="34716"/>
                    <a:pt x="629" y="34568"/>
                  </a:cubicBezTo>
                  <a:lnTo>
                    <a:pt x="3957" y="703"/>
                  </a:lnTo>
                  <a:close/>
                  <a:moveTo>
                    <a:pt x="3735" y="0"/>
                  </a:moveTo>
                  <a:cubicBezTo>
                    <a:pt x="3661" y="0"/>
                    <a:pt x="3550" y="0"/>
                    <a:pt x="3513" y="74"/>
                  </a:cubicBezTo>
                  <a:cubicBezTo>
                    <a:pt x="3439" y="111"/>
                    <a:pt x="3365" y="185"/>
                    <a:pt x="3365" y="296"/>
                  </a:cubicBezTo>
                  <a:lnTo>
                    <a:pt x="38" y="34494"/>
                  </a:lnTo>
                  <a:lnTo>
                    <a:pt x="1" y="34568"/>
                  </a:lnTo>
                  <a:cubicBezTo>
                    <a:pt x="1" y="34975"/>
                    <a:pt x="296" y="35344"/>
                    <a:pt x="703" y="35418"/>
                  </a:cubicBezTo>
                  <a:cubicBezTo>
                    <a:pt x="777" y="35455"/>
                    <a:pt x="814" y="35455"/>
                    <a:pt x="888" y="35455"/>
                  </a:cubicBezTo>
                  <a:cubicBezTo>
                    <a:pt x="1332" y="35455"/>
                    <a:pt x="1701" y="35160"/>
                    <a:pt x="1775" y="34716"/>
                  </a:cubicBezTo>
                  <a:lnTo>
                    <a:pt x="6508" y="925"/>
                  </a:lnTo>
                  <a:cubicBezTo>
                    <a:pt x="6544" y="740"/>
                    <a:pt x="6434" y="592"/>
                    <a:pt x="6286" y="555"/>
                  </a:cubicBezTo>
                  <a:lnTo>
                    <a:pt x="3735"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71" name="Google Shape;2687;p50"/>
            <p:cNvSpPr/>
            <p:nvPr/>
          </p:nvSpPr>
          <p:spPr>
            <a:xfrm>
              <a:off x="4467240" y="3570840"/>
              <a:ext cx="672120" cy="813600"/>
            </a:xfrm>
            <a:custGeom>
              <a:avLst/>
              <a:gdLst/>
              <a:ahLst/>
              <a:cxnLst/>
              <a:rect l="l" t="t" r="r" b="b"/>
              <a:pathLst>
                <a:path w="35567" h="43035">
                  <a:moveTo>
                    <a:pt x="4178" y="0"/>
                  </a:moveTo>
                  <a:cubicBezTo>
                    <a:pt x="1849" y="0"/>
                    <a:pt x="1" y="1923"/>
                    <a:pt x="111" y="4215"/>
                  </a:cubicBezTo>
                  <a:lnTo>
                    <a:pt x="1738" y="43034"/>
                  </a:lnTo>
                  <a:lnTo>
                    <a:pt x="32387" y="43034"/>
                  </a:lnTo>
                  <a:lnTo>
                    <a:pt x="35381" y="4363"/>
                  </a:lnTo>
                  <a:cubicBezTo>
                    <a:pt x="35566" y="1997"/>
                    <a:pt x="33718" y="0"/>
                    <a:pt x="31352"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72" name="Google Shape;2688;p50"/>
            <p:cNvSpPr/>
            <p:nvPr/>
          </p:nvSpPr>
          <p:spPr>
            <a:xfrm>
              <a:off x="4462920" y="3564360"/>
              <a:ext cx="679320" cy="825480"/>
            </a:xfrm>
            <a:custGeom>
              <a:avLst/>
              <a:gdLst/>
              <a:ahLst/>
              <a:cxnLst/>
              <a:rect l="l" t="t" r="r" b="b"/>
              <a:pathLst>
                <a:path w="35937" h="43663">
                  <a:moveTo>
                    <a:pt x="31574" y="629"/>
                  </a:moveTo>
                  <a:cubicBezTo>
                    <a:pt x="32609" y="629"/>
                    <a:pt x="33533" y="1073"/>
                    <a:pt x="34235" y="1738"/>
                  </a:cubicBezTo>
                  <a:cubicBezTo>
                    <a:pt x="34901" y="2440"/>
                    <a:pt x="35308" y="3365"/>
                    <a:pt x="35308" y="4400"/>
                  </a:cubicBezTo>
                  <a:cubicBezTo>
                    <a:pt x="35308" y="4474"/>
                    <a:pt x="35308" y="4585"/>
                    <a:pt x="35308" y="4696"/>
                  </a:cubicBezTo>
                  <a:lnTo>
                    <a:pt x="32313" y="43034"/>
                  </a:lnTo>
                  <a:lnTo>
                    <a:pt x="2244" y="43034"/>
                  </a:lnTo>
                  <a:lnTo>
                    <a:pt x="629" y="4548"/>
                  </a:lnTo>
                  <a:cubicBezTo>
                    <a:pt x="629" y="4511"/>
                    <a:pt x="629" y="4437"/>
                    <a:pt x="629" y="4400"/>
                  </a:cubicBezTo>
                  <a:cubicBezTo>
                    <a:pt x="629" y="3365"/>
                    <a:pt x="1036" y="2404"/>
                    <a:pt x="1738" y="1738"/>
                  </a:cubicBezTo>
                  <a:cubicBezTo>
                    <a:pt x="2404" y="1073"/>
                    <a:pt x="3328" y="629"/>
                    <a:pt x="4400" y="629"/>
                  </a:cubicBezTo>
                  <a:close/>
                  <a:moveTo>
                    <a:pt x="4400" y="0"/>
                  </a:moveTo>
                  <a:cubicBezTo>
                    <a:pt x="1960" y="0"/>
                    <a:pt x="1" y="1997"/>
                    <a:pt x="1" y="4400"/>
                  </a:cubicBezTo>
                  <a:cubicBezTo>
                    <a:pt x="1" y="4437"/>
                    <a:pt x="1" y="4511"/>
                    <a:pt x="1" y="4585"/>
                  </a:cubicBezTo>
                  <a:lnTo>
                    <a:pt x="1627" y="43367"/>
                  </a:lnTo>
                  <a:cubicBezTo>
                    <a:pt x="1664" y="43552"/>
                    <a:pt x="1775" y="43663"/>
                    <a:pt x="1960" y="43663"/>
                  </a:cubicBezTo>
                  <a:lnTo>
                    <a:pt x="32609" y="43663"/>
                  </a:lnTo>
                  <a:cubicBezTo>
                    <a:pt x="32757" y="43663"/>
                    <a:pt x="32905" y="43552"/>
                    <a:pt x="32905" y="43367"/>
                  </a:cubicBezTo>
                  <a:lnTo>
                    <a:pt x="35936" y="4733"/>
                  </a:lnTo>
                  <a:cubicBezTo>
                    <a:pt x="35936" y="4622"/>
                    <a:pt x="35936" y="4511"/>
                    <a:pt x="35936" y="4400"/>
                  </a:cubicBezTo>
                  <a:cubicBezTo>
                    <a:pt x="35936" y="1997"/>
                    <a:pt x="34014" y="0"/>
                    <a:pt x="31574"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73" name="Google Shape;2689;p50"/>
            <p:cNvSpPr/>
            <p:nvPr/>
          </p:nvSpPr>
          <p:spPr>
            <a:xfrm>
              <a:off x="4446360" y="4223520"/>
              <a:ext cx="681840" cy="160560"/>
            </a:xfrm>
            <a:custGeom>
              <a:avLst/>
              <a:gdLst/>
              <a:ahLst/>
              <a:cxnLst/>
              <a:rect l="l" t="t" r="r" b="b"/>
              <a:pathLst>
                <a:path w="36084" h="8505">
                  <a:moveTo>
                    <a:pt x="0" y="1"/>
                  </a:moveTo>
                  <a:lnTo>
                    <a:pt x="0" y="8504"/>
                  </a:lnTo>
                  <a:lnTo>
                    <a:pt x="36084" y="8504"/>
                  </a:lnTo>
                  <a:lnTo>
                    <a:pt x="36084" y="1"/>
                  </a:ln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774" name="Google Shape;2690;p50"/>
            <p:cNvSpPr/>
            <p:nvPr/>
          </p:nvSpPr>
          <p:spPr>
            <a:xfrm>
              <a:off x="4440600" y="4217400"/>
              <a:ext cx="693360" cy="172440"/>
            </a:xfrm>
            <a:custGeom>
              <a:avLst/>
              <a:gdLst/>
              <a:ahLst/>
              <a:cxnLst/>
              <a:rect l="l" t="t" r="r" b="b"/>
              <a:pathLst>
                <a:path w="36676" h="9132">
                  <a:moveTo>
                    <a:pt x="36047" y="629"/>
                  </a:moveTo>
                  <a:lnTo>
                    <a:pt x="36047" y="8503"/>
                  </a:lnTo>
                  <a:lnTo>
                    <a:pt x="592" y="8503"/>
                  </a:lnTo>
                  <a:lnTo>
                    <a:pt x="592" y="629"/>
                  </a:lnTo>
                  <a:close/>
                  <a:moveTo>
                    <a:pt x="296" y="0"/>
                  </a:moveTo>
                  <a:cubicBezTo>
                    <a:pt x="222" y="0"/>
                    <a:pt x="149" y="37"/>
                    <a:pt x="75" y="111"/>
                  </a:cubicBezTo>
                  <a:cubicBezTo>
                    <a:pt x="1" y="148"/>
                    <a:pt x="1" y="259"/>
                    <a:pt x="1" y="333"/>
                  </a:cubicBezTo>
                  <a:lnTo>
                    <a:pt x="1" y="8836"/>
                  </a:lnTo>
                  <a:cubicBezTo>
                    <a:pt x="1" y="8910"/>
                    <a:pt x="1" y="8984"/>
                    <a:pt x="75" y="9058"/>
                  </a:cubicBezTo>
                  <a:cubicBezTo>
                    <a:pt x="149" y="9095"/>
                    <a:pt x="222" y="9132"/>
                    <a:pt x="296" y="9132"/>
                  </a:cubicBezTo>
                  <a:lnTo>
                    <a:pt x="36380" y="9132"/>
                  </a:lnTo>
                  <a:cubicBezTo>
                    <a:pt x="36454" y="9132"/>
                    <a:pt x="36528" y="9095"/>
                    <a:pt x="36602" y="9058"/>
                  </a:cubicBezTo>
                  <a:cubicBezTo>
                    <a:pt x="36639" y="8984"/>
                    <a:pt x="36675" y="8910"/>
                    <a:pt x="36675" y="8836"/>
                  </a:cubicBezTo>
                  <a:lnTo>
                    <a:pt x="36675" y="333"/>
                  </a:lnTo>
                  <a:cubicBezTo>
                    <a:pt x="36675" y="259"/>
                    <a:pt x="36639" y="148"/>
                    <a:pt x="36602" y="111"/>
                  </a:cubicBezTo>
                  <a:cubicBezTo>
                    <a:pt x="36528" y="37"/>
                    <a:pt x="36454" y="0"/>
                    <a:pt x="36380"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75" name="Google Shape;2691;p50"/>
            <p:cNvSpPr/>
            <p:nvPr/>
          </p:nvSpPr>
          <p:spPr>
            <a:xfrm>
              <a:off x="4412160" y="4038480"/>
              <a:ext cx="87840" cy="345600"/>
            </a:xfrm>
            <a:custGeom>
              <a:avLst/>
              <a:gdLst/>
              <a:ahLst/>
              <a:cxnLst/>
              <a:rect l="l" t="t" r="r" b="b"/>
              <a:pathLst>
                <a:path w="4660" h="18302">
                  <a:moveTo>
                    <a:pt x="2330" y="1"/>
                  </a:moveTo>
                  <a:cubicBezTo>
                    <a:pt x="1036" y="1"/>
                    <a:pt x="1" y="1036"/>
                    <a:pt x="1" y="2330"/>
                  </a:cubicBezTo>
                  <a:lnTo>
                    <a:pt x="1923" y="18301"/>
                  </a:lnTo>
                  <a:lnTo>
                    <a:pt x="4659" y="18301"/>
                  </a:lnTo>
                  <a:lnTo>
                    <a:pt x="4659" y="2330"/>
                  </a:lnTo>
                  <a:cubicBezTo>
                    <a:pt x="4659" y="1036"/>
                    <a:pt x="3624" y="1"/>
                    <a:pt x="2330"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76" name="Google Shape;2692;p50"/>
            <p:cNvSpPr/>
            <p:nvPr/>
          </p:nvSpPr>
          <p:spPr>
            <a:xfrm>
              <a:off x="4406400" y="4032720"/>
              <a:ext cx="99000" cy="356760"/>
            </a:xfrm>
            <a:custGeom>
              <a:avLst/>
              <a:gdLst/>
              <a:ahLst/>
              <a:cxnLst/>
              <a:rect l="l" t="t" r="r" b="b"/>
              <a:pathLst>
                <a:path w="5250" h="18893">
                  <a:moveTo>
                    <a:pt x="2625" y="592"/>
                  </a:moveTo>
                  <a:cubicBezTo>
                    <a:pt x="3734" y="592"/>
                    <a:pt x="4621" y="1517"/>
                    <a:pt x="4621" y="2626"/>
                  </a:cubicBezTo>
                  <a:lnTo>
                    <a:pt x="4621" y="18264"/>
                  </a:lnTo>
                  <a:lnTo>
                    <a:pt x="2477" y="18264"/>
                  </a:lnTo>
                  <a:lnTo>
                    <a:pt x="593" y="2598"/>
                  </a:lnTo>
                  <a:lnTo>
                    <a:pt x="593" y="2598"/>
                  </a:lnTo>
                  <a:cubicBezTo>
                    <a:pt x="643" y="1501"/>
                    <a:pt x="1525" y="592"/>
                    <a:pt x="2625" y="592"/>
                  </a:cubicBezTo>
                  <a:close/>
                  <a:moveTo>
                    <a:pt x="2625" y="1"/>
                  </a:moveTo>
                  <a:cubicBezTo>
                    <a:pt x="1183" y="1"/>
                    <a:pt x="0" y="1147"/>
                    <a:pt x="0" y="2626"/>
                  </a:cubicBezTo>
                  <a:lnTo>
                    <a:pt x="0" y="2663"/>
                  </a:lnTo>
                  <a:lnTo>
                    <a:pt x="1923" y="18634"/>
                  </a:lnTo>
                  <a:cubicBezTo>
                    <a:pt x="1923" y="18782"/>
                    <a:pt x="2070" y="18893"/>
                    <a:pt x="2218" y="18893"/>
                  </a:cubicBezTo>
                  <a:lnTo>
                    <a:pt x="4954" y="18893"/>
                  </a:lnTo>
                  <a:cubicBezTo>
                    <a:pt x="5028" y="18893"/>
                    <a:pt x="5102" y="18856"/>
                    <a:pt x="5176" y="18819"/>
                  </a:cubicBezTo>
                  <a:cubicBezTo>
                    <a:pt x="5213" y="18745"/>
                    <a:pt x="5250" y="18671"/>
                    <a:pt x="5250" y="18597"/>
                  </a:cubicBezTo>
                  <a:lnTo>
                    <a:pt x="5250" y="2626"/>
                  </a:lnTo>
                  <a:cubicBezTo>
                    <a:pt x="5250" y="1147"/>
                    <a:pt x="4067" y="1"/>
                    <a:pt x="2625"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77" name="Google Shape;2693;p50"/>
            <p:cNvSpPr/>
            <p:nvPr/>
          </p:nvSpPr>
          <p:spPr>
            <a:xfrm>
              <a:off x="5079600" y="4038480"/>
              <a:ext cx="87840" cy="345600"/>
            </a:xfrm>
            <a:custGeom>
              <a:avLst/>
              <a:gdLst/>
              <a:ahLst/>
              <a:cxnLst/>
              <a:rect l="l" t="t" r="r" b="b"/>
              <a:pathLst>
                <a:path w="4660" h="18302">
                  <a:moveTo>
                    <a:pt x="2330" y="1"/>
                  </a:moveTo>
                  <a:cubicBezTo>
                    <a:pt x="1036" y="1"/>
                    <a:pt x="1" y="1036"/>
                    <a:pt x="1" y="2330"/>
                  </a:cubicBezTo>
                  <a:lnTo>
                    <a:pt x="1" y="18301"/>
                  </a:lnTo>
                  <a:lnTo>
                    <a:pt x="2737" y="18301"/>
                  </a:lnTo>
                  <a:lnTo>
                    <a:pt x="4659" y="2330"/>
                  </a:lnTo>
                  <a:cubicBezTo>
                    <a:pt x="4659" y="1036"/>
                    <a:pt x="3587" y="1"/>
                    <a:pt x="2330"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78" name="Google Shape;2694;p50"/>
            <p:cNvSpPr/>
            <p:nvPr/>
          </p:nvSpPr>
          <p:spPr>
            <a:xfrm>
              <a:off x="5074200" y="4032720"/>
              <a:ext cx="99000" cy="356760"/>
            </a:xfrm>
            <a:custGeom>
              <a:avLst/>
              <a:gdLst/>
              <a:ahLst/>
              <a:cxnLst/>
              <a:rect l="l" t="t" r="r" b="b"/>
              <a:pathLst>
                <a:path w="5250" h="18893">
                  <a:moveTo>
                    <a:pt x="2625" y="592"/>
                  </a:moveTo>
                  <a:cubicBezTo>
                    <a:pt x="3723" y="592"/>
                    <a:pt x="4603" y="1497"/>
                    <a:pt x="4621" y="2591"/>
                  </a:cubicBezTo>
                  <a:lnTo>
                    <a:pt x="4621" y="2591"/>
                  </a:lnTo>
                  <a:lnTo>
                    <a:pt x="2736" y="18264"/>
                  </a:lnTo>
                  <a:lnTo>
                    <a:pt x="592" y="18264"/>
                  </a:lnTo>
                  <a:lnTo>
                    <a:pt x="592" y="2626"/>
                  </a:lnTo>
                  <a:cubicBezTo>
                    <a:pt x="592" y="1517"/>
                    <a:pt x="1516" y="592"/>
                    <a:pt x="2625" y="592"/>
                  </a:cubicBezTo>
                  <a:close/>
                  <a:moveTo>
                    <a:pt x="2625" y="1"/>
                  </a:moveTo>
                  <a:cubicBezTo>
                    <a:pt x="1183" y="1"/>
                    <a:pt x="0" y="1147"/>
                    <a:pt x="0" y="2626"/>
                  </a:cubicBezTo>
                  <a:lnTo>
                    <a:pt x="0" y="18597"/>
                  </a:lnTo>
                  <a:cubicBezTo>
                    <a:pt x="0" y="18671"/>
                    <a:pt x="37" y="18745"/>
                    <a:pt x="74" y="18819"/>
                  </a:cubicBezTo>
                  <a:cubicBezTo>
                    <a:pt x="148" y="18856"/>
                    <a:pt x="222" y="18893"/>
                    <a:pt x="296" y="18893"/>
                  </a:cubicBezTo>
                  <a:lnTo>
                    <a:pt x="3032" y="18893"/>
                  </a:lnTo>
                  <a:cubicBezTo>
                    <a:pt x="3179" y="18893"/>
                    <a:pt x="3327" y="18782"/>
                    <a:pt x="3327" y="18634"/>
                  </a:cubicBezTo>
                  <a:lnTo>
                    <a:pt x="5250" y="2663"/>
                  </a:lnTo>
                  <a:lnTo>
                    <a:pt x="5250" y="2626"/>
                  </a:lnTo>
                  <a:cubicBezTo>
                    <a:pt x="5250" y="1147"/>
                    <a:pt x="4067" y="1"/>
                    <a:pt x="2625"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79" name="Google Shape;2695;p50"/>
            <p:cNvSpPr/>
            <p:nvPr/>
          </p:nvSpPr>
          <p:spPr>
            <a:xfrm>
              <a:off x="4568040" y="3816000"/>
              <a:ext cx="433800" cy="248400"/>
            </a:xfrm>
            <a:custGeom>
              <a:avLst/>
              <a:gdLst/>
              <a:ahLst/>
              <a:cxnLst/>
              <a:rect l="l" t="t" r="r" b="b"/>
              <a:pathLst>
                <a:path w="22960" h="13163">
                  <a:moveTo>
                    <a:pt x="0" y="1"/>
                  </a:moveTo>
                  <a:lnTo>
                    <a:pt x="1294" y="13162"/>
                  </a:lnTo>
                  <a:lnTo>
                    <a:pt x="21665" y="13162"/>
                  </a:lnTo>
                  <a:lnTo>
                    <a:pt x="22959"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780" name="Google Shape;2696;p50"/>
            <p:cNvSpPr/>
            <p:nvPr/>
          </p:nvSpPr>
          <p:spPr>
            <a:xfrm>
              <a:off x="4562280" y="3810600"/>
              <a:ext cx="444960" cy="259560"/>
            </a:xfrm>
            <a:custGeom>
              <a:avLst/>
              <a:gdLst/>
              <a:ahLst/>
              <a:cxnLst/>
              <a:rect l="l" t="t" r="r" b="b"/>
              <a:pathLst>
                <a:path w="23551" h="13754">
                  <a:moveTo>
                    <a:pt x="22885" y="592"/>
                  </a:moveTo>
                  <a:lnTo>
                    <a:pt x="21665" y="13125"/>
                  </a:lnTo>
                  <a:lnTo>
                    <a:pt x="1886" y="13125"/>
                  </a:lnTo>
                  <a:lnTo>
                    <a:pt x="626" y="592"/>
                  </a:lnTo>
                  <a:close/>
                  <a:moveTo>
                    <a:pt x="296" y="0"/>
                  </a:moveTo>
                  <a:cubicBezTo>
                    <a:pt x="222" y="0"/>
                    <a:pt x="148" y="37"/>
                    <a:pt x="74" y="74"/>
                  </a:cubicBezTo>
                  <a:cubicBezTo>
                    <a:pt x="1" y="148"/>
                    <a:pt x="1" y="259"/>
                    <a:pt x="1" y="333"/>
                  </a:cubicBezTo>
                  <a:lnTo>
                    <a:pt x="1295" y="13457"/>
                  </a:lnTo>
                  <a:cubicBezTo>
                    <a:pt x="1295" y="13642"/>
                    <a:pt x="1442" y="13753"/>
                    <a:pt x="1590" y="13753"/>
                  </a:cubicBezTo>
                  <a:lnTo>
                    <a:pt x="21961" y="13753"/>
                  </a:lnTo>
                  <a:cubicBezTo>
                    <a:pt x="22109" y="13753"/>
                    <a:pt x="22257" y="13642"/>
                    <a:pt x="22257" y="13457"/>
                  </a:cubicBezTo>
                  <a:lnTo>
                    <a:pt x="23551" y="333"/>
                  </a:lnTo>
                  <a:cubicBezTo>
                    <a:pt x="23551" y="259"/>
                    <a:pt x="23514" y="148"/>
                    <a:pt x="23477" y="74"/>
                  </a:cubicBezTo>
                  <a:cubicBezTo>
                    <a:pt x="23403" y="37"/>
                    <a:pt x="23329" y="0"/>
                    <a:pt x="23255"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81" name="Google Shape;2697;p50"/>
            <p:cNvSpPr/>
            <p:nvPr/>
          </p:nvSpPr>
          <p:spPr>
            <a:xfrm>
              <a:off x="4407840" y="3407040"/>
              <a:ext cx="802080" cy="456120"/>
            </a:xfrm>
            <a:custGeom>
              <a:avLst/>
              <a:gdLst/>
              <a:ahLst/>
              <a:cxnLst/>
              <a:rect l="l" t="t" r="r" b="b"/>
              <a:pathLst>
                <a:path w="42443" h="24143">
                  <a:moveTo>
                    <a:pt x="22552" y="1"/>
                  </a:moveTo>
                  <a:lnTo>
                    <a:pt x="16748" y="112"/>
                  </a:lnTo>
                  <a:lnTo>
                    <a:pt x="5878" y="6212"/>
                  </a:lnTo>
                  <a:lnTo>
                    <a:pt x="0" y="24143"/>
                  </a:lnTo>
                  <a:lnTo>
                    <a:pt x="42442" y="24143"/>
                  </a:lnTo>
                  <a:cubicBezTo>
                    <a:pt x="42442" y="24143"/>
                    <a:pt x="35640" y="6693"/>
                    <a:pt x="34309" y="5805"/>
                  </a:cubicBezTo>
                  <a:cubicBezTo>
                    <a:pt x="32978" y="4881"/>
                    <a:pt x="22552" y="1"/>
                    <a:pt x="22552"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782" name="Google Shape;2698;p50"/>
            <p:cNvSpPr/>
            <p:nvPr/>
          </p:nvSpPr>
          <p:spPr>
            <a:xfrm>
              <a:off x="4401360" y="3401640"/>
              <a:ext cx="813960" cy="468000"/>
            </a:xfrm>
            <a:custGeom>
              <a:avLst/>
              <a:gdLst/>
              <a:ahLst/>
              <a:cxnLst/>
              <a:rect l="l" t="t" r="r" b="b"/>
              <a:pathLst>
                <a:path w="43072" h="24771">
                  <a:moveTo>
                    <a:pt x="22743" y="594"/>
                  </a:moveTo>
                  <a:cubicBezTo>
                    <a:pt x="22812" y="625"/>
                    <a:pt x="23458" y="914"/>
                    <a:pt x="24401" y="1368"/>
                  </a:cubicBezTo>
                  <a:cubicBezTo>
                    <a:pt x="25880" y="2071"/>
                    <a:pt x="28172" y="3143"/>
                    <a:pt x="30205" y="4141"/>
                  </a:cubicBezTo>
                  <a:cubicBezTo>
                    <a:pt x="31203" y="4622"/>
                    <a:pt x="32165" y="5102"/>
                    <a:pt x="32941" y="5472"/>
                  </a:cubicBezTo>
                  <a:cubicBezTo>
                    <a:pt x="33681" y="5879"/>
                    <a:pt x="34235" y="6174"/>
                    <a:pt x="34457" y="6322"/>
                  </a:cubicBezTo>
                  <a:cubicBezTo>
                    <a:pt x="34494" y="6359"/>
                    <a:pt x="34605" y="6433"/>
                    <a:pt x="34716" y="6618"/>
                  </a:cubicBezTo>
                  <a:cubicBezTo>
                    <a:pt x="35122" y="7246"/>
                    <a:pt x="35862" y="8688"/>
                    <a:pt x="36675" y="10500"/>
                  </a:cubicBezTo>
                  <a:cubicBezTo>
                    <a:pt x="37895" y="13236"/>
                    <a:pt x="39337" y="16748"/>
                    <a:pt x="40483" y="19558"/>
                  </a:cubicBezTo>
                  <a:cubicBezTo>
                    <a:pt x="41075" y="21000"/>
                    <a:pt x="41555" y="22257"/>
                    <a:pt x="41925" y="23144"/>
                  </a:cubicBezTo>
                  <a:cubicBezTo>
                    <a:pt x="42082" y="23563"/>
                    <a:pt x="42215" y="23900"/>
                    <a:pt x="42311" y="24142"/>
                  </a:cubicBezTo>
                  <a:lnTo>
                    <a:pt x="777" y="24142"/>
                  </a:lnTo>
                  <a:lnTo>
                    <a:pt x="6470" y="6692"/>
                  </a:lnTo>
                  <a:lnTo>
                    <a:pt x="17166" y="701"/>
                  </a:lnTo>
                  <a:lnTo>
                    <a:pt x="17166" y="701"/>
                  </a:lnTo>
                  <a:lnTo>
                    <a:pt x="22743" y="594"/>
                  </a:lnTo>
                  <a:close/>
                  <a:moveTo>
                    <a:pt x="22848" y="0"/>
                  </a:moveTo>
                  <a:lnTo>
                    <a:pt x="17081" y="74"/>
                  </a:lnTo>
                  <a:lnTo>
                    <a:pt x="16933" y="148"/>
                  </a:lnTo>
                  <a:lnTo>
                    <a:pt x="6063" y="6211"/>
                  </a:lnTo>
                  <a:cubicBezTo>
                    <a:pt x="5990" y="6248"/>
                    <a:pt x="5953" y="6322"/>
                    <a:pt x="5916" y="6396"/>
                  </a:cubicBezTo>
                  <a:lnTo>
                    <a:pt x="37" y="24364"/>
                  </a:lnTo>
                  <a:cubicBezTo>
                    <a:pt x="0" y="24438"/>
                    <a:pt x="37" y="24549"/>
                    <a:pt x="74" y="24623"/>
                  </a:cubicBezTo>
                  <a:cubicBezTo>
                    <a:pt x="148" y="24734"/>
                    <a:pt x="222" y="24771"/>
                    <a:pt x="333" y="24771"/>
                  </a:cubicBezTo>
                  <a:lnTo>
                    <a:pt x="42775" y="24771"/>
                  </a:lnTo>
                  <a:cubicBezTo>
                    <a:pt x="42849" y="24771"/>
                    <a:pt x="42960" y="24697"/>
                    <a:pt x="43034" y="24623"/>
                  </a:cubicBezTo>
                  <a:cubicBezTo>
                    <a:pt x="43071" y="24549"/>
                    <a:pt x="43071" y="24438"/>
                    <a:pt x="43034" y="24327"/>
                  </a:cubicBezTo>
                  <a:cubicBezTo>
                    <a:pt x="43034" y="24327"/>
                    <a:pt x="41333" y="19964"/>
                    <a:pt x="39485" y="15491"/>
                  </a:cubicBezTo>
                  <a:cubicBezTo>
                    <a:pt x="38561" y="13236"/>
                    <a:pt x="37562" y="10981"/>
                    <a:pt x="36749" y="9206"/>
                  </a:cubicBezTo>
                  <a:cubicBezTo>
                    <a:pt x="36342" y="8319"/>
                    <a:pt x="35973" y="7579"/>
                    <a:pt x="35640" y="6988"/>
                  </a:cubicBezTo>
                  <a:cubicBezTo>
                    <a:pt x="35492" y="6692"/>
                    <a:pt x="35344" y="6470"/>
                    <a:pt x="35196" y="6285"/>
                  </a:cubicBezTo>
                  <a:cubicBezTo>
                    <a:pt x="35085" y="6063"/>
                    <a:pt x="34974" y="5953"/>
                    <a:pt x="34827" y="5842"/>
                  </a:cubicBezTo>
                  <a:cubicBezTo>
                    <a:pt x="34642" y="5694"/>
                    <a:pt x="34309" y="5509"/>
                    <a:pt x="33902" y="5287"/>
                  </a:cubicBezTo>
                  <a:cubicBezTo>
                    <a:pt x="31019" y="3734"/>
                    <a:pt x="22996" y="37"/>
                    <a:pt x="22996" y="37"/>
                  </a:cubicBezTo>
                  <a:lnTo>
                    <a:pt x="22848"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83" name="Google Shape;2699;p50"/>
            <p:cNvSpPr/>
            <p:nvPr/>
          </p:nvSpPr>
          <p:spPr>
            <a:xfrm>
              <a:off x="4862880" y="3287160"/>
              <a:ext cx="39600" cy="61920"/>
            </a:xfrm>
            <a:custGeom>
              <a:avLst/>
              <a:gdLst/>
              <a:ahLst/>
              <a:cxnLst/>
              <a:rect l="l" t="t" r="r" b="b"/>
              <a:pathLst>
                <a:path w="2109" h="3292">
                  <a:moveTo>
                    <a:pt x="1480" y="0"/>
                  </a:moveTo>
                  <a:cubicBezTo>
                    <a:pt x="1085" y="0"/>
                    <a:pt x="592" y="362"/>
                    <a:pt x="592" y="362"/>
                  </a:cubicBezTo>
                  <a:lnTo>
                    <a:pt x="518" y="768"/>
                  </a:lnTo>
                  <a:lnTo>
                    <a:pt x="1" y="2913"/>
                  </a:lnTo>
                  <a:cubicBezTo>
                    <a:pt x="1" y="2913"/>
                    <a:pt x="332" y="3291"/>
                    <a:pt x="824" y="3291"/>
                  </a:cubicBezTo>
                  <a:cubicBezTo>
                    <a:pt x="947" y="3291"/>
                    <a:pt x="1080" y="3268"/>
                    <a:pt x="1221" y="3208"/>
                  </a:cubicBezTo>
                  <a:cubicBezTo>
                    <a:pt x="1923" y="2913"/>
                    <a:pt x="2108" y="1175"/>
                    <a:pt x="1923" y="362"/>
                  </a:cubicBezTo>
                  <a:cubicBezTo>
                    <a:pt x="1849" y="91"/>
                    <a:pt x="1677" y="0"/>
                    <a:pt x="148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784" name="Google Shape;2700;p50"/>
            <p:cNvSpPr/>
            <p:nvPr/>
          </p:nvSpPr>
          <p:spPr>
            <a:xfrm>
              <a:off x="4856760" y="3281400"/>
              <a:ext cx="49320" cy="73800"/>
            </a:xfrm>
            <a:custGeom>
              <a:avLst/>
              <a:gdLst/>
              <a:ahLst/>
              <a:cxnLst/>
              <a:rect l="l" t="t" r="r" b="b"/>
              <a:pathLst>
                <a:path w="2626" h="3920">
                  <a:moveTo>
                    <a:pt x="1886" y="629"/>
                  </a:moveTo>
                  <a:cubicBezTo>
                    <a:pt x="1923" y="629"/>
                    <a:pt x="1923" y="666"/>
                    <a:pt x="1960" y="740"/>
                  </a:cubicBezTo>
                  <a:cubicBezTo>
                    <a:pt x="1997" y="888"/>
                    <a:pt x="2034" y="1146"/>
                    <a:pt x="2034" y="1405"/>
                  </a:cubicBezTo>
                  <a:cubicBezTo>
                    <a:pt x="2034" y="1775"/>
                    <a:pt x="1960" y="2219"/>
                    <a:pt x="1849" y="2588"/>
                  </a:cubicBezTo>
                  <a:cubicBezTo>
                    <a:pt x="1738" y="2958"/>
                    <a:pt x="1553" y="3180"/>
                    <a:pt x="1405" y="3217"/>
                  </a:cubicBezTo>
                  <a:cubicBezTo>
                    <a:pt x="1331" y="3291"/>
                    <a:pt x="1220" y="3291"/>
                    <a:pt x="1146" y="3291"/>
                  </a:cubicBezTo>
                  <a:cubicBezTo>
                    <a:pt x="961" y="3291"/>
                    <a:pt x="850" y="3217"/>
                    <a:pt x="740" y="3143"/>
                  </a:cubicBezTo>
                  <a:lnTo>
                    <a:pt x="676" y="3095"/>
                  </a:lnTo>
                  <a:lnTo>
                    <a:pt x="676" y="3095"/>
                  </a:lnTo>
                  <a:lnTo>
                    <a:pt x="1146" y="1146"/>
                  </a:lnTo>
                  <a:lnTo>
                    <a:pt x="1194" y="886"/>
                  </a:lnTo>
                  <a:lnTo>
                    <a:pt x="1194" y="886"/>
                  </a:lnTo>
                  <a:cubicBezTo>
                    <a:pt x="1248" y="846"/>
                    <a:pt x="1335" y="793"/>
                    <a:pt x="1442" y="740"/>
                  </a:cubicBezTo>
                  <a:cubicBezTo>
                    <a:pt x="1553" y="666"/>
                    <a:pt x="1738" y="629"/>
                    <a:pt x="1812" y="629"/>
                  </a:cubicBezTo>
                  <a:close/>
                  <a:moveTo>
                    <a:pt x="1812" y="0"/>
                  </a:moveTo>
                  <a:cubicBezTo>
                    <a:pt x="1516" y="0"/>
                    <a:pt x="1294" y="111"/>
                    <a:pt x="1072" y="222"/>
                  </a:cubicBezTo>
                  <a:cubicBezTo>
                    <a:pt x="887" y="333"/>
                    <a:pt x="777" y="407"/>
                    <a:pt x="740" y="407"/>
                  </a:cubicBezTo>
                  <a:cubicBezTo>
                    <a:pt x="703" y="481"/>
                    <a:pt x="666" y="518"/>
                    <a:pt x="629" y="592"/>
                  </a:cubicBezTo>
                  <a:lnTo>
                    <a:pt x="518" y="998"/>
                  </a:lnTo>
                  <a:lnTo>
                    <a:pt x="37" y="3143"/>
                  </a:lnTo>
                  <a:cubicBezTo>
                    <a:pt x="0" y="3217"/>
                    <a:pt x="37" y="3328"/>
                    <a:pt x="74" y="3402"/>
                  </a:cubicBezTo>
                  <a:cubicBezTo>
                    <a:pt x="111" y="3402"/>
                    <a:pt x="185" y="3549"/>
                    <a:pt x="370" y="3660"/>
                  </a:cubicBezTo>
                  <a:cubicBezTo>
                    <a:pt x="555" y="3771"/>
                    <a:pt x="814" y="3919"/>
                    <a:pt x="1146" y="3919"/>
                  </a:cubicBezTo>
                  <a:cubicBezTo>
                    <a:pt x="1294" y="3919"/>
                    <a:pt x="1479" y="3882"/>
                    <a:pt x="1664" y="3808"/>
                  </a:cubicBezTo>
                  <a:cubicBezTo>
                    <a:pt x="2071" y="3623"/>
                    <a:pt x="2292" y="3217"/>
                    <a:pt x="2440" y="2773"/>
                  </a:cubicBezTo>
                  <a:cubicBezTo>
                    <a:pt x="2588" y="2329"/>
                    <a:pt x="2625" y="1849"/>
                    <a:pt x="2625" y="1405"/>
                  </a:cubicBezTo>
                  <a:cubicBezTo>
                    <a:pt x="2625" y="1109"/>
                    <a:pt x="2625" y="814"/>
                    <a:pt x="2551" y="592"/>
                  </a:cubicBezTo>
                  <a:cubicBezTo>
                    <a:pt x="2514" y="407"/>
                    <a:pt x="2403" y="259"/>
                    <a:pt x="2255" y="148"/>
                  </a:cubicBezTo>
                  <a:cubicBezTo>
                    <a:pt x="2144" y="37"/>
                    <a:pt x="1960" y="0"/>
                    <a:pt x="1812"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85" name="Google Shape;2701;p50"/>
            <p:cNvSpPr/>
            <p:nvPr/>
          </p:nvSpPr>
          <p:spPr>
            <a:xfrm>
              <a:off x="4657320" y="3287160"/>
              <a:ext cx="40320" cy="61920"/>
            </a:xfrm>
            <a:custGeom>
              <a:avLst/>
              <a:gdLst/>
              <a:ahLst/>
              <a:cxnLst/>
              <a:rect l="l" t="t" r="r" b="b"/>
              <a:pathLst>
                <a:path w="2145" h="3292">
                  <a:moveTo>
                    <a:pt x="640" y="0"/>
                  </a:moveTo>
                  <a:cubicBezTo>
                    <a:pt x="448" y="0"/>
                    <a:pt x="284" y="91"/>
                    <a:pt x="222" y="362"/>
                  </a:cubicBezTo>
                  <a:cubicBezTo>
                    <a:pt x="1" y="1175"/>
                    <a:pt x="222" y="2913"/>
                    <a:pt x="925" y="3208"/>
                  </a:cubicBezTo>
                  <a:cubicBezTo>
                    <a:pt x="1065" y="3268"/>
                    <a:pt x="1198" y="3291"/>
                    <a:pt x="1321" y="3291"/>
                  </a:cubicBezTo>
                  <a:cubicBezTo>
                    <a:pt x="1814" y="3291"/>
                    <a:pt x="2145" y="2913"/>
                    <a:pt x="2145" y="2913"/>
                  </a:cubicBezTo>
                  <a:lnTo>
                    <a:pt x="1627" y="768"/>
                  </a:lnTo>
                  <a:lnTo>
                    <a:pt x="1516" y="362"/>
                  </a:lnTo>
                  <a:cubicBezTo>
                    <a:pt x="1516" y="362"/>
                    <a:pt x="1023" y="0"/>
                    <a:pt x="64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786" name="Google Shape;2702;p50"/>
            <p:cNvSpPr/>
            <p:nvPr/>
          </p:nvSpPr>
          <p:spPr>
            <a:xfrm>
              <a:off x="4654080" y="3281400"/>
              <a:ext cx="49320" cy="73800"/>
            </a:xfrm>
            <a:custGeom>
              <a:avLst/>
              <a:gdLst/>
              <a:ahLst/>
              <a:cxnLst/>
              <a:rect l="l" t="t" r="r" b="b"/>
              <a:pathLst>
                <a:path w="2626" h="3920">
                  <a:moveTo>
                    <a:pt x="814" y="629"/>
                  </a:moveTo>
                  <a:cubicBezTo>
                    <a:pt x="925" y="629"/>
                    <a:pt x="1110" y="666"/>
                    <a:pt x="1258" y="777"/>
                  </a:cubicBezTo>
                  <a:cubicBezTo>
                    <a:pt x="1332" y="814"/>
                    <a:pt x="1406" y="851"/>
                    <a:pt x="1443" y="888"/>
                  </a:cubicBezTo>
                  <a:lnTo>
                    <a:pt x="1446" y="890"/>
                  </a:lnTo>
                  <a:lnTo>
                    <a:pt x="1516" y="1146"/>
                  </a:lnTo>
                  <a:lnTo>
                    <a:pt x="1987" y="3094"/>
                  </a:lnTo>
                  <a:lnTo>
                    <a:pt x="1987" y="3094"/>
                  </a:lnTo>
                  <a:cubicBezTo>
                    <a:pt x="1959" y="3113"/>
                    <a:pt x="1925" y="3130"/>
                    <a:pt x="1886" y="3143"/>
                  </a:cubicBezTo>
                  <a:cubicBezTo>
                    <a:pt x="1775" y="3217"/>
                    <a:pt x="1664" y="3291"/>
                    <a:pt x="1516" y="3291"/>
                  </a:cubicBezTo>
                  <a:cubicBezTo>
                    <a:pt x="1406" y="3291"/>
                    <a:pt x="1332" y="3291"/>
                    <a:pt x="1221" y="3217"/>
                  </a:cubicBezTo>
                  <a:cubicBezTo>
                    <a:pt x="1110" y="3180"/>
                    <a:pt x="925" y="2958"/>
                    <a:pt x="814" y="2588"/>
                  </a:cubicBezTo>
                  <a:cubicBezTo>
                    <a:pt x="666" y="2219"/>
                    <a:pt x="629" y="1775"/>
                    <a:pt x="629" y="1405"/>
                  </a:cubicBezTo>
                  <a:cubicBezTo>
                    <a:pt x="629" y="1146"/>
                    <a:pt x="629" y="925"/>
                    <a:pt x="703" y="740"/>
                  </a:cubicBezTo>
                  <a:cubicBezTo>
                    <a:pt x="703" y="666"/>
                    <a:pt x="740" y="629"/>
                    <a:pt x="740" y="629"/>
                  </a:cubicBezTo>
                  <a:close/>
                  <a:moveTo>
                    <a:pt x="814" y="0"/>
                  </a:moveTo>
                  <a:cubicBezTo>
                    <a:pt x="666" y="0"/>
                    <a:pt x="518" y="37"/>
                    <a:pt x="370" y="148"/>
                  </a:cubicBezTo>
                  <a:cubicBezTo>
                    <a:pt x="223" y="259"/>
                    <a:pt x="149" y="407"/>
                    <a:pt x="75" y="592"/>
                  </a:cubicBezTo>
                  <a:cubicBezTo>
                    <a:pt x="38" y="814"/>
                    <a:pt x="1" y="1109"/>
                    <a:pt x="1" y="1405"/>
                  </a:cubicBezTo>
                  <a:cubicBezTo>
                    <a:pt x="1" y="1849"/>
                    <a:pt x="75" y="2329"/>
                    <a:pt x="223" y="2773"/>
                  </a:cubicBezTo>
                  <a:cubicBezTo>
                    <a:pt x="370" y="3217"/>
                    <a:pt x="555" y="3623"/>
                    <a:pt x="962" y="3808"/>
                  </a:cubicBezTo>
                  <a:cubicBezTo>
                    <a:pt x="1147" y="3882"/>
                    <a:pt x="1332" y="3919"/>
                    <a:pt x="1516" y="3919"/>
                  </a:cubicBezTo>
                  <a:cubicBezTo>
                    <a:pt x="1812" y="3919"/>
                    <a:pt x="2108" y="3771"/>
                    <a:pt x="2256" y="3660"/>
                  </a:cubicBezTo>
                  <a:cubicBezTo>
                    <a:pt x="2441" y="3549"/>
                    <a:pt x="2552" y="3402"/>
                    <a:pt x="2552" y="3402"/>
                  </a:cubicBezTo>
                  <a:cubicBezTo>
                    <a:pt x="2626" y="3328"/>
                    <a:pt x="2626" y="3217"/>
                    <a:pt x="2626" y="3143"/>
                  </a:cubicBezTo>
                  <a:lnTo>
                    <a:pt x="2108" y="998"/>
                  </a:lnTo>
                  <a:lnTo>
                    <a:pt x="1997" y="592"/>
                  </a:lnTo>
                  <a:cubicBezTo>
                    <a:pt x="1997" y="518"/>
                    <a:pt x="1960" y="481"/>
                    <a:pt x="1886" y="407"/>
                  </a:cubicBezTo>
                  <a:cubicBezTo>
                    <a:pt x="1886" y="407"/>
                    <a:pt x="1738" y="333"/>
                    <a:pt x="1553" y="222"/>
                  </a:cubicBezTo>
                  <a:cubicBezTo>
                    <a:pt x="1369" y="111"/>
                    <a:pt x="1110" y="0"/>
                    <a:pt x="814"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87" name="Google Shape;2703;p50"/>
            <p:cNvSpPr/>
            <p:nvPr/>
          </p:nvSpPr>
          <p:spPr>
            <a:xfrm>
              <a:off x="4678200" y="3361320"/>
              <a:ext cx="218520" cy="176400"/>
            </a:xfrm>
            <a:custGeom>
              <a:avLst/>
              <a:gdLst/>
              <a:ahLst/>
              <a:cxnLst/>
              <a:rect l="l" t="t" r="r" b="b"/>
              <a:pathLst>
                <a:path w="11573" h="9340">
                  <a:moveTo>
                    <a:pt x="5371" y="0"/>
                  </a:moveTo>
                  <a:cubicBezTo>
                    <a:pt x="4082" y="0"/>
                    <a:pt x="2795" y="308"/>
                    <a:pt x="2034" y="1021"/>
                  </a:cubicBezTo>
                  <a:cubicBezTo>
                    <a:pt x="2034" y="1021"/>
                    <a:pt x="1110" y="1724"/>
                    <a:pt x="925" y="2426"/>
                  </a:cubicBezTo>
                  <a:cubicBezTo>
                    <a:pt x="703" y="3128"/>
                    <a:pt x="1" y="8933"/>
                    <a:pt x="1" y="8933"/>
                  </a:cubicBezTo>
                  <a:cubicBezTo>
                    <a:pt x="1" y="8933"/>
                    <a:pt x="3883" y="6382"/>
                    <a:pt x="4992" y="6197"/>
                  </a:cubicBezTo>
                  <a:cubicBezTo>
                    <a:pt x="5027" y="6190"/>
                    <a:pt x="5067" y="6187"/>
                    <a:pt x="5111" y="6187"/>
                  </a:cubicBezTo>
                  <a:cubicBezTo>
                    <a:pt x="6444" y="6187"/>
                    <a:pt x="11572" y="9340"/>
                    <a:pt x="11572" y="9340"/>
                  </a:cubicBezTo>
                  <a:cubicBezTo>
                    <a:pt x="11572" y="9340"/>
                    <a:pt x="10278" y="2722"/>
                    <a:pt x="9243" y="1317"/>
                  </a:cubicBezTo>
                  <a:cubicBezTo>
                    <a:pt x="8682" y="507"/>
                    <a:pt x="7025" y="0"/>
                    <a:pt x="5371"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788" name="Google Shape;2704;p50"/>
            <p:cNvSpPr/>
            <p:nvPr/>
          </p:nvSpPr>
          <p:spPr>
            <a:xfrm>
              <a:off x="4672800" y="3355200"/>
              <a:ext cx="230400" cy="187920"/>
            </a:xfrm>
            <a:custGeom>
              <a:avLst/>
              <a:gdLst/>
              <a:ahLst/>
              <a:cxnLst/>
              <a:rect l="l" t="t" r="r" b="b"/>
              <a:pathLst>
                <a:path w="12202" h="9964">
                  <a:moveTo>
                    <a:pt x="2146" y="1074"/>
                  </a:moveTo>
                  <a:lnTo>
                    <a:pt x="2146" y="1074"/>
                  </a:lnTo>
                  <a:cubicBezTo>
                    <a:pt x="2146" y="1074"/>
                    <a:pt x="2146" y="1074"/>
                    <a:pt x="2146" y="1074"/>
                  </a:cubicBezTo>
                  <a:lnTo>
                    <a:pt x="2146" y="1074"/>
                  </a:lnTo>
                  <a:lnTo>
                    <a:pt x="2146" y="1074"/>
                  </a:lnTo>
                  <a:close/>
                  <a:moveTo>
                    <a:pt x="5620" y="629"/>
                  </a:moveTo>
                  <a:cubicBezTo>
                    <a:pt x="6434" y="629"/>
                    <a:pt x="7247" y="740"/>
                    <a:pt x="7913" y="961"/>
                  </a:cubicBezTo>
                  <a:cubicBezTo>
                    <a:pt x="8578" y="1183"/>
                    <a:pt x="9059" y="1479"/>
                    <a:pt x="9281" y="1812"/>
                  </a:cubicBezTo>
                  <a:cubicBezTo>
                    <a:pt x="9502" y="2107"/>
                    <a:pt x="9798" y="2773"/>
                    <a:pt x="10057" y="3586"/>
                  </a:cubicBezTo>
                  <a:cubicBezTo>
                    <a:pt x="10427" y="4769"/>
                    <a:pt x="10833" y="6322"/>
                    <a:pt x="11092" y="7542"/>
                  </a:cubicBezTo>
                  <a:cubicBezTo>
                    <a:pt x="11233" y="8141"/>
                    <a:pt x="11340" y="8639"/>
                    <a:pt x="11446" y="9037"/>
                  </a:cubicBezTo>
                  <a:lnTo>
                    <a:pt x="11446" y="9037"/>
                  </a:lnTo>
                  <a:cubicBezTo>
                    <a:pt x="10926" y="8727"/>
                    <a:pt x="10129" y="8258"/>
                    <a:pt x="9281" y="7801"/>
                  </a:cubicBezTo>
                  <a:cubicBezTo>
                    <a:pt x="8541" y="7394"/>
                    <a:pt x="7765" y="6988"/>
                    <a:pt x="7099" y="6692"/>
                  </a:cubicBezTo>
                  <a:cubicBezTo>
                    <a:pt x="6730" y="6544"/>
                    <a:pt x="6434" y="6433"/>
                    <a:pt x="6138" y="6322"/>
                  </a:cubicBezTo>
                  <a:cubicBezTo>
                    <a:pt x="5842" y="6248"/>
                    <a:pt x="5620" y="6174"/>
                    <a:pt x="5399" y="6174"/>
                  </a:cubicBezTo>
                  <a:lnTo>
                    <a:pt x="5214" y="6174"/>
                  </a:lnTo>
                  <a:cubicBezTo>
                    <a:pt x="4881" y="6248"/>
                    <a:pt x="4437" y="6470"/>
                    <a:pt x="3883" y="6729"/>
                  </a:cubicBezTo>
                  <a:cubicBezTo>
                    <a:pt x="2781" y="7293"/>
                    <a:pt x="1413" y="8158"/>
                    <a:pt x="676" y="8637"/>
                  </a:cubicBezTo>
                  <a:lnTo>
                    <a:pt x="676" y="8637"/>
                  </a:lnTo>
                  <a:cubicBezTo>
                    <a:pt x="751" y="8071"/>
                    <a:pt x="869" y="7197"/>
                    <a:pt x="999" y="6285"/>
                  </a:cubicBezTo>
                  <a:cubicBezTo>
                    <a:pt x="1110" y="5509"/>
                    <a:pt x="1184" y="4732"/>
                    <a:pt x="1295" y="4104"/>
                  </a:cubicBezTo>
                  <a:cubicBezTo>
                    <a:pt x="1332" y="3771"/>
                    <a:pt x="1369" y="3512"/>
                    <a:pt x="1406" y="3291"/>
                  </a:cubicBezTo>
                  <a:cubicBezTo>
                    <a:pt x="1480" y="3069"/>
                    <a:pt x="1480" y="2884"/>
                    <a:pt x="1517" y="2810"/>
                  </a:cubicBezTo>
                  <a:cubicBezTo>
                    <a:pt x="1591" y="2551"/>
                    <a:pt x="1849" y="2218"/>
                    <a:pt x="2071" y="1960"/>
                  </a:cubicBezTo>
                  <a:cubicBezTo>
                    <a:pt x="2182" y="1849"/>
                    <a:pt x="2293" y="1738"/>
                    <a:pt x="2404" y="1664"/>
                  </a:cubicBezTo>
                  <a:lnTo>
                    <a:pt x="2478" y="1590"/>
                  </a:lnTo>
                  <a:lnTo>
                    <a:pt x="2515" y="1553"/>
                  </a:lnTo>
                  <a:lnTo>
                    <a:pt x="2552" y="1553"/>
                  </a:lnTo>
                  <a:cubicBezTo>
                    <a:pt x="3180" y="924"/>
                    <a:pt x="4400" y="629"/>
                    <a:pt x="5620" y="629"/>
                  </a:cubicBezTo>
                  <a:close/>
                  <a:moveTo>
                    <a:pt x="5620" y="0"/>
                  </a:moveTo>
                  <a:cubicBezTo>
                    <a:pt x="4309" y="0"/>
                    <a:pt x="2998" y="287"/>
                    <a:pt x="2146" y="1074"/>
                  </a:cubicBezTo>
                  <a:lnTo>
                    <a:pt x="2145" y="1072"/>
                  </a:lnTo>
                  <a:cubicBezTo>
                    <a:pt x="2145" y="1072"/>
                    <a:pt x="1886" y="1257"/>
                    <a:pt x="1628" y="1553"/>
                  </a:cubicBezTo>
                  <a:cubicBezTo>
                    <a:pt x="1369" y="1849"/>
                    <a:pt x="1036" y="2218"/>
                    <a:pt x="925" y="2662"/>
                  </a:cubicBezTo>
                  <a:cubicBezTo>
                    <a:pt x="888" y="2773"/>
                    <a:pt x="851" y="2921"/>
                    <a:pt x="814" y="3180"/>
                  </a:cubicBezTo>
                  <a:cubicBezTo>
                    <a:pt x="555" y="4769"/>
                    <a:pt x="1" y="9206"/>
                    <a:pt x="1" y="9206"/>
                  </a:cubicBezTo>
                  <a:cubicBezTo>
                    <a:pt x="1" y="9317"/>
                    <a:pt x="38" y="9428"/>
                    <a:pt x="149" y="9502"/>
                  </a:cubicBezTo>
                  <a:cubicBezTo>
                    <a:pt x="204" y="9539"/>
                    <a:pt x="260" y="9557"/>
                    <a:pt x="315" y="9557"/>
                  </a:cubicBezTo>
                  <a:cubicBezTo>
                    <a:pt x="371" y="9557"/>
                    <a:pt x="426" y="9539"/>
                    <a:pt x="482" y="9502"/>
                  </a:cubicBezTo>
                  <a:cubicBezTo>
                    <a:pt x="482" y="9502"/>
                    <a:pt x="703" y="9317"/>
                    <a:pt x="1073" y="9095"/>
                  </a:cubicBezTo>
                  <a:cubicBezTo>
                    <a:pt x="1665" y="8725"/>
                    <a:pt x="2515" y="8208"/>
                    <a:pt x="3365" y="7727"/>
                  </a:cubicBezTo>
                  <a:cubicBezTo>
                    <a:pt x="3772" y="7468"/>
                    <a:pt x="4179" y="7283"/>
                    <a:pt x="4548" y="7099"/>
                  </a:cubicBezTo>
                  <a:cubicBezTo>
                    <a:pt x="4881" y="6951"/>
                    <a:pt x="5177" y="6840"/>
                    <a:pt x="5325" y="6803"/>
                  </a:cubicBezTo>
                  <a:lnTo>
                    <a:pt x="5399" y="6803"/>
                  </a:lnTo>
                  <a:cubicBezTo>
                    <a:pt x="5510" y="6803"/>
                    <a:pt x="5694" y="6840"/>
                    <a:pt x="5953" y="6914"/>
                  </a:cubicBezTo>
                  <a:cubicBezTo>
                    <a:pt x="6840" y="7209"/>
                    <a:pt x="8319" y="7949"/>
                    <a:pt x="9502" y="8614"/>
                  </a:cubicBezTo>
                  <a:cubicBezTo>
                    <a:pt x="10131" y="8947"/>
                    <a:pt x="10685" y="9280"/>
                    <a:pt x="11055" y="9502"/>
                  </a:cubicBezTo>
                  <a:cubicBezTo>
                    <a:pt x="11462" y="9760"/>
                    <a:pt x="11721" y="9908"/>
                    <a:pt x="11721" y="9908"/>
                  </a:cubicBezTo>
                  <a:cubicBezTo>
                    <a:pt x="11776" y="9945"/>
                    <a:pt x="11831" y="9964"/>
                    <a:pt x="11887" y="9964"/>
                  </a:cubicBezTo>
                  <a:cubicBezTo>
                    <a:pt x="11942" y="9964"/>
                    <a:pt x="11998" y="9945"/>
                    <a:pt x="12053" y="9908"/>
                  </a:cubicBezTo>
                  <a:cubicBezTo>
                    <a:pt x="12164" y="9834"/>
                    <a:pt x="12201" y="9686"/>
                    <a:pt x="12164" y="9576"/>
                  </a:cubicBezTo>
                  <a:cubicBezTo>
                    <a:pt x="12164" y="9576"/>
                    <a:pt x="11831" y="7912"/>
                    <a:pt x="11388" y="6100"/>
                  </a:cubicBezTo>
                  <a:cubicBezTo>
                    <a:pt x="11166" y="5176"/>
                    <a:pt x="10907" y="4215"/>
                    <a:pt x="10611" y="3364"/>
                  </a:cubicBezTo>
                  <a:cubicBezTo>
                    <a:pt x="10353" y="2551"/>
                    <a:pt x="10094" y="1849"/>
                    <a:pt x="9798" y="1442"/>
                  </a:cubicBezTo>
                  <a:cubicBezTo>
                    <a:pt x="9428" y="961"/>
                    <a:pt x="8837" y="629"/>
                    <a:pt x="8097" y="370"/>
                  </a:cubicBezTo>
                  <a:cubicBezTo>
                    <a:pt x="7358" y="148"/>
                    <a:pt x="6508" y="0"/>
                    <a:pt x="5620"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89" name="Google Shape;2705;p50"/>
            <p:cNvSpPr/>
            <p:nvPr/>
          </p:nvSpPr>
          <p:spPr>
            <a:xfrm>
              <a:off x="4728600" y="3424680"/>
              <a:ext cx="105120" cy="156240"/>
            </a:xfrm>
            <a:custGeom>
              <a:avLst/>
              <a:gdLst/>
              <a:ahLst/>
              <a:cxnLst/>
              <a:rect l="l" t="t" r="r" b="b"/>
              <a:pathLst>
                <a:path w="5584" h="8289">
                  <a:moveTo>
                    <a:pt x="1" y="0"/>
                  </a:moveTo>
                  <a:cubicBezTo>
                    <a:pt x="1" y="1"/>
                    <a:pt x="2454" y="8289"/>
                    <a:pt x="2871" y="8289"/>
                  </a:cubicBezTo>
                  <a:cubicBezTo>
                    <a:pt x="2894" y="8289"/>
                    <a:pt x="2911" y="8263"/>
                    <a:pt x="2921" y="8208"/>
                  </a:cubicBezTo>
                  <a:cubicBezTo>
                    <a:pt x="3143" y="7210"/>
                    <a:pt x="5583" y="296"/>
                    <a:pt x="5583" y="296"/>
                  </a:cubicBezTo>
                  <a:lnTo>
                    <a:pt x="5583" y="296"/>
                  </a:lnTo>
                  <a:cubicBezTo>
                    <a:pt x="5583" y="296"/>
                    <a:pt x="4263" y="413"/>
                    <a:pt x="2886" y="413"/>
                  </a:cubicBezTo>
                  <a:cubicBezTo>
                    <a:pt x="1696" y="413"/>
                    <a:pt x="463" y="326"/>
                    <a:pt x="1"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790" name="Google Shape;2706;p50"/>
            <p:cNvSpPr/>
            <p:nvPr/>
          </p:nvSpPr>
          <p:spPr>
            <a:xfrm>
              <a:off x="4722480" y="3418560"/>
              <a:ext cx="117000" cy="168480"/>
            </a:xfrm>
            <a:custGeom>
              <a:avLst/>
              <a:gdLst/>
              <a:ahLst/>
              <a:cxnLst/>
              <a:rect l="l" t="t" r="r" b="b"/>
              <a:pathLst>
                <a:path w="6212" h="8929">
                  <a:moveTo>
                    <a:pt x="793" y="828"/>
                  </a:moveTo>
                  <a:cubicBezTo>
                    <a:pt x="999" y="876"/>
                    <a:pt x="1228" y="909"/>
                    <a:pt x="1480" y="943"/>
                  </a:cubicBezTo>
                  <a:cubicBezTo>
                    <a:pt x="1997" y="1017"/>
                    <a:pt x="2626" y="1017"/>
                    <a:pt x="3217" y="1017"/>
                  </a:cubicBezTo>
                  <a:cubicBezTo>
                    <a:pt x="4113" y="1017"/>
                    <a:pt x="4963" y="972"/>
                    <a:pt x="5462" y="939"/>
                  </a:cubicBezTo>
                  <a:lnTo>
                    <a:pt x="5462" y="939"/>
                  </a:lnTo>
                  <a:cubicBezTo>
                    <a:pt x="5236" y="1571"/>
                    <a:pt x="4800" y="2801"/>
                    <a:pt x="4363" y="4085"/>
                  </a:cubicBezTo>
                  <a:cubicBezTo>
                    <a:pt x="4031" y="5010"/>
                    <a:pt x="3735" y="5971"/>
                    <a:pt x="3476" y="6784"/>
                  </a:cubicBezTo>
                  <a:cubicBezTo>
                    <a:pt x="3336" y="7205"/>
                    <a:pt x="3217" y="7583"/>
                    <a:pt x="3126" y="7888"/>
                  </a:cubicBezTo>
                  <a:lnTo>
                    <a:pt x="3126" y="7888"/>
                  </a:lnTo>
                  <a:cubicBezTo>
                    <a:pt x="3107" y="7843"/>
                    <a:pt x="3088" y="7796"/>
                    <a:pt x="3069" y="7745"/>
                  </a:cubicBezTo>
                  <a:cubicBezTo>
                    <a:pt x="2663" y="6747"/>
                    <a:pt x="2034" y="4862"/>
                    <a:pt x="1517" y="3235"/>
                  </a:cubicBezTo>
                  <a:cubicBezTo>
                    <a:pt x="1295" y="2422"/>
                    <a:pt x="1036" y="1645"/>
                    <a:pt x="888" y="1128"/>
                  </a:cubicBezTo>
                  <a:cubicBezTo>
                    <a:pt x="852" y="1020"/>
                    <a:pt x="821" y="920"/>
                    <a:pt x="793" y="828"/>
                  </a:cubicBezTo>
                  <a:close/>
                  <a:moveTo>
                    <a:pt x="315" y="0"/>
                  </a:moveTo>
                  <a:cubicBezTo>
                    <a:pt x="260" y="0"/>
                    <a:pt x="204" y="18"/>
                    <a:pt x="149" y="55"/>
                  </a:cubicBezTo>
                  <a:cubicBezTo>
                    <a:pt x="38" y="129"/>
                    <a:pt x="1" y="277"/>
                    <a:pt x="38" y="388"/>
                  </a:cubicBezTo>
                  <a:cubicBezTo>
                    <a:pt x="38" y="388"/>
                    <a:pt x="629" y="2459"/>
                    <a:pt x="1295" y="4566"/>
                  </a:cubicBezTo>
                  <a:cubicBezTo>
                    <a:pt x="1628" y="5601"/>
                    <a:pt x="1997" y="6636"/>
                    <a:pt x="2293" y="7413"/>
                  </a:cubicBezTo>
                  <a:cubicBezTo>
                    <a:pt x="2441" y="7819"/>
                    <a:pt x="2552" y="8152"/>
                    <a:pt x="2700" y="8374"/>
                  </a:cubicBezTo>
                  <a:cubicBezTo>
                    <a:pt x="2737" y="8522"/>
                    <a:pt x="2811" y="8596"/>
                    <a:pt x="2848" y="8670"/>
                  </a:cubicBezTo>
                  <a:lnTo>
                    <a:pt x="2958" y="8818"/>
                  </a:lnTo>
                  <a:cubicBezTo>
                    <a:pt x="2995" y="8854"/>
                    <a:pt x="3069" y="8891"/>
                    <a:pt x="3217" y="8928"/>
                  </a:cubicBezTo>
                  <a:cubicBezTo>
                    <a:pt x="3254" y="8928"/>
                    <a:pt x="3328" y="8891"/>
                    <a:pt x="3402" y="8854"/>
                  </a:cubicBezTo>
                  <a:cubicBezTo>
                    <a:pt x="3476" y="8818"/>
                    <a:pt x="3513" y="8744"/>
                    <a:pt x="3513" y="8707"/>
                  </a:cubicBezTo>
                  <a:lnTo>
                    <a:pt x="3550" y="8596"/>
                  </a:lnTo>
                  <a:cubicBezTo>
                    <a:pt x="3624" y="8374"/>
                    <a:pt x="3809" y="7745"/>
                    <a:pt x="4068" y="6969"/>
                  </a:cubicBezTo>
                  <a:cubicBezTo>
                    <a:pt x="4437" y="5786"/>
                    <a:pt x="4955" y="4233"/>
                    <a:pt x="5399" y="2939"/>
                  </a:cubicBezTo>
                  <a:cubicBezTo>
                    <a:pt x="5842" y="1682"/>
                    <a:pt x="6175" y="721"/>
                    <a:pt x="6175" y="721"/>
                  </a:cubicBezTo>
                  <a:cubicBezTo>
                    <a:pt x="6212" y="610"/>
                    <a:pt x="6212" y="499"/>
                    <a:pt x="6138" y="425"/>
                  </a:cubicBezTo>
                  <a:cubicBezTo>
                    <a:pt x="6078" y="365"/>
                    <a:pt x="6017" y="304"/>
                    <a:pt x="5937" y="304"/>
                  </a:cubicBezTo>
                  <a:cubicBezTo>
                    <a:pt x="5919" y="304"/>
                    <a:pt x="5899" y="307"/>
                    <a:pt x="5879" y="314"/>
                  </a:cubicBezTo>
                  <a:cubicBezTo>
                    <a:pt x="5879" y="314"/>
                    <a:pt x="5546" y="314"/>
                    <a:pt x="5066" y="351"/>
                  </a:cubicBezTo>
                  <a:cubicBezTo>
                    <a:pt x="4585" y="388"/>
                    <a:pt x="3920" y="425"/>
                    <a:pt x="3217" y="425"/>
                  </a:cubicBezTo>
                  <a:cubicBezTo>
                    <a:pt x="2663" y="425"/>
                    <a:pt x="2034" y="388"/>
                    <a:pt x="1554" y="351"/>
                  </a:cubicBezTo>
                  <a:cubicBezTo>
                    <a:pt x="1036" y="277"/>
                    <a:pt x="629" y="166"/>
                    <a:pt x="481" y="55"/>
                  </a:cubicBezTo>
                  <a:cubicBezTo>
                    <a:pt x="426" y="18"/>
                    <a:pt x="371" y="0"/>
                    <a:pt x="315"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91" name="Google Shape;2707;p50"/>
            <p:cNvSpPr/>
            <p:nvPr/>
          </p:nvSpPr>
          <p:spPr>
            <a:xfrm>
              <a:off x="4693680" y="3227400"/>
              <a:ext cx="182160" cy="246960"/>
            </a:xfrm>
            <a:custGeom>
              <a:avLst/>
              <a:gdLst/>
              <a:ahLst/>
              <a:cxnLst/>
              <a:rect l="l" t="t" r="r" b="b"/>
              <a:pathLst>
                <a:path w="9650" h="13083">
                  <a:moveTo>
                    <a:pt x="7210" y="0"/>
                  </a:moveTo>
                  <a:cubicBezTo>
                    <a:pt x="6721" y="0"/>
                    <a:pt x="6145" y="80"/>
                    <a:pt x="5472" y="268"/>
                  </a:cubicBezTo>
                  <a:cubicBezTo>
                    <a:pt x="2329" y="1193"/>
                    <a:pt x="111" y="2597"/>
                    <a:pt x="0" y="4631"/>
                  </a:cubicBezTo>
                  <a:cubicBezTo>
                    <a:pt x="0" y="4631"/>
                    <a:pt x="629" y="7995"/>
                    <a:pt x="1109" y="9326"/>
                  </a:cubicBezTo>
                  <a:cubicBezTo>
                    <a:pt x="1600" y="10555"/>
                    <a:pt x="3291" y="13082"/>
                    <a:pt x="4663" y="13082"/>
                  </a:cubicBezTo>
                  <a:cubicBezTo>
                    <a:pt x="4737" y="13082"/>
                    <a:pt x="4809" y="13075"/>
                    <a:pt x="4880" y="13060"/>
                  </a:cubicBezTo>
                  <a:cubicBezTo>
                    <a:pt x="6285" y="12764"/>
                    <a:pt x="8651" y="9807"/>
                    <a:pt x="8947" y="8698"/>
                  </a:cubicBezTo>
                  <a:cubicBezTo>
                    <a:pt x="9243" y="7589"/>
                    <a:pt x="9649" y="2930"/>
                    <a:pt x="9649" y="1895"/>
                  </a:cubicBezTo>
                  <a:cubicBezTo>
                    <a:pt x="9649" y="1108"/>
                    <a:pt x="9029" y="0"/>
                    <a:pt x="721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792" name="Google Shape;2708;p50"/>
            <p:cNvSpPr/>
            <p:nvPr/>
          </p:nvSpPr>
          <p:spPr>
            <a:xfrm>
              <a:off x="4688280" y="3221280"/>
              <a:ext cx="193320" cy="259200"/>
            </a:xfrm>
            <a:custGeom>
              <a:avLst/>
              <a:gdLst/>
              <a:ahLst/>
              <a:cxnLst/>
              <a:rect l="l" t="t" r="r" b="b"/>
              <a:pathLst>
                <a:path w="10242" h="13717">
                  <a:moveTo>
                    <a:pt x="7542" y="629"/>
                  </a:moveTo>
                  <a:cubicBezTo>
                    <a:pt x="8356" y="629"/>
                    <a:pt x="8873" y="888"/>
                    <a:pt x="9206" y="1184"/>
                  </a:cubicBezTo>
                  <a:cubicBezTo>
                    <a:pt x="9502" y="1517"/>
                    <a:pt x="9650" y="1923"/>
                    <a:pt x="9650" y="2219"/>
                  </a:cubicBezTo>
                  <a:cubicBezTo>
                    <a:pt x="9650" y="2700"/>
                    <a:pt x="9539" y="4142"/>
                    <a:pt x="9391" y="5546"/>
                  </a:cubicBezTo>
                  <a:cubicBezTo>
                    <a:pt x="9317" y="6286"/>
                    <a:pt x="9243" y="6988"/>
                    <a:pt x="9169" y="7580"/>
                  </a:cubicBezTo>
                  <a:cubicBezTo>
                    <a:pt x="9095" y="8208"/>
                    <a:pt x="9021" y="8689"/>
                    <a:pt x="8947" y="8948"/>
                  </a:cubicBezTo>
                  <a:cubicBezTo>
                    <a:pt x="8873" y="9170"/>
                    <a:pt x="8688" y="9539"/>
                    <a:pt x="8430" y="9983"/>
                  </a:cubicBezTo>
                  <a:cubicBezTo>
                    <a:pt x="7986" y="10611"/>
                    <a:pt x="7394" y="11351"/>
                    <a:pt x="6803" y="11942"/>
                  </a:cubicBezTo>
                  <a:cubicBezTo>
                    <a:pt x="6174" y="12571"/>
                    <a:pt x="5509" y="13014"/>
                    <a:pt x="5102" y="13088"/>
                  </a:cubicBezTo>
                  <a:lnTo>
                    <a:pt x="4954" y="13088"/>
                  </a:lnTo>
                  <a:cubicBezTo>
                    <a:pt x="4928" y="13092"/>
                    <a:pt x="4901" y="13094"/>
                    <a:pt x="4873" y="13094"/>
                  </a:cubicBezTo>
                  <a:cubicBezTo>
                    <a:pt x="4634" y="13094"/>
                    <a:pt x="4365" y="12955"/>
                    <a:pt x="4067" y="12756"/>
                  </a:cubicBezTo>
                  <a:cubicBezTo>
                    <a:pt x="3586" y="12386"/>
                    <a:pt x="3069" y="11831"/>
                    <a:pt x="2625" y="11203"/>
                  </a:cubicBezTo>
                  <a:cubicBezTo>
                    <a:pt x="2218" y="10611"/>
                    <a:pt x="1886" y="9946"/>
                    <a:pt x="1701" y="9539"/>
                  </a:cubicBezTo>
                  <a:cubicBezTo>
                    <a:pt x="1479" y="8911"/>
                    <a:pt x="1183" y="7728"/>
                    <a:pt x="961" y="6729"/>
                  </a:cubicBezTo>
                  <a:cubicBezTo>
                    <a:pt x="851" y="6249"/>
                    <a:pt x="777" y="5768"/>
                    <a:pt x="703" y="5435"/>
                  </a:cubicBezTo>
                  <a:cubicBezTo>
                    <a:pt x="656" y="5224"/>
                    <a:pt x="624" y="5072"/>
                    <a:pt x="606" y="4989"/>
                  </a:cubicBezTo>
                  <a:lnTo>
                    <a:pt x="606" y="4989"/>
                  </a:lnTo>
                  <a:lnTo>
                    <a:pt x="629" y="4992"/>
                  </a:lnTo>
                  <a:cubicBezTo>
                    <a:pt x="666" y="4068"/>
                    <a:pt x="1183" y="3291"/>
                    <a:pt x="2071" y="2626"/>
                  </a:cubicBezTo>
                  <a:cubicBezTo>
                    <a:pt x="2995" y="1923"/>
                    <a:pt x="4326" y="1332"/>
                    <a:pt x="5879" y="888"/>
                  </a:cubicBezTo>
                  <a:cubicBezTo>
                    <a:pt x="6507" y="703"/>
                    <a:pt x="7062" y="629"/>
                    <a:pt x="7542" y="629"/>
                  </a:cubicBezTo>
                  <a:close/>
                  <a:moveTo>
                    <a:pt x="7542" y="1"/>
                  </a:moveTo>
                  <a:cubicBezTo>
                    <a:pt x="6988" y="1"/>
                    <a:pt x="6396" y="112"/>
                    <a:pt x="5694" y="297"/>
                  </a:cubicBezTo>
                  <a:cubicBezTo>
                    <a:pt x="4104" y="777"/>
                    <a:pt x="2736" y="1369"/>
                    <a:pt x="1701" y="2108"/>
                  </a:cubicBezTo>
                  <a:cubicBezTo>
                    <a:pt x="703" y="2885"/>
                    <a:pt x="37" y="3809"/>
                    <a:pt x="0" y="4955"/>
                  </a:cubicBezTo>
                  <a:lnTo>
                    <a:pt x="0" y="5029"/>
                  </a:lnTo>
                  <a:cubicBezTo>
                    <a:pt x="0" y="5029"/>
                    <a:pt x="148" y="5879"/>
                    <a:pt x="370" y="6877"/>
                  </a:cubicBezTo>
                  <a:cubicBezTo>
                    <a:pt x="592" y="7876"/>
                    <a:pt x="851" y="9059"/>
                    <a:pt x="1146" y="9761"/>
                  </a:cubicBezTo>
                  <a:cubicBezTo>
                    <a:pt x="1405" y="10427"/>
                    <a:pt x="1923" y="11388"/>
                    <a:pt x="2625" y="12201"/>
                  </a:cubicBezTo>
                  <a:cubicBezTo>
                    <a:pt x="2958" y="12608"/>
                    <a:pt x="3328" y="12978"/>
                    <a:pt x="3697" y="13236"/>
                  </a:cubicBezTo>
                  <a:cubicBezTo>
                    <a:pt x="4104" y="13532"/>
                    <a:pt x="4511" y="13717"/>
                    <a:pt x="4954" y="13717"/>
                  </a:cubicBezTo>
                  <a:cubicBezTo>
                    <a:pt x="5028" y="13717"/>
                    <a:pt x="5139" y="13717"/>
                    <a:pt x="5250" y="13680"/>
                  </a:cubicBezTo>
                  <a:cubicBezTo>
                    <a:pt x="5694" y="13606"/>
                    <a:pt x="6100" y="13347"/>
                    <a:pt x="6544" y="12978"/>
                  </a:cubicBezTo>
                  <a:cubicBezTo>
                    <a:pt x="7210" y="12460"/>
                    <a:pt x="7875" y="11721"/>
                    <a:pt x="8430" y="11018"/>
                  </a:cubicBezTo>
                  <a:cubicBezTo>
                    <a:pt x="8984" y="10279"/>
                    <a:pt x="9391" y="9613"/>
                    <a:pt x="9539" y="9096"/>
                  </a:cubicBezTo>
                  <a:cubicBezTo>
                    <a:pt x="9613" y="8800"/>
                    <a:pt x="9687" y="8282"/>
                    <a:pt x="9797" y="7691"/>
                  </a:cubicBezTo>
                  <a:cubicBezTo>
                    <a:pt x="10019" y="5842"/>
                    <a:pt x="10241" y="3032"/>
                    <a:pt x="10241" y="2219"/>
                  </a:cubicBezTo>
                  <a:cubicBezTo>
                    <a:pt x="10241" y="1738"/>
                    <a:pt x="10056" y="1184"/>
                    <a:pt x="9613" y="740"/>
                  </a:cubicBezTo>
                  <a:cubicBezTo>
                    <a:pt x="9169" y="297"/>
                    <a:pt x="8503" y="1"/>
                    <a:pt x="7542"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93" name="Google Shape;2709;p50"/>
            <p:cNvSpPr/>
            <p:nvPr/>
          </p:nvSpPr>
          <p:spPr>
            <a:xfrm>
              <a:off x="4651920" y="3103200"/>
              <a:ext cx="243000" cy="228240"/>
            </a:xfrm>
            <a:custGeom>
              <a:avLst/>
              <a:gdLst/>
              <a:ahLst/>
              <a:cxnLst/>
              <a:rect l="l" t="t" r="r" b="b"/>
              <a:pathLst>
                <a:path w="12867" h="12080">
                  <a:moveTo>
                    <a:pt x="8223" y="1"/>
                  </a:moveTo>
                  <a:cubicBezTo>
                    <a:pt x="6105" y="1"/>
                    <a:pt x="3346" y="637"/>
                    <a:pt x="1923" y="1758"/>
                  </a:cubicBezTo>
                  <a:cubicBezTo>
                    <a:pt x="1" y="3274"/>
                    <a:pt x="407" y="7119"/>
                    <a:pt x="592" y="8857"/>
                  </a:cubicBezTo>
                  <a:cubicBezTo>
                    <a:pt x="758" y="10153"/>
                    <a:pt x="1294" y="10318"/>
                    <a:pt x="1555" y="10318"/>
                  </a:cubicBezTo>
                  <a:cubicBezTo>
                    <a:pt x="1644" y="10318"/>
                    <a:pt x="1701" y="10299"/>
                    <a:pt x="1701" y="10299"/>
                  </a:cubicBezTo>
                  <a:lnTo>
                    <a:pt x="1701" y="10299"/>
                  </a:lnTo>
                  <a:cubicBezTo>
                    <a:pt x="1701" y="10299"/>
                    <a:pt x="1295" y="11001"/>
                    <a:pt x="1221" y="11519"/>
                  </a:cubicBezTo>
                  <a:cubicBezTo>
                    <a:pt x="1163" y="11769"/>
                    <a:pt x="1737" y="12079"/>
                    <a:pt x="2660" y="12079"/>
                  </a:cubicBezTo>
                  <a:cubicBezTo>
                    <a:pt x="3510" y="12079"/>
                    <a:pt x="4656" y="11816"/>
                    <a:pt x="5879" y="11001"/>
                  </a:cubicBezTo>
                  <a:cubicBezTo>
                    <a:pt x="8430" y="9263"/>
                    <a:pt x="9946" y="7858"/>
                    <a:pt x="9946" y="7858"/>
                  </a:cubicBezTo>
                  <a:cubicBezTo>
                    <a:pt x="9946" y="7858"/>
                    <a:pt x="10242" y="8265"/>
                    <a:pt x="10057" y="9152"/>
                  </a:cubicBezTo>
                  <a:cubicBezTo>
                    <a:pt x="9895" y="9825"/>
                    <a:pt x="10282" y="10282"/>
                    <a:pt x="10931" y="10282"/>
                  </a:cubicBezTo>
                  <a:cubicBezTo>
                    <a:pt x="11175" y="10282"/>
                    <a:pt x="11455" y="10218"/>
                    <a:pt x="11757" y="10077"/>
                  </a:cubicBezTo>
                  <a:cubicBezTo>
                    <a:pt x="12867" y="9559"/>
                    <a:pt x="12460" y="8968"/>
                    <a:pt x="12460" y="8968"/>
                  </a:cubicBezTo>
                  <a:cubicBezTo>
                    <a:pt x="12460" y="8968"/>
                    <a:pt x="12867" y="6343"/>
                    <a:pt x="12867" y="5012"/>
                  </a:cubicBezTo>
                  <a:cubicBezTo>
                    <a:pt x="12867" y="3681"/>
                    <a:pt x="12053" y="834"/>
                    <a:pt x="10131" y="243"/>
                  </a:cubicBezTo>
                  <a:cubicBezTo>
                    <a:pt x="9631" y="79"/>
                    <a:pt x="8966" y="1"/>
                    <a:pt x="8223"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94" name="Google Shape;2710;p50"/>
            <p:cNvSpPr/>
            <p:nvPr/>
          </p:nvSpPr>
          <p:spPr>
            <a:xfrm>
              <a:off x="4654080" y="3097440"/>
              <a:ext cx="247320" cy="240120"/>
            </a:xfrm>
            <a:custGeom>
              <a:avLst/>
              <a:gdLst/>
              <a:ahLst/>
              <a:cxnLst/>
              <a:rect l="l" t="t" r="r" b="b"/>
              <a:pathLst>
                <a:path w="13089" h="12719">
                  <a:moveTo>
                    <a:pt x="8134" y="629"/>
                  </a:moveTo>
                  <a:cubicBezTo>
                    <a:pt x="8837" y="629"/>
                    <a:pt x="9502" y="703"/>
                    <a:pt x="9946" y="851"/>
                  </a:cubicBezTo>
                  <a:cubicBezTo>
                    <a:pt x="10796" y="1110"/>
                    <a:pt x="11425" y="1886"/>
                    <a:pt x="11831" y="2811"/>
                  </a:cubicBezTo>
                  <a:cubicBezTo>
                    <a:pt x="12275" y="3698"/>
                    <a:pt x="12460" y="4733"/>
                    <a:pt x="12460" y="5325"/>
                  </a:cubicBezTo>
                  <a:cubicBezTo>
                    <a:pt x="12460" y="5953"/>
                    <a:pt x="12349" y="6951"/>
                    <a:pt x="12275" y="7765"/>
                  </a:cubicBezTo>
                  <a:cubicBezTo>
                    <a:pt x="12164" y="8578"/>
                    <a:pt x="12053" y="9244"/>
                    <a:pt x="12053" y="9244"/>
                  </a:cubicBezTo>
                  <a:cubicBezTo>
                    <a:pt x="12053" y="9305"/>
                    <a:pt x="12053" y="9366"/>
                    <a:pt x="12095" y="9427"/>
                  </a:cubicBezTo>
                  <a:lnTo>
                    <a:pt x="12095" y="9427"/>
                  </a:lnTo>
                  <a:lnTo>
                    <a:pt x="12090" y="9429"/>
                  </a:lnTo>
                  <a:lnTo>
                    <a:pt x="12127" y="9539"/>
                  </a:lnTo>
                  <a:cubicBezTo>
                    <a:pt x="12127" y="9613"/>
                    <a:pt x="12127" y="9650"/>
                    <a:pt x="12053" y="9761"/>
                  </a:cubicBezTo>
                  <a:cubicBezTo>
                    <a:pt x="11979" y="9835"/>
                    <a:pt x="11831" y="9983"/>
                    <a:pt x="11536" y="10131"/>
                  </a:cubicBezTo>
                  <a:cubicBezTo>
                    <a:pt x="11240" y="10242"/>
                    <a:pt x="11018" y="10279"/>
                    <a:pt x="10833" y="10279"/>
                  </a:cubicBezTo>
                  <a:cubicBezTo>
                    <a:pt x="10611" y="10279"/>
                    <a:pt x="10463" y="10205"/>
                    <a:pt x="10352" y="10131"/>
                  </a:cubicBezTo>
                  <a:cubicBezTo>
                    <a:pt x="10279" y="10057"/>
                    <a:pt x="10205" y="9946"/>
                    <a:pt x="10205" y="9761"/>
                  </a:cubicBezTo>
                  <a:cubicBezTo>
                    <a:pt x="10205" y="9687"/>
                    <a:pt x="10205" y="9613"/>
                    <a:pt x="10242" y="9539"/>
                  </a:cubicBezTo>
                  <a:cubicBezTo>
                    <a:pt x="10279" y="9281"/>
                    <a:pt x="10315" y="9096"/>
                    <a:pt x="10315" y="8874"/>
                  </a:cubicBezTo>
                  <a:cubicBezTo>
                    <a:pt x="10315" y="8319"/>
                    <a:pt x="10094" y="8024"/>
                    <a:pt x="10057" y="7987"/>
                  </a:cubicBezTo>
                  <a:cubicBezTo>
                    <a:pt x="10020" y="7913"/>
                    <a:pt x="9946" y="7876"/>
                    <a:pt x="9872" y="7839"/>
                  </a:cubicBezTo>
                  <a:cubicBezTo>
                    <a:pt x="9761" y="7839"/>
                    <a:pt x="9687" y="7876"/>
                    <a:pt x="9613" y="7950"/>
                  </a:cubicBezTo>
                  <a:lnTo>
                    <a:pt x="9539" y="7987"/>
                  </a:lnTo>
                  <a:cubicBezTo>
                    <a:pt x="9243" y="8282"/>
                    <a:pt x="7801" y="9539"/>
                    <a:pt x="5583" y="11055"/>
                  </a:cubicBezTo>
                  <a:cubicBezTo>
                    <a:pt x="4437" y="11832"/>
                    <a:pt x="3365" y="12090"/>
                    <a:pt x="2552" y="12090"/>
                  </a:cubicBezTo>
                  <a:cubicBezTo>
                    <a:pt x="2145" y="12090"/>
                    <a:pt x="1812" y="12016"/>
                    <a:pt x="1627" y="11943"/>
                  </a:cubicBezTo>
                  <a:cubicBezTo>
                    <a:pt x="1524" y="11908"/>
                    <a:pt x="1452" y="11841"/>
                    <a:pt x="1413" y="11833"/>
                  </a:cubicBezTo>
                  <a:lnTo>
                    <a:pt x="1413" y="11833"/>
                  </a:lnTo>
                  <a:cubicBezTo>
                    <a:pt x="1456" y="11647"/>
                    <a:pt x="1560" y="11372"/>
                    <a:pt x="1664" y="11129"/>
                  </a:cubicBezTo>
                  <a:cubicBezTo>
                    <a:pt x="1738" y="11018"/>
                    <a:pt x="1775" y="10944"/>
                    <a:pt x="1812" y="10870"/>
                  </a:cubicBezTo>
                  <a:cubicBezTo>
                    <a:pt x="1849" y="10796"/>
                    <a:pt x="1886" y="10759"/>
                    <a:pt x="1886" y="10759"/>
                  </a:cubicBezTo>
                  <a:cubicBezTo>
                    <a:pt x="1923" y="10649"/>
                    <a:pt x="1923" y="10501"/>
                    <a:pt x="1849" y="10390"/>
                  </a:cubicBezTo>
                  <a:cubicBezTo>
                    <a:pt x="1795" y="10336"/>
                    <a:pt x="1701" y="10301"/>
                    <a:pt x="1611" y="10301"/>
                  </a:cubicBezTo>
                  <a:cubicBezTo>
                    <a:pt x="1579" y="10301"/>
                    <a:pt x="1546" y="10306"/>
                    <a:pt x="1516" y="10316"/>
                  </a:cubicBezTo>
                  <a:lnTo>
                    <a:pt x="1443" y="10316"/>
                  </a:lnTo>
                  <a:cubicBezTo>
                    <a:pt x="1369" y="10316"/>
                    <a:pt x="1258" y="10279"/>
                    <a:pt x="1147" y="10168"/>
                  </a:cubicBezTo>
                  <a:cubicBezTo>
                    <a:pt x="1036" y="10020"/>
                    <a:pt x="851" y="9724"/>
                    <a:pt x="814" y="9133"/>
                  </a:cubicBezTo>
                  <a:cubicBezTo>
                    <a:pt x="703" y="8504"/>
                    <a:pt x="629" y="7580"/>
                    <a:pt x="629" y="6582"/>
                  </a:cubicBezTo>
                  <a:cubicBezTo>
                    <a:pt x="629" y="5768"/>
                    <a:pt x="703" y="4881"/>
                    <a:pt x="888" y="4142"/>
                  </a:cubicBezTo>
                  <a:cubicBezTo>
                    <a:pt x="1110" y="3365"/>
                    <a:pt x="1480" y="2737"/>
                    <a:pt x="1997" y="2330"/>
                  </a:cubicBezTo>
                  <a:cubicBezTo>
                    <a:pt x="2663" y="1776"/>
                    <a:pt x="3698" y="1369"/>
                    <a:pt x="4807" y="1073"/>
                  </a:cubicBezTo>
                  <a:cubicBezTo>
                    <a:pt x="5916" y="777"/>
                    <a:pt x="7099" y="629"/>
                    <a:pt x="8134" y="629"/>
                  </a:cubicBezTo>
                  <a:close/>
                  <a:moveTo>
                    <a:pt x="8134" y="1"/>
                  </a:moveTo>
                  <a:cubicBezTo>
                    <a:pt x="7025" y="1"/>
                    <a:pt x="5805" y="149"/>
                    <a:pt x="4622" y="482"/>
                  </a:cubicBezTo>
                  <a:cubicBezTo>
                    <a:pt x="3476" y="777"/>
                    <a:pt x="2404" y="1221"/>
                    <a:pt x="1627" y="1813"/>
                  </a:cubicBezTo>
                  <a:cubicBezTo>
                    <a:pt x="962" y="2367"/>
                    <a:pt x="555" y="3143"/>
                    <a:pt x="296" y="3957"/>
                  </a:cubicBezTo>
                  <a:cubicBezTo>
                    <a:pt x="75" y="4807"/>
                    <a:pt x="1" y="5731"/>
                    <a:pt x="1" y="6582"/>
                  </a:cubicBezTo>
                  <a:cubicBezTo>
                    <a:pt x="1" y="7617"/>
                    <a:pt x="112" y="8578"/>
                    <a:pt x="186" y="9207"/>
                  </a:cubicBezTo>
                  <a:cubicBezTo>
                    <a:pt x="259" y="9872"/>
                    <a:pt x="444" y="10316"/>
                    <a:pt x="703" y="10575"/>
                  </a:cubicBezTo>
                  <a:cubicBezTo>
                    <a:pt x="836" y="10726"/>
                    <a:pt x="978" y="10819"/>
                    <a:pt x="1110" y="10869"/>
                  </a:cubicBezTo>
                  <a:lnTo>
                    <a:pt x="1110" y="10869"/>
                  </a:lnTo>
                  <a:cubicBezTo>
                    <a:pt x="1110" y="10870"/>
                    <a:pt x="1110" y="10870"/>
                    <a:pt x="1110" y="10870"/>
                  </a:cubicBezTo>
                  <a:cubicBezTo>
                    <a:pt x="1003" y="11119"/>
                    <a:pt x="863" y="11436"/>
                    <a:pt x="819" y="11723"/>
                  </a:cubicBezTo>
                  <a:lnTo>
                    <a:pt x="819" y="11723"/>
                  </a:lnTo>
                  <a:lnTo>
                    <a:pt x="814" y="11721"/>
                  </a:lnTo>
                  <a:lnTo>
                    <a:pt x="777" y="11832"/>
                  </a:lnTo>
                  <a:cubicBezTo>
                    <a:pt x="777" y="12016"/>
                    <a:pt x="888" y="12164"/>
                    <a:pt x="999" y="12275"/>
                  </a:cubicBezTo>
                  <a:cubicBezTo>
                    <a:pt x="1147" y="12423"/>
                    <a:pt x="1369" y="12497"/>
                    <a:pt x="1627" y="12608"/>
                  </a:cubicBezTo>
                  <a:cubicBezTo>
                    <a:pt x="1886" y="12682"/>
                    <a:pt x="2182" y="12719"/>
                    <a:pt x="2552" y="12719"/>
                  </a:cubicBezTo>
                  <a:cubicBezTo>
                    <a:pt x="3476" y="12719"/>
                    <a:pt x="4696" y="12423"/>
                    <a:pt x="5953" y="11573"/>
                  </a:cubicBezTo>
                  <a:cubicBezTo>
                    <a:pt x="7781" y="10327"/>
                    <a:pt x="9078" y="9234"/>
                    <a:pt x="9679" y="8714"/>
                  </a:cubicBezTo>
                  <a:lnTo>
                    <a:pt x="9679" y="8714"/>
                  </a:lnTo>
                  <a:cubicBezTo>
                    <a:pt x="9684" y="8762"/>
                    <a:pt x="9687" y="8815"/>
                    <a:pt x="9687" y="8874"/>
                  </a:cubicBezTo>
                  <a:cubicBezTo>
                    <a:pt x="9687" y="9014"/>
                    <a:pt x="9687" y="9187"/>
                    <a:pt x="9624" y="9394"/>
                  </a:cubicBezTo>
                  <a:lnTo>
                    <a:pt x="9624" y="9394"/>
                  </a:lnTo>
                  <a:lnTo>
                    <a:pt x="9613" y="9392"/>
                  </a:lnTo>
                  <a:cubicBezTo>
                    <a:pt x="9613" y="9539"/>
                    <a:pt x="9576" y="9650"/>
                    <a:pt x="9576" y="9761"/>
                  </a:cubicBezTo>
                  <a:cubicBezTo>
                    <a:pt x="9576" y="10094"/>
                    <a:pt x="9724" y="10390"/>
                    <a:pt x="9946" y="10575"/>
                  </a:cubicBezTo>
                  <a:cubicBezTo>
                    <a:pt x="10168" y="10796"/>
                    <a:pt x="10500" y="10907"/>
                    <a:pt x="10833" y="10907"/>
                  </a:cubicBezTo>
                  <a:cubicBezTo>
                    <a:pt x="11129" y="10907"/>
                    <a:pt x="11462" y="10833"/>
                    <a:pt x="11794" y="10686"/>
                  </a:cubicBezTo>
                  <a:cubicBezTo>
                    <a:pt x="12127" y="10501"/>
                    <a:pt x="12386" y="10316"/>
                    <a:pt x="12534" y="10131"/>
                  </a:cubicBezTo>
                  <a:cubicBezTo>
                    <a:pt x="12682" y="9946"/>
                    <a:pt x="12756" y="9724"/>
                    <a:pt x="12756" y="9539"/>
                  </a:cubicBezTo>
                  <a:cubicBezTo>
                    <a:pt x="12756" y="9409"/>
                    <a:pt x="12727" y="9306"/>
                    <a:pt x="12695" y="9232"/>
                  </a:cubicBezTo>
                  <a:lnTo>
                    <a:pt x="12695" y="9232"/>
                  </a:lnTo>
                  <a:cubicBezTo>
                    <a:pt x="12764" y="8771"/>
                    <a:pt x="13088" y="6546"/>
                    <a:pt x="13088" y="5325"/>
                  </a:cubicBezTo>
                  <a:cubicBezTo>
                    <a:pt x="13088" y="4585"/>
                    <a:pt x="12866" y="3550"/>
                    <a:pt x="12423" y="2552"/>
                  </a:cubicBezTo>
                  <a:cubicBezTo>
                    <a:pt x="11942" y="1554"/>
                    <a:pt x="11203" y="593"/>
                    <a:pt x="10131" y="260"/>
                  </a:cubicBezTo>
                  <a:cubicBezTo>
                    <a:pt x="9576" y="75"/>
                    <a:pt x="8911" y="1"/>
                    <a:pt x="8134"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95" name="Google Shape;2711;p50"/>
            <p:cNvSpPr/>
            <p:nvPr/>
          </p:nvSpPr>
          <p:spPr>
            <a:xfrm>
              <a:off x="4390200" y="3768840"/>
              <a:ext cx="326160" cy="97200"/>
            </a:xfrm>
            <a:custGeom>
              <a:avLst/>
              <a:gdLst/>
              <a:ahLst/>
              <a:cxnLst/>
              <a:rect l="l" t="t" r="r" b="b"/>
              <a:pathLst>
                <a:path w="17267" h="5154">
                  <a:moveTo>
                    <a:pt x="3848" y="0"/>
                  </a:moveTo>
                  <a:cubicBezTo>
                    <a:pt x="3145" y="0"/>
                    <a:pt x="2774" y="163"/>
                    <a:pt x="2774" y="163"/>
                  </a:cubicBezTo>
                  <a:cubicBezTo>
                    <a:pt x="334" y="1789"/>
                    <a:pt x="1" y="4710"/>
                    <a:pt x="925" y="5006"/>
                  </a:cubicBezTo>
                  <a:cubicBezTo>
                    <a:pt x="1233" y="5117"/>
                    <a:pt x="3152" y="5154"/>
                    <a:pt x="5572" y="5154"/>
                  </a:cubicBezTo>
                  <a:cubicBezTo>
                    <a:pt x="10414" y="5154"/>
                    <a:pt x="17266" y="5006"/>
                    <a:pt x="17266" y="5006"/>
                  </a:cubicBezTo>
                  <a:lnTo>
                    <a:pt x="17155" y="2788"/>
                  </a:lnTo>
                  <a:cubicBezTo>
                    <a:pt x="17155" y="2788"/>
                    <a:pt x="13717" y="2492"/>
                    <a:pt x="13125" y="2492"/>
                  </a:cubicBezTo>
                  <a:cubicBezTo>
                    <a:pt x="12497" y="2492"/>
                    <a:pt x="8245" y="1272"/>
                    <a:pt x="6101" y="458"/>
                  </a:cubicBezTo>
                  <a:cubicBezTo>
                    <a:pt x="5157" y="101"/>
                    <a:pt x="4400" y="0"/>
                    <a:pt x="3848"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796" name="Google Shape;2712;p50"/>
            <p:cNvSpPr/>
            <p:nvPr/>
          </p:nvSpPr>
          <p:spPr>
            <a:xfrm>
              <a:off x="4393080" y="3763080"/>
              <a:ext cx="329760" cy="108720"/>
            </a:xfrm>
            <a:custGeom>
              <a:avLst/>
              <a:gdLst/>
              <a:ahLst/>
              <a:cxnLst/>
              <a:rect l="l" t="t" r="r" b="b"/>
              <a:pathLst>
                <a:path w="17451" h="5768">
                  <a:moveTo>
                    <a:pt x="3698" y="629"/>
                  </a:moveTo>
                  <a:cubicBezTo>
                    <a:pt x="4215" y="629"/>
                    <a:pt x="4918" y="703"/>
                    <a:pt x="5842" y="1072"/>
                  </a:cubicBezTo>
                  <a:cubicBezTo>
                    <a:pt x="6914" y="1479"/>
                    <a:pt x="8541" y="1997"/>
                    <a:pt x="9946" y="2403"/>
                  </a:cubicBezTo>
                  <a:cubicBezTo>
                    <a:pt x="10648" y="2588"/>
                    <a:pt x="11314" y="2773"/>
                    <a:pt x="11831" y="2884"/>
                  </a:cubicBezTo>
                  <a:cubicBezTo>
                    <a:pt x="12090" y="2958"/>
                    <a:pt x="12312" y="3032"/>
                    <a:pt x="12497" y="3069"/>
                  </a:cubicBezTo>
                  <a:cubicBezTo>
                    <a:pt x="12719" y="3106"/>
                    <a:pt x="12829" y="3106"/>
                    <a:pt x="12977" y="3106"/>
                  </a:cubicBezTo>
                  <a:cubicBezTo>
                    <a:pt x="13236" y="3106"/>
                    <a:pt x="14271" y="3180"/>
                    <a:pt x="15196" y="3254"/>
                  </a:cubicBezTo>
                  <a:cubicBezTo>
                    <a:pt x="15801" y="3302"/>
                    <a:pt x="16390" y="3350"/>
                    <a:pt x="16725" y="3378"/>
                  </a:cubicBezTo>
                  <a:lnTo>
                    <a:pt x="16725" y="3378"/>
                  </a:lnTo>
                  <a:lnTo>
                    <a:pt x="16806" y="5033"/>
                  </a:lnTo>
                  <a:lnTo>
                    <a:pt x="16806" y="5033"/>
                  </a:lnTo>
                  <a:cubicBezTo>
                    <a:pt x="16608" y="5037"/>
                    <a:pt x="16322" y="5047"/>
                    <a:pt x="15972" y="5065"/>
                  </a:cubicBezTo>
                  <a:cubicBezTo>
                    <a:pt x="13828" y="5102"/>
                    <a:pt x="9058" y="5176"/>
                    <a:pt x="5435" y="5176"/>
                  </a:cubicBezTo>
                  <a:cubicBezTo>
                    <a:pt x="4215" y="5176"/>
                    <a:pt x="3143" y="5176"/>
                    <a:pt x="2330" y="5139"/>
                  </a:cubicBezTo>
                  <a:cubicBezTo>
                    <a:pt x="1923" y="5139"/>
                    <a:pt x="1553" y="5102"/>
                    <a:pt x="1332" y="5102"/>
                  </a:cubicBezTo>
                  <a:cubicBezTo>
                    <a:pt x="1184" y="5102"/>
                    <a:pt x="1073" y="5065"/>
                    <a:pt x="999" y="5065"/>
                  </a:cubicBezTo>
                  <a:lnTo>
                    <a:pt x="888" y="5065"/>
                  </a:lnTo>
                  <a:cubicBezTo>
                    <a:pt x="814" y="5028"/>
                    <a:pt x="777" y="4991"/>
                    <a:pt x="703" y="4843"/>
                  </a:cubicBezTo>
                  <a:cubicBezTo>
                    <a:pt x="666" y="4732"/>
                    <a:pt x="629" y="4547"/>
                    <a:pt x="629" y="4289"/>
                  </a:cubicBezTo>
                  <a:cubicBezTo>
                    <a:pt x="629" y="3808"/>
                    <a:pt x="777" y="3180"/>
                    <a:pt x="1110" y="2551"/>
                  </a:cubicBezTo>
                  <a:cubicBezTo>
                    <a:pt x="1479" y="1886"/>
                    <a:pt x="1997" y="1220"/>
                    <a:pt x="2773" y="740"/>
                  </a:cubicBezTo>
                  <a:lnTo>
                    <a:pt x="2768" y="730"/>
                  </a:lnTo>
                  <a:lnTo>
                    <a:pt x="2768" y="730"/>
                  </a:lnTo>
                  <a:cubicBezTo>
                    <a:pt x="2865" y="703"/>
                    <a:pt x="3181" y="629"/>
                    <a:pt x="3698" y="629"/>
                  </a:cubicBezTo>
                  <a:close/>
                  <a:moveTo>
                    <a:pt x="3698" y="0"/>
                  </a:moveTo>
                  <a:cubicBezTo>
                    <a:pt x="2921" y="0"/>
                    <a:pt x="2515" y="185"/>
                    <a:pt x="2478" y="185"/>
                  </a:cubicBezTo>
                  <a:lnTo>
                    <a:pt x="2441" y="222"/>
                  </a:lnTo>
                  <a:cubicBezTo>
                    <a:pt x="1590" y="776"/>
                    <a:pt x="962" y="1516"/>
                    <a:pt x="592" y="2255"/>
                  </a:cubicBezTo>
                  <a:cubicBezTo>
                    <a:pt x="186" y="2958"/>
                    <a:pt x="1" y="3697"/>
                    <a:pt x="1" y="4289"/>
                  </a:cubicBezTo>
                  <a:cubicBezTo>
                    <a:pt x="1" y="4621"/>
                    <a:pt x="38" y="4880"/>
                    <a:pt x="149" y="5102"/>
                  </a:cubicBezTo>
                  <a:cubicBezTo>
                    <a:pt x="259" y="5361"/>
                    <a:pt x="444" y="5546"/>
                    <a:pt x="666" y="5620"/>
                  </a:cubicBezTo>
                  <a:cubicBezTo>
                    <a:pt x="777" y="5657"/>
                    <a:pt x="851" y="5657"/>
                    <a:pt x="925" y="5694"/>
                  </a:cubicBezTo>
                  <a:cubicBezTo>
                    <a:pt x="1258" y="5731"/>
                    <a:pt x="1849" y="5731"/>
                    <a:pt x="2626" y="5768"/>
                  </a:cubicBezTo>
                  <a:lnTo>
                    <a:pt x="5435" y="5768"/>
                  </a:lnTo>
                  <a:cubicBezTo>
                    <a:pt x="10278" y="5768"/>
                    <a:pt x="17118" y="5657"/>
                    <a:pt x="17118" y="5657"/>
                  </a:cubicBezTo>
                  <a:cubicBezTo>
                    <a:pt x="17229" y="5657"/>
                    <a:pt x="17303" y="5620"/>
                    <a:pt x="17340" y="5546"/>
                  </a:cubicBezTo>
                  <a:cubicBezTo>
                    <a:pt x="17414" y="5509"/>
                    <a:pt x="17451" y="5398"/>
                    <a:pt x="17414" y="5324"/>
                  </a:cubicBezTo>
                  <a:lnTo>
                    <a:pt x="17340" y="3106"/>
                  </a:lnTo>
                  <a:cubicBezTo>
                    <a:pt x="17340" y="2958"/>
                    <a:pt x="17192" y="2810"/>
                    <a:pt x="17044" y="2810"/>
                  </a:cubicBezTo>
                  <a:cubicBezTo>
                    <a:pt x="17044" y="2810"/>
                    <a:pt x="16194" y="2736"/>
                    <a:pt x="15233" y="2662"/>
                  </a:cubicBezTo>
                  <a:cubicBezTo>
                    <a:pt x="14308" y="2588"/>
                    <a:pt x="13310" y="2514"/>
                    <a:pt x="12977" y="2514"/>
                  </a:cubicBezTo>
                  <a:cubicBezTo>
                    <a:pt x="12940" y="2514"/>
                    <a:pt x="12792" y="2477"/>
                    <a:pt x="12645" y="2440"/>
                  </a:cubicBezTo>
                  <a:cubicBezTo>
                    <a:pt x="11425" y="2218"/>
                    <a:pt x="7912" y="1183"/>
                    <a:pt x="6064" y="481"/>
                  </a:cubicBezTo>
                  <a:cubicBezTo>
                    <a:pt x="5103" y="111"/>
                    <a:pt x="4289" y="0"/>
                    <a:pt x="369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97" name="Google Shape;2713;p50"/>
            <p:cNvSpPr/>
            <p:nvPr/>
          </p:nvSpPr>
          <p:spPr>
            <a:xfrm>
              <a:off x="4638600" y="3785040"/>
              <a:ext cx="138240" cy="74880"/>
            </a:xfrm>
            <a:custGeom>
              <a:avLst/>
              <a:gdLst/>
              <a:ahLst/>
              <a:cxnLst/>
              <a:rect l="l" t="t" r="r" b="b"/>
              <a:pathLst>
                <a:path w="7321" h="3970">
                  <a:moveTo>
                    <a:pt x="4177" y="1"/>
                  </a:moveTo>
                  <a:cubicBezTo>
                    <a:pt x="4110" y="1"/>
                    <a:pt x="4049" y="16"/>
                    <a:pt x="3993" y="50"/>
                  </a:cubicBezTo>
                  <a:cubicBezTo>
                    <a:pt x="3180" y="605"/>
                    <a:pt x="481" y="2934"/>
                    <a:pt x="481" y="2934"/>
                  </a:cubicBezTo>
                  <a:lnTo>
                    <a:pt x="0" y="3821"/>
                  </a:lnTo>
                  <a:lnTo>
                    <a:pt x="2736" y="3821"/>
                  </a:lnTo>
                  <a:cubicBezTo>
                    <a:pt x="3610" y="3821"/>
                    <a:pt x="3995" y="3516"/>
                    <a:pt x="4336" y="3516"/>
                  </a:cubicBezTo>
                  <a:cubicBezTo>
                    <a:pt x="4370" y="3516"/>
                    <a:pt x="4403" y="3519"/>
                    <a:pt x="4437" y="3525"/>
                  </a:cubicBezTo>
                  <a:cubicBezTo>
                    <a:pt x="4843" y="3599"/>
                    <a:pt x="6618" y="3969"/>
                    <a:pt x="6618" y="3969"/>
                  </a:cubicBezTo>
                  <a:cubicBezTo>
                    <a:pt x="6618" y="3969"/>
                    <a:pt x="7321" y="3821"/>
                    <a:pt x="7247" y="3525"/>
                  </a:cubicBezTo>
                  <a:cubicBezTo>
                    <a:pt x="7177" y="3249"/>
                    <a:pt x="5138" y="1"/>
                    <a:pt x="4177"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798" name="Google Shape;2714;p50"/>
            <p:cNvSpPr/>
            <p:nvPr/>
          </p:nvSpPr>
          <p:spPr>
            <a:xfrm>
              <a:off x="4632840" y="3779640"/>
              <a:ext cx="147960" cy="85680"/>
            </a:xfrm>
            <a:custGeom>
              <a:avLst/>
              <a:gdLst/>
              <a:ahLst/>
              <a:cxnLst/>
              <a:rect l="l" t="t" r="r" b="b"/>
              <a:pathLst>
                <a:path w="7839" h="4548">
                  <a:moveTo>
                    <a:pt x="4474" y="0"/>
                  </a:moveTo>
                  <a:cubicBezTo>
                    <a:pt x="4363" y="0"/>
                    <a:pt x="4252" y="0"/>
                    <a:pt x="4141" y="74"/>
                  </a:cubicBezTo>
                  <a:cubicBezTo>
                    <a:pt x="3698" y="370"/>
                    <a:pt x="2810" y="1073"/>
                    <a:pt x="2034" y="1738"/>
                  </a:cubicBezTo>
                  <a:cubicBezTo>
                    <a:pt x="1258" y="2403"/>
                    <a:pt x="555" y="2958"/>
                    <a:pt x="555" y="2958"/>
                  </a:cubicBezTo>
                  <a:cubicBezTo>
                    <a:pt x="444" y="3069"/>
                    <a:pt x="407" y="3291"/>
                    <a:pt x="518" y="3402"/>
                  </a:cubicBezTo>
                  <a:cubicBezTo>
                    <a:pt x="578" y="3481"/>
                    <a:pt x="669" y="3518"/>
                    <a:pt x="758" y="3518"/>
                  </a:cubicBezTo>
                  <a:cubicBezTo>
                    <a:pt x="835" y="3518"/>
                    <a:pt x="910" y="3490"/>
                    <a:pt x="962" y="3439"/>
                  </a:cubicBezTo>
                  <a:cubicBezTo>
                    <a:pt x="962" y="3439"/>
                    <a:pt x="1147" y="3291"/>
                    <a:pt x="1405" y="3069"/>
                  </a:cubicBezTo>
                  <a:cubicBezTo>
                    <a:pt x="1812" y="2736"/>
                    <a:pt x="2404" y="2219"/>
                    <a:pt x="2995" y="1701"/>
                  </a:cubicBezTo>
                  <a:cubicBezTo>
                    <a:pt x="3587" y="1220"/>
                    <a:pt x="4178" y="777"/>
                    <a:pt x="4474" y="592"/>
                  </a:cubicBezTo>
                  <a:cubicBezTo>
                    <a:pt x="4511" y="592"/>
                    <a:pt x="4585" y="629"/>
                    <a:pt x="4733" y="703"/>
                  </a:cubicBezTo>
                  <a:cubicBezTo>
                    <a:pt x="4918" y="814"/>
                    <a:pt x="5213" y="1073"/>
                    <a:pt x="5472" y="1405"/>
                  </a:cubicBezTo>
                  <a:cubicBezTo>
                    <a:pt x="5916" y="1849"/>
                    <a:pt x="6360" y="2477"/>
                    <a:pt x="6692" y="2958"/>
                  </a:cubicBezTo>
                  <a:cubicBezTo>
                    <a:pt x="6840" y="3217"/>
                    <a:pt x="6988" y="3439"/>
                    <a:pt x="7099" y="3624"/>
                  </a:cubicBezTo>
                  <a:cubicBezTo>
                    <a:pt x="7136" y="3697"/>
                    <a:pt x="7173" y="3771"/>
                    <a:pt x="7210" y="3808"/>
                  </a:cubicBezTo>
                  <a:lnTo>
                    <a:pt x="7214" y="3817"/>
                  </a:lnTo>
                  <a:lnTo>
                    <a:pt x="7214" y="3817"/>
                  </a:lnTo>
                  <a:cubicBezTo>
                    <a:pt x="7176" y="3850"/>
                    <a:pt x="7111" y="3882"/>
                    <a:pt x="7062" y="3882"/>
                  </a:cubicBezTo>
                  <a:lnTo>
                    <a:pt x="6936" y="3946"/>
                  </a:lnTo>
                  <a:lnTo>
                    <a:pt x="6936" y="3946"/>
                  </a:lnTo>
                  <a:cubicBezTo>
                    <a:pt x="6635" y="3884"/>
                    <a:pt x="5139" y="3579"/>
                    <a:pt x="4807" y="3513"/>
                  </a:cubicBezTo>
                  <a:lnTo>
                    <a:pt x="4659" y="3476"/>
                  </a:lnTo>
                  <a:cubicBezTo>
                    <a:pt x="4363" y="3476"/>
                    <a:pt x="4178" y="3587"/>
                    <a:pt x="3956" y="3660"/>
                  </a:cubicBezTo>
                  <a:cubicBezTo>
                    <a:pt x="3698" y="3734"/>
                    <a:pt x="3439" y="3808"/>
                    <a:pt x="3032" y="3808"/>
                  </a:cubicBezTo>
                  <a:lnTo>
                    <a:pt x="296" y="3808"/>
                  </a:lnTo>
                  <a:cubicBezTo>
                    <a:pt x="148" y="3808"/>
                    <a:pt x="1" y="3919"/>
                    <a:pt x="1" y="4104"/>
                  </a:cubicBezTo>
                  <a:cubicBezTo>
                    <a:pt x="1" y="4289"/>
                    <a:pt x="148" y="4400"/>
                    <a:pt x="296" y="4400"/>
                  </a:cubicBezTo>
                  <a:lnTo>
                    <a:pt x="3032" y="4400"/>
                  </a:lnTo>
                  <a:cubicBezTo>
                    <a:pt x="3513" y="4400"/>
                    <a:pt x="3846" y="4326"/>
                    <a:pt x="4141" y="4252"/>
                  </a:cubicBezTo>
                  <a:cubicBezTo>
                    <a:pt x="4400" y="4141"/>
                    <a:pt x="4585" y="4104"/>
                    <a:pt x="4659" y="4104"/>
                  </a:cubicBezTo>
                  <a:lnTo>
                    <a:pt x="4696" y="4104"/>
                  </a:lnTo>
                  <a:cubicBezTo>
                    <a:pt x="5066" y="4178"/>
                    <a:pt x="6877" y="4548"/>
                    <a:pt x="6877" y="4548"/>
                  </a:cubicBezTo>
                  <a:lnTo>
                    <a:pt x="6988" y="4548"/>
                  </a:lnTo>
                  <a:cubicBezTo>
                    <a:pt x="7025" y="4548"/>
                    <a:pt x="7173" y="4511"/>
                    <a:pt x="7358" y="4437"/>
                  </a:cubicBezTo>
                  <a:cubicBezTo>
                    <a:pt x="7469" y="4400"/>
                    <a:pt x="7543" y="4326"/>
                    <a:pt x="7653" y="4252"/>
                  </a:cubicBezTo>
                  <a:cubicBezTo>
                    <a:pt x="7727" y="4178"/>
                    <a:pt x="7838" y="4030"/>
                    <a:pt x="7838" y="3845"/>
                  </a:cubicBezTo>
                  <a:lnTo>
                    <a:pt x="7838" y="3734"/>
                  </a:lnTo>
                  <a:cubicBezTo>
                    <a:pt x="7801" y="3660"/>
                    <a:pt x="7801" y="3624"/>
                    <a:pt x="7764" y="3587"/>
                  </a:cubicBezTo>
                  <a:cubicBezTo>
                    <a:pt x="7690" y="3402"/>
                    <a:pt x="7506" y="3143"/>
                    <a:pt x="7284" y="2773"/>
                  </a:cubicBezTo>
                  <a:cubicBezTo>
                    <a:pt x="6951" y="2219"/>
                    <a:pt x="6470" y="1553"/>
                    <a:pt x="5990" y="1036"/>
                  </a:cubicBezTo>
                  <a:cubicBezTo>
                    <a:pt x="5731" y="740"/>
                    <a:pt x="5509" y="518"/>
                    <a:pt x="5250" y="296"/>
                  </a:cubicBezTo>
                  <a:cubicBezTo>
                    <a:pt x="4992" y="148"/>
                    <a:pt x="4770" y="0"/>
                    <a:pt x="4474"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799" name="Google Shape;2715;p50"/>
            <p:cNvSpPr/>
            <p:nvPr/>
          </p:nvSpPr>
          <p:spPr>
            <a:xfrm>
              <a:off x="4909680" y="3768840"/>
              <a:ext cx="325440" cy="97200"/>
            </a:xfrm>
            <a:custGeom>
              <a:avLst/>
              <a:gdLst/>
              <a:ahLst/>
              <a:cxnLst/>
              <a:rect l="l" t="t" r="r" b="b"/>
              <a:pathLst>
                <a:path w="17230" h="5154">
                  <a:moveTo>
                    <a:pt x="13404" y="0"/>
                  </a:moveTo>
                  <a:cubicBezTo>
                    <a:pt x="12849" y="0"/>
                    <a:pt x="12093" y="101"/>
                    <a:pt x="11166" y="458"/>
                  </a:cubicBezTo>
                  <a:cubicBezTo>
                    <a:pt x="9022" y="1272"/>
                    <a:pt x="4770" y="2492"/>
                    <a:pt x="4142" y="2492"/>
                  </a:cubicBezTo>
                  <a:cubicBezTo>
                    <a:pt x="3550" y="2492"/>
                    <a:pt x="75" y="2788"/>
                    <a:pt x="75" y="2788"/>
                  </a:cubicBezTo>
                  <a:lnTo>
                    <a:pt x="1" y="5006"/>
                  </a:lnTo>
                  <a:cubicBezTo>
                    <a:pt x="1" y="5006"/>
                    <a:pt x="6853" y="5154"/>
                    <a:pt x="11695" y="5154"/>
                  </a:cubicBezTo>
                  <a:cubicBezTo>
                    <a:pt x="14115" y="5154"/>
                    <a:pt x="16034" y="5117"/>
                    <a:pt x="16342" y="5006"/>
                  </a:cubicBezTo>
                  <a:cubicBezTo>
                    <a:pt x="17229" y="4710"/>
                    <a:pt x="16933" y="1789"/>
                    <a:pt x="14493" y="163"/>
                  </a:cubicBezTo>
                  <a:cubicBezTo>
                    <a:pt x="14493" y="163"/>
                    <a:pt x="14111" y="0"/>
                    <a:pt x="13404"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00" name="Google Shape;2716;p50"/>
            <p:cNvSpPr/>
            <p:nvPr/>
          </p:nvSpPr>
          <p:spPr>
            <a:xfrm>
              <a:off x="4903560" y="3763080"/>
              <a:ext cx="329760" cy="108720"/>
            </a:xfrm>
            <a:custGeom>
              <a:avLst/>
              <a:gdLst/>
              <a:ahLst/>
              <a:cxnLst/>
              <a:rect l="l" t="t" r="r" b="b"/>
              <a:pathLst>
                <a:path w="17451" h="5768">
                  <a:moveTo>
                    <a:pt x="13753" y="629"/>
                  </a:moveTo>
                  <a:cubicBezTo>
                    <a:pt x="14086" y="629"/>
                    <a:pt x="14345" y="666"/>
                    <a:pt x="14493" y="703"/>
                  </a:cubicBezTo>
                  <a:cubicBezTo>
                    <a:pt x="14567" y="703"/>
                    <a:pt x="14641" y="740"/>
                    <a:pt x="14678" y="740"/>
                  </a:cubicBezTo>
                  <a:cubicBezTo>
                    <a:pt x="15417" y="1220"/>
                    <a:pt x="15971" y="1886"/>
                    <a:pt x="16304" y="2551"/>
                  </a:cubicBezTo>
                  <a:cubicBezTo>
                    <a:pt x="16674" y="3180"/>
                    <a:pt x="16822" y="3808"/>
                    <a:pt x="16822" y="4289"/>
                  </a:cubicBezTo>
                  <a:cubicBezTo>
                    <a:pt x="16822" y="4547"/>
                    <a:pt x="16785" y="4732"/>
                    <a:pt x="16711" y="4880"/>
                  </a:cubicBezTo>
                  <a:cubicBezTo>
                    <a:pt x="16674" y="4991"/>
                    <a:pt x="16600" y="5028"/>
                    <a:pt x="16563" y="5065"/>
                  </a:cubicBezTo>
                  <a:lnTo>
                    <a:pt x="16415" y="5065"/>
                  </a:lnTo>
                  <a:cubicBezTo>
                    <a:pt x="16156" y="5102"/>
                    <a:pt x="15565" y="5139"/>
                    <a:pt x="14788" y="5139"/>
                  </a:cubicBezTo>
                  <a:cubicBezTo>
                    <a:pt x="14049" y="5176"/>
                    <a:pt x="13088" y="5176"/>
                    <a:pt x="12016" y="5176"/>
                  </a:cubicBezTo>
                  <a:cubicBezTo>
                    <a:pt x="9613" y="5176"/>
                    <a:pt x="6692" y="5139"/>
                    <a:pt x="4363" y="5102"/>
                  </a:cubicBezTo>
                  <a:cubicBezTo>
                    <a:pt x="3180" y="5102"/>
                    <a:pt x="2181" y="5065"/>
                    <a:pt x="1479" y="5065"/>
                  </a:cubicBezTo>
                  <a:cubicBezTo>
                    <a:pt x="1119" y="5047"/>
                    <a:pt x="839" y="5038"/>
                    <a:pt x="645" y="5033"/>
                  </a:cubicBezTo>
                  <a:lnTo>
                    <a:pt x="645" y="5033"/>
                  </a:lnTo>
                  <a:lnTo>
                    <a:pt x="726" y="3377"/>
                  </a:lnTo>
                  <a:lnTo>
                    <a:pt x="726" y="3377"/>
                  </a:lnTo>
                  <a:cubicBezTo>
                    <a:pt x="1055" y="3349"/>
                    <a:pt x="1632" y="3301"/>
                    <a:pt x="2255" y="3254"/>
                  </a:cubicBezTo>
                  <a:cubicBezTo>
                    <a:pt x="3180" y="3180"/>
                    <a:pt x="4215" y="3106"/>
                    <a:pt x="4474" y="3106"/>
                  </a:cubicBezTo>
                  <a:cubicBezTo>
                    <a:pt x="4585" y="3106"/>
                    <a:pt x="4732" y="3106"/>
                    <a:pt x="4917" y="3069"/>
                  </a:cubicBezTo>
                  <a:cubicBezTo>
                    <a:pt x="6211" y="2810"/>
                    <a:pt x="9686" y="1775"/>
                    <a:pt x="11609" y="1072"/>
                  </a:cubicBezTo>
                  <a:cubicBezTo>
                    <a:pt x="12496" y="703"/>
                    <a:pt x="13236" y="629"/>
                    <a:pt x="13753" y="629"/>
                  </a:cubicBezTo>
                  <a:close/>
                  <a:moveTo>
                    <a:pt x="13753" y="0"/>
                  </a:moveTo>
                  <a:cubicBezTo>
                    <a:pt x="13162" y="0"/>
                    <a:pt x="12348" y="111"/>
                    <a:pt x="11387" y="481"/>
                  </a:cubicBezTo>
                  <a:cubicBezTo>
                    <a:pt x="10315" y="887"/>
                    <a:pt x="8725" y="1405"/>
                    <a:pt x="7320" y="1812"/>
                  </a:cubicBezTo>
                  <a:cubicBezTo>
                    <a:pt x="6618" y="1997"/>
                    <a:pt x="5952" y="2181"/>
                    <a:pt x="5472" y="2292"/>
                  </a:cubicBezTo>
                  <a:cubicBezTo>
                    <a:pt x="5213" y="2366"/>
                    <a:pt x="4991" y="2403"/>
                    <a:pt x="4806" y="2440"/>
                  </a:cubicBezTo>
                  <a:cubicBezTo>
                    <a:pt x="4622" y="2477"/>
                    <a:pt x="4511" y="2514"/>
                    <a:pt x="4474" y="2514"/>
                  </a:cubicBezTo>
                  <a:cubicBezTo>
                    <a:pt x="4141" y="2514"/>
                    <a:pt x="3143" y="2588"/>
                    <a:pt x="2181" y="2662"/>
                  </a:cubicBezTo>
                  <a:cubicBezTo>
                    <a:pt x="1257" y="2736"/>
                    <a:pt x="407" y="2810"/>
                    <a:pt x="407" y="2810"/>
                  </a:cubicBezTo>
                  <a:cubicBezTo>
                    <a:pt x="222" y="2810"/>
                    <a:pt x="111" y="2958"/>
                    <a:pt x="111" y="3106"/>
                  </a:cubicBezTo>
                  <a:lnTo>
                    <a:pt x="0" y="5324"/>
                  </a:lnTo>
                  <a:cubicBezTo>
                    <a:pt x="0" y="5398"/>
                    <a:pt x="37" y="5509"/>
                    <a:pt x="74" y="5546"/>
                  </a:cubicBezTo>
                  <a:cubicBezTo>
                    <a:pt x="148" y="5620"/>
                    <a:pt x="222" y="5657"/>
                    <a:pt x="296" y="5657"/>
                  </a:cubicBezTo>
                  <a:cubicBezTo>
                    <a:pt x="296" y="5657"/>
                    <a:pt x="7172" y="5768"/>
                    <a:pt x="12016" y="5768"/>
                  </a:cubicBezTo>
                  <a:lnTo>
                    <a:pt x="15121" y="5768"/>
                  </a:lnTo>
                  <a:cubicBezTo>
                    <a:pt x="15565" y="5731"/>
                    <a:pt x="15898" y="5731"/>
                    <a:pt x="16156" y="5731"/>
                  </a:cubicBezTo>
                  <a:cubicBezTo>
                    <a:pt x="16304" y="5694"/>
                    <a:pt x="16415" y="5694"/>
                    <a:pt x="16526" y="5694"/>
                  </a:cubicBezTo>
                  <a:cubicBezTo>
                    <a:pt x="16600" y="5657"/>
                    <a:pt x="16674" y="5657"/>
                    <a:pt x="16748" y="5620"/>
                  </a:cubicBezTo>
                  <a:cubicBezTo>
                    <a:pt x="17007" y="5546"/>
                    <a:pt x="17192" y="5361"/>
                    <a:pt x="17302" y="5102"/>
                  </a:cubicBezTo>
                  <a:cubicBezTo>
                    <a:pt x="17376" y="4880"/>
                    <a:pt x="17450" y="4621"/>
                    <a:pt x="17450" y="4289"/>
                  </a:cubicBezTo>
                  <a:cubicBezTo>
                    <a:pt x="17450" y="3697"/>
                    <a:pt x="17265" y="2958"/>
                    <a:pt x="16859" y="2255"/>
                  </a:cubicBezTo>
                  <a:cubicBezTo>
                    <a:pt x="16452" y="1516"/>
                    <a:pt x="15861" y="776"/>
                    <a:pt x="15010" y="222"/>
                  </a:cubicBezTo>
                  <a:lnTo>
                    <a:pt x="14936" y="185"/>
                  </a:lnTo>
                  <a:cubicBezTo>
                    <a:pt x="14936" y="185"/>
                    <a:pt x="14493" y="0"/>
                    <a:pt x="13753"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01" name="Google Shape;2717;p50"/>
            <p:cNvSpPr/>
            <p:nvPr/>
          </p:nvSpPr>
          <p:spPr>
            <a:xfrm>
              <a:off x="4832280" y="3785040"/>
              <a:ext cx="138240" cy="74880"/>
            </a:xfrm>
            <a:custGeom>
              <a:avLst/>
              <a:gdLst/>
              <a:ahLst/>
              <a:cxnLst/>
              <a:rect l="l" t="t" r="r" b="b"/>
              <a:pathLst>
                <a:path w="7321" h="3970">
                  <a:moveTo>
                    <a:pt x="3143" y="1"/>
                  </a:moveTo>
                  <a:cubicBezTo>
                    <a:pt x="2183" y="1"/>
                    <a:pt x="143" y="3249"/>
                    <a:pt x="74" y="3525"/>
                  </a:cubicBezTo>
                  <a:cubicBezTo>
                    <a:pt x="0" y="3821"/>
                    <a:pt x="703" y="3969"/>
                    <a:pt x="703" y="3969"/>
                  </a:cubicBezTo>
                  <a:cubicBezTo>
                    <a:pt x="703" y="3969"/>
                    <a:pt x="2477" y="3599"/>
                    <a:pt x="2884" y="3525"/>
                  </a:cubicBezTo>
                  <a:cubicBezTo>
                    <a:pt x="2918" y="3519"/>
                    <a:pt x="2951" y="3516"/>
                    <a:pt x="2985" y="3516"/>
                  </a:cubicBezTo>
                  <a:cubicBezTo>
                    <a:pt x="3326" y="3516"/>
                    <a:pt x="3711" y="3821"/>
                    <a:pt x="4585" y="3821"/>
                  </a:cubicBezTo>
                  <a:lnTo>
                    <a:pt x="7320" y="3821"/>
                  </a:lnTo>
                  <a:lnTo>
                    <a:pt x="6840" y="2934"/>
                  </a:lnTo>
                  <a:cubicBezTo>
                    <a:pt x="6840" y="2934"/>
                    <a:pt x="4141" y="605"/>
                    <a:pt x="3328" y="50"/>
                  </a:cubicBezTo>
                  <a:cubicBezTo>
                    <a:pt x="3272" y="16"/>
                    <a:pt x="3210" y="1"/>
                    <a:pt x="3143"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02" name="Google Shape;2718;p50"/>
            <p:cNvSpPr/>
            <p:nvPr/>
          </p:nvSpPr>
          <p:spPr>
            <a:xfrm>
              <a:off x="4827960" y="3779640"/>
              <a:ext cx="147960" cy="85680"/>
            </a:xfrm>
            <a:custGeom>
              <a:avLst/>
              <a:gdLst/>
              <a:ahLst/>
              <a:cxnLst/>
              <a:rect l="l" t="t" r="r" b="b"/>
              <a:pathLst>
                <a:path w="7839" h="4548">
                  <a:moveTo>
                    <a:pt x="3365" y="0"/>
                  </a:moveTo>
                  <a:cubicBezTo>
                    <a:pt x="3143" y="0"/>
                    <a:pt x="2958" y="74"/>
                    <a:pt x="2810" y="185"/>
                  </a:cubicBezTo>
                  <a:cubicBezTo>
                    <a:pt x="2477" y="370"/>
                    <a:pt x="2182" y="629"/>
                    <a:pt x="1886" y="999"/>
                  </a:cubicBezTo>
                  <a:cubicBezTo>
                    <a:pt x="1442" y="1479"/>
                    <a:pt x="999" y="2108"/>
                    <a:pt x="629" y="2625"/>
                  </a:cubicBezTo>
                  <a:cubicBezTo>
                    <a:pt x="481" y="2884"/>
                    <a:pt x="333" y="3106"/>
                    <a:pt x="222" y="3291"/>
                  </a:cubicBezTo>
                  <a:cubicBezTo>
                    <a:pt x="185" y="3402"/>
                    <a:pt x="111" y="3476"/>
                    <a:pt x="74" y="3550"/>
                  </a:cubicBezTo>
                  <a:cubicBezTo>
                    <a:pt x="37" y="3624"/>
                    <a:pt x="37" y="3660"/>
                    <a:pt x="0" y="3734"/>
                  </a:cubicBezTo>
                  <a:lnTo>
                    <a:pt x="0" y="3845"/>
                  </a:lnTo>
                  <a:cubicBezTo>
                    <a:pt x="0" y="4030"/>
                    <a:pt x="111" y="4178"/>
                    <a:pt x="185" y="4252"/>
                  </a:cubicBezTo>
                  <a:cubicBezTo>
                    <a:pt x="333" y="4400"/>
                    <a:pt x="481" y="4437"/>
                    <a:pt x="629" y="4474"/>
                  </a:cubicBezTo>
                  <a:cubicBezTo>
                    <a:pt x="740" y="4548"/>
                    <a:pt x="851" y="4548"/>
                    <a:pt x="851" y="4548"/>
                  </a:cubicBezTo>
                  <a:lnTo>
                    <a:pt x="962" y="4548"/>
                  </a:lnTo>
                  <a:cubicBezTo>
                    <a:pt x="962" y="4548"/>
                    <a:pt x="2773" y="4178"/>
                    <a:pt x="3143" y="4104"/>
                  </a:cubicBezTo>
                  <a:lnTo>
                    <a:pt x="3180" y="4104"/>
                  </a:lnTo>
                  <a:cubicBezTo>
                    <a:pt x="3254" y="4104"/>
                    <a:pt x="3439" y="4141"/>
                    <a:pt x="3697" y="4252"/>
                  </a:cubicBezTo>
                  <a:cubicBezTo>
                    <a:pt x="3993" y="4326"/>
                    <a:pt x="4326" y="4400"/>
                    <a:pt x="4807" y="4400"/>
                  </a:cubicBezTo>
                  <a:lnTo>
                    <a:pt x="7542" y="4400"/>
                  </a:lnTo>
                  <a:cubicBezTo>
                    <a:pt x="7690" y="4400"/>
                    <a:pt x="7838" y="4289"/>
                    <a:pt x="7838" y="4104"/>
                  </a:cubicBezTo>
                  <a:cubicBezTo>
                    <a:pt x="7838" y="3919"/>
                    <a:pt x="7690" y="3808"/>
                    <a:pt x="7542" y="3808"/>
                  </a:cubicBezTo>
                  <a:lnTo>
                    <a:pt x="4807" y="3808"/>
                  </a:lnTo>
                  <a:cubicBezTo>
                    <a:pt x="4400" y="3808"/>
                    <a:pt x="4141" y="3734"/>
                    <a:pt x="3882" y="3660"/>
                  </a:cubicBezTo>
                  <a:cubicBezTo>
                    <a:pt x="3660" y="3587"/>
                    <a:pt x="3476" y="3476"/>
                    <a:pt x="3180" y="3476"/>
                  </a:cubicBezTo>
                  <a:lnTo>
                    <a:pt x="3032" y="3513"/>
                  </a:lnTo>
                  <a:cubicBezTo>
                    <a:pt x="2699" y="3579"/>
                    <a:pt x="1198" y="3885"/>
                    <a:pt x="902" y="3946"/>
                  </a:cubicBezTo>
                  <a:lnTo>
                    <a:pt x="902" y="3946"/>
                  </a:lnTo>
                  <a:cubicBezTo>
                    <a:pt x="841" y="3930"/>
                    <a:pt x="754" y="3897"/>
                    <a:pt x="703" y="3845"/>
                  </a:cubicBezTo>
                  <a:lnTo>
                    <a:pt x="626" y="3820"/>
                  </a:lnTo>
                  <a:lnTo>
                    <a:pt x="626" y="3820"/>
                  </a:lnTo>
                  <a:cubicBezTo>
                    <a:pt x="645" y="3788"/>
                    <a:pt x="670" y="3747"/>
                    <a:pt x="703" y="3697"/>
                  </a:cubicBezTo>
                  <a:cubicBezTo>
                    <a:pt x="925" y="3291"/>
                    <a:pt x="1442" y="2477"/>
                    <a:pt x="1997" y="1775"/>
                  </a:cubicBezTo>
                  <a:cubicBezTo>
                    <a:pt x="2293" y="1442"/>
                    <a:pt x="2588" y="1146"/>
                    <a:pt x="2810" y="925"/>
                  </a:cubicBezTo>
                  <a:cubicBezTo>
                    <a:pt x="2958" y="814"/>
                    <a:pt x="3069" y="703"/>
                    <a:pt x="3180" y="666"/>
                  </a:cubicBezTo>
                  <a:cubicBezTo>
                    <a:pt x="3254" y="629"/>
                    <a:pt x="3328" y="592"/>
                    <a:pt x="3365" y="592"/>
                  </a:cubicBezTo>
                  <a:cubicBezTo>
                    <a:pt x="3771" y="851"/>
                    <a:pt x="4659" y="1553"/>
                    <a:pt x="5435" y="2219"/>
                  </a:cubicBezTo>
                  <a:cubicBezTo>
                    <a:pt x="5805" y="2514"/>
                    <a:pt x="6174" y="2847"/>
                    <a:pt x="6433" y="3069"/>
                  </a:cubicBezTo>
                  <a:cubicBezTo>
                    <a:pt x="6692" y="3291"/>
                    <a:pt x="6877" y="3439"/>
                    <a:pt x="6877" y="3439"/>
                  </a:cubicBezTo>
                  <a:cubicBezTo>
                    <a:pt x="6928" y="3490"/>
                    <a:pt x="7004" y="3518"/>
                    <a:pt x="7081" y="3518"/>
                  </a:cubicBezTo>
                  <a:cubicBezTo>
                    <a:pt x="7170" y="3518"/>
                    <a:pt x="7261" y="3481"/>
                    <a:pt x="7321" y="3402"/>
                  </a:cubicBezTo>
                  <a:cubicBezTo>
                    <a:pt x="7431" y="3291"/>
                    <a:pt x="7394" y="3069"/>
                    <a:pt x="7284" y="2958"/>
                  </a:cubicBezTo>
                  <a:cubicBezTo>
                    <a:pt x="7284" y="2958"/>
                    <a:pt x="6581" y="2403"/>
                    <a:pt x="5805" y="1738"/>
                  </a:cubicBezTo>
                  <a:cubicBezTo>
                    <a:pt x="5028" y="1073"/>
                    <a:pt x="4141" y="370"/>
                    <a:pt x="3697" y="74"/>
                  </a:cubicBezTo>
                  <a:cubicBezTo>
                    <a:pt x="3587" y="0"/>
                    <a:pt x="3476" y="0"/>
                    <a:pt x="3365"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03" name="Google Shape;2719;p50"/>
            <p:cNvSpPr/>
            <p:nvPr/>
          </p:nvSpPr>
          <p:spPr>
            <a:xfrm>
              <a:off x="4592520" y="4065120"/>
              <a:ext cx="370080" cy="160560"/>
            </a:xfrm>
            <a:custGeom>
              <a:avLst/>
              <a:gdLst/>
              <a:ahLst/>
              <a:cxnLst/>
              <a:rect l="l" t="t" r="r" b="b"/>
              <a:pathLst>
                <a:path w="19595" h="8504">
                  <a:moveTo>
                    <a:pt x="0" y="0"/>
                  </a:moveTo>
                  <a:lnTo>
                    <a:pt x="0" y="8504"/>
                  </a:lnTo>
                  <a:lnTo>
                    <a:pt x="19595" y="8504"/>
                  </a:lnTo>
                  <a:lnTo>
                    <a:pt x="19595"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04" name="Google Shape;2720;p50"/>
            <p:cNvSpPr/>
            <p:nvPr/>
          </p:nvSpPr>
          <p:spPr>
            <a:xfrm>
              <a:off x="4586760" y="4058640"/>
              <a:ext cx="381240" cy="172440"/>
            </a:xfrm>
            <a:custGeom>
              <a:avLst/>
              <a:gdLst/>
              <a:ahLst/>
              <a:cxnLst/>
              <a:rect l="l" t="t" r="r" b="b"/>
              <a:pathLst>
                <a:path w="20187" h="9133">
                  <a:moveTo>
                    <a:pt x="19558" y="629"/>
                  </a:moveTo>
                  <a:lnTo>
                    <a:pt x="19558" y="8504"/>
                  </a:lnTo>
                  <a:lnTo>
                    <a:pt x="592" y="8504"/>
                  </a:lnTo>
                  <a:lnTo>
                    <a:pt x="592" y="629"/>
                  </a:lnTo>
                  <a:close/>
                  <a:moveTo>
                    <a:pt x="296" y="1"/>
                  </a:moveTo>
                  <a:cubicBezTo>
                    <a:pt x="222" y="1"/>
                    <a:pt x="148" y="38"/>
                    <a:pt x="74" y="112"/>
                  </a:cubicBezTo>
                  <a:cubicBezTo>
                    <a:pt x="37" y="149"/>
                    <a:pt x="1" y="223"/>
                    <a:pt x="1" y="333"/>
                  </a:cubicBezTo>
                  <a:lnTo>
                    <a:pt x="1" y="8837"/>
                  </a:lnTo>
                  <a:cubicBezTo>
                    <a:pt x="1" y="8911"/>
                    <a:pt x="37" y="8985"/>
                    <a:pt x="74" y="9022"/>
                  </a:cubicBezTo>
                  <a:cubicBezTo>
                    <a:pt x="148" y="9095"/>
                    <a:pt x="222" y="9132"/>
                    <a:pt x="296" y="9132"/>
                  </a:cubicBezTo>
                  <a:lnTo>
                    <a:pt x="19891" y="9132"/>
                  </a:lnTo>
                  <a:cubicBezTo>
                    <a:pt x="19965" y="9132"/>
                    <a:pt x="20039" y="9095"/>
                    <a:pt x="20113" y="9022"/>
                  </a:cubicBezTo>
                  <a:cubicBezTo>
                    <a:pt x="20149" y="8985"/>
                    <a:pt x="20186" y="8911"/>
                    <a:pt x="20186" y="8837"/>
                  </a:cubicBezTo>
                  <a:lnTo>
                    <a:pt x="20186" y="333"/>
                  </a:lnTo>
                  <a:cubicBezTo>
                    <a:pt x="20186" y="223"/>
                    <a:pt x="20149" y="149"/>
                    <a:pt x="20113" y="112"/>
                  </a:cubicBezTo>
                  <a:cubicBezTo>
                    <a:pt x="20039" y="38"/>
                    <a:pt x="19965" y="1"/>
                    <a:pt x="19891"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05" name="Google Shape;2721;p50"/>
            <p:cNvSpPr/>
            <p:nvPr/>
          </p:nvSpPr>
          <p:spPr>
            <a:xfrm>
              <a:off x="4620240" y="4049280"/>
              <a:ext cx="138600" cy="118440"/>
            </a:xfrm>
            <a:custGeom>
              <a:avLst/>
              <a:gdLst/>
              <a:ahLst/>
              <a:cxnLst/>
              <a:rect l="l" t="t" r="r" b="b"/>
              <a:pathLst>
                <a:path w="7358" h="6280">
                  <a:moveTo>
                    <a:pt x="306" y="1"/>
                  </a:moveTo>
                  <a:cubicBezTo>
                    <a:pt x="185" y="1"/>
                    <a:pt x="66" y="93"/>
                    <a:pt x="37" y="209"/>
                  </a:cubicBezTo>
                  <a:cubicBezTo>
                    <a:pt x="0" y="394"/>
                    <a:pt x="74" y="542"/>
                    <a:pt x="259" y="616"/>
                  </a:cubicBezTo>
                  <a:lnTo>
                    <a:pt x="296" y="616"/>
                  </a:lnTo>
                  <a:cubicBezTo>
                    <a:pt x="592" y="690"/>
                    <a:pt x="1997" y="1133"/>
                    <a:pt x="3401" y="2021"/>
                  </a:cubicBezTo>
                  <a:cubicBezTo>
                    <a:pt x="4843" y="2908"/>
                    <a:pt x="6285" y="4239"/>
                    <a:pt x="6729" y="6050"/>
                  </a:cubicBezTo>
                  <a:cubicBezTo>
                    <a:pt x="6761" y="6179"/>
                    <a:pt x="6905" y="6279"/>
                    <a:pt x="7039" y="6279"/>
                  </a:cubicBezTo>
                  <a:cubicBezTo>
                    <a:pt x="7059" y="6279"/>
                    <a:pt x="7079" y="6277"/>
                    <a:pt x="7098" y="6272"/>
                  </a:cubicBezTo>
                  <a:cubicBezTo>
                    <a:pt x="7283" y="6235"/>
                    <a:pt x="7357" y="6050"/>
                    <a:pt x="7320" y="5902"/>
                  </a:cubicBezTo>
                  <a:cubicBezTo>
                    <a:pt x="6766" y="3721"/>
                    <a:pt x="5028" y="2242"/>
                    <a:pt x="3438" y="1318"/>
                  </a:cubicBezTo>
                  <a:cubicBezTo>
                    <a:pt x="1849" y="394"/>
                    <a:pt x="407" y="24"/>
                    <a:pt x="407" y="24"/>
                  </a:cubicBezTo>
                  <a:cubicBezTo>
                    <a:pt x="374" y="8"/>
                    <a:pt x="340" y="1"/>
                    <a:pt x="30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06" name="Google Shape;2722;p50"/>
            <p:cNvSpPr/>
            <p:nvPr/>
          </p:nvSpPr>
          <p:spPr>
            <a:xfrm>
              <a:off x="4814640" y="4058640"/>
              <a:ext cx="128880" cy="104040"/>
            </a:xfrm>
            <a:custGeom>
              <a:avLst/>
              <a:gdLst/>
              <a:ahLst/>
              <a:cxnLst/>
              <a:rect l="l" t="t" r="r" b="b"/>
              <a:pathLst>
                <a:path w="6841" h="5519">
                  <a:moveTo>
                    <a:pt x="6434" y="1"/>
                  </a:moveTo>
                  <a:cubicBezTo>
                    <a:pt x="6064" y="1"/>
                    <a:pt x="4844" y="75"/>
                    <a:pt x="3513" y="740"/>
                  </a:cubicBezTo>
                  <a:cubicBezTo>
                    <a:pt x="2182" y="1406"/>
                    <a:pt x="777" y="2700"/>
                    <a:pt x="75" y="5140"/>
                  </a:cubicBezTo>
                  <a:cubicBezTo>
                    <a:pt x="1" y="5288"/>
                    <a:pt x="112" y="5472"/>
                    <a:pt x="260" y="5509"/>
                  </a:cubicBezTo>
                  <a:cubicBezTo>
                    <a:pt x="291" y="5516"/>
                    <a:pt x="320" y="5519"/>
                    <a:pt x="349" y="5519"/>
                  </a:cubicBezTo>
                  <a:cubicBezTo>
                    <a:pt x="492" y="5519"/>
                    <a:pt x="605" y="5442"/>
                    <a:pt x="666" y="5288"/>
                  </a:cubicBezTo>
                  <a:cubicBezTo>
                    <a:pt x="1332" y="3032"/>
                    <a:pt x="2589" y="1886"/>
                    <a:pt x="3809" y="1295"/>
                  </a:cubicBezTo>
                  <a:cubicBezTo>
                    <a:pt x="4992" y="666"/>
                    <a:pt x="6101" y="629"/>
                    <a:pt x="6434" y="629"/>
                  </a:cubicBezTo>
                  <a:lnTo>
                    <a:pt x="6508" y="629"/>
                  </a:lnTo>
                  <a:cubicBezTo>
                    <a:pt x="6693" y="629"/>
                    <a:pt x="6840" y="518"/>
                    <a:pt x="6840" y="333"/>
                  </a:cubicBezTo>
                  <a:cubicBezTo>
                    <a:pt x="6840" y="149"/>
                    <a:pt x="6730" y="1"/>
                    <a:pt x="6545"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07" name="Google Shape;2723;p50"/>
            <p:cNvSpPr/>
            <p:nvPr/>
          </p:nvSpPr>
          <p:spPr>
            <a:xfrm>
              <a:off x="4446360" y="4032000"/>
              <a:ext cx="224640" cy="839160"/>
            </a:xfrm>
            <a:custGeom>
              <a:avLst/>
              <a:gdLst/>
              <a:ahLst/>
              <a:cxnLst/>
              <a:rect l="l" t="t" r="r" b="b"/>
              <a:pathLst>
                <a:path w="11905" h="44405">
                  <a:moveTo>
                    <a:pt x="5814" y="0"/>
                  </a:moveTo>
                  <a:cubicBezTo>
                    <a:pt x="5175" y="0"/>
                    <a:pt x="4518" y="122"/>
                    <a:pt x="3845" y="446"/>
                  </a:cubicBezTo>
                  <a:cubicBezTo>
                    <a:pt x="0" y="2221"/>
                    <a:pt x="3771" y="44405"/>
                    <a:pt x="3771" y="44405"/>
                  </a:cubicBezTo>
                  <a:lnTo>
                    <a:pt x="6877" y="44405"/>
                  </a:lnTo>
                  <a:cubicBezTo>
                    <a:pt x="6877" y="44405"/>
                    <a:pt x="10907" y="19486"/>
                    <a:pt x="11720" y="6621"/>
                  </a:cubicBezTo>
                  <a:cubicBezTo>
                    <a:pt x="11905" y="3478"/>
                    <a:pt x="9835" y="594"/>
                    <a:pt x="6729" y="77"/>
                  </a:cubicBezTo>
                  <a:cubicBezTo>
                    <a:pt x="6428" y="29"/>
                    <a:pt x="6123" y="0"/>
                    <a:pt x="5814"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08" name="Google Shape;2724;p50"/>
            <p:cNvSpPr/>
            <p:nvPr/>
          </p:nvSpPr>
          <p:spPr>
            <a:xfrm>
              <a:off x="4480560" y="4026600"/>
              <a:ext cx="193320" cy="850320"/>
            </a:xfrm>
            <a:custGeom>
              <a:avLst/>
              <a:gdLst/>
              <a:ahLst/>
              <a:cxnLst/>
              <a:rect l="l" t="t" r="r" b="b"/>
              <a:pathLst>
                <a:path w="10242" h="44994">
                  <a:moveTo>
                    <a:pt x="4031" y="592"/>
                  </a:moveTo>
                  <a:cubicBezTo>
                    <a:pt x="4327" y="592"/>
                    <a:pt x="4585" y="629"/>
                    <a:pt x="4881" y="666"/>
                  </a:cubicBezTo>
                  <a:cubicBezTo>
                    <a:pt x="7654" y="1146"/>
                    <a:pt x="9613" y="3697"/>
                    <a:pt x="9613" y="6507"/>
                  </a:cubicBezTo>
                  <a:cubicBezTo>
                    <a:pt x="9613" y="6618"/>
                    <a:pt x="9613" y="6766"/>
                    <a:pt x="9613" y="6877"/>
                  </a:cubicBezTo>
                  <a:cubicBezTo>
                    <a:pt x="9207" y="13310"/>
                    <a:pt x="7987" y="22737"/>
                    <a:pt x="6878" y="30575"/>
                  </a:cubicBezTo>
                  <a:cubicBezTo>
                    <a:pt x="6323" y="34494"/>
                    <a:pt x="5768" y="38006"/>
                    <a:pt x="5399" y="40557"/>
                  </a:cubicBezTo>
                  <a:cubicBezTo>
                    <a:pt x="5214" y="41814"/>
                    <a:pt x="5029" y="42849"/>
                    <a:pt x="4918" y="43552"/>
                  </a:cubicBezTo>
                  <a:cubicBezTo>
                    <a:pt x="4859" y="43923"/>
                    <a:pt x="4811" y="44212"/>
                    <a:pt x="4779" y="44402"/>
                  </a:cubicBezTo>
                  <a:lnTo>
                    <a:pt x="2244" y="44402"/>
                  </a:lnTo>
                  <a:cubicBezTo>
                    <a:pt x="2234" y="44266"/>
                    <a:pt x="2215" y="44079"/>
                    <a:pt x="2182" y="43847"/>
                  </a:cubicBezTo>
                  <a:cubicBezTo>
                    <a:pt x="1886" y="40150"/>
                    <a:pt x="629" y="24623"/>
                    <a:pt x="629" y="13236"/>
                  </a:cubicBezTo>
                  <a:cubicBezTo>
                    <a:pt x="629" y="9908"/>
                    <a:pt x="740" y="6951"/>
                    <a:pt x="999" y="4769"/>
                  </a:cubicBezTo>
                  <a:cubicBezTo>
                    <a:pt x="1147" y="3660"/>
                    <a:pt x="1295" y="2736"/>
                    <a:pt x="1517" y="2107"/>
                  </a:cubicBezTo>
                  <a:cubicBezTo>
                    <a:pt x="1628" y="1775"/>
                    <a:pt x="1739" y="1516"/>
                    <a:pt x="1850" y="1331"/>
                  </a:cubicBezTo>
                  <a:cubicBezTo>
                    <a:pt x="1960" y="1146"/>
                    <a:pt x="2108" y="1035"/>
                    <a:pt x="2182" y="998"/>
                  </a:cubicBezTo>
                  <a:cubicBezTo>
                    <a:pt x="2811" y="702"/>
                    <a:pt x="3402" y="592"/>
                    <a:pt x="4031" y="592"/>
                  </a:cubicBezTo>
                  <a:close/>
                  <a:moveTo>
                    <a:pt x="4031" y="0"/>
                  </a:moveTo>
                  <a:cubicBezTo>
                    <a:pt x="3328" y="0"/>
                    <a:pt x="2626" y="111"/>
                    <a:pt x="1923" y="444"/>
                  </a:cubicBezTo>
                  <a:cubicBezTo>
                    <a:pt x="1702" y="555"/>
                    <a:pt x="1517" y="739"/>
                    <a:pt x="1332" y="998"/>
                  </a:cubicBezTo>
                  <a:cubicBezTo>
                    <a:pt x="1073" y="1442"/>
                    <a:pt x="851" y="2033"/>
                    <a:pt x="703" y="2810"/>
                  </a:cubicBezTo>
                  <a:cubicBezTo>
                    <a:pt x="186" y="5102"/>
                    <a:pt x="1" y="8873"/>
                    <a:pt x="1" y="13236"/>
                  </a:cubicBezTo>
                  <a:cubicBezTo>
                    <a:pt x="1" y="26286"/>
                    <a:pt x="1665" y="44735"/>
                    <a:pt x="1665" y="44735"/>
                  </a:cubicBezTo>
                  <a:cubicBezTo>
                    <a:pt x="1665" y="44882"/>
                    <a:pt x="1813" y="44993"/>
                    <a:pt x="1960" y="44993"/>
                  </a:cubicBezTo>
                  <a:lnTo>
                    <a:pt x="5066" y="44993"/>
                  </a:lnTo>
                  <a:cubicBezTo>
                    <a:pt x="5214" y="44993"/>
                    <a:pt x="5325" y="44882"/>
                    <a:pt x="5362" y="44735"/>
                  </a:cubicBezTo>
                  <a:cubicBezTo>
                    <a:pt x="5362" y="44735"/>
                    <a:pt x="9392" y="19816"/>
                    <a:pt x="10205" y="6914"/>
                  </a:cubicBezTo>
                  <a:cubicBezTo>
                    <a:pt x="10242" y="6766"/>
                    <a:pt x="10242" y="6655"/>
                    <a:pt x="10242" y="6507"/>
                  </a:cubicBezTo>
                  <a:cubicBezTo>
                    <a:pt x="10242" y="3401"/>
                    <a:pt x="8098" y="592"/>
                    <a:pt x="4992" y="74"/>
                  </a:cubicBezTo>
                  <a:cubicBezTo>
                    <a:pt x="4659" y="0"/>
                    <a:pt x="4364" y="0"/>
                    <a:pt x="4031"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09" name="Google Shape;2725;p50"/>
            <p:cNvSpPr/>
            <p:nvPr/>
          </p:nvSpPr>
          <p:spPr>
            <a:xfrm>
              <a:off x="4435920" y="4824000"/>
              <a:ext cx="150120" cy="110880"/>
            </a:xfrm>
            <a:custGeom>
              <a:avLst/>
              <a:gdLst/>
              <a:ahLst/>
              <a:cxnLst/>
              <a:rect l="l" t="t" r="r" b="b"/>
              <a:pathLst>
                <a:path w="7950" h="5879">
                  <a:moveTo>
                    <a:pt x="3994" y="1"/>
                  </a:moveTo>
                  <a:lnTo>
                    <a:pt x="3069" y="3920"/>
                  </a:lnTo>
                  <a:lnTo>
                    <a:pt x="1" y="5879"/>
                  </a:lnTo>
                  <a:lnTo>
                    <a:pt x="7839" y="5879"/>
                  </a:lnTo>
                  <a:lnTo>
                    <a:pt x="7950"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10" name="Google Shape;2726;p50"/>
            <p:cNvSpPr/>
            <p:nvPr/>
          </p:nvSpPr>
          <p:spPr>
            <a:xfrm>
              <a:off x="4429440" y="4818600"/>
              <a:ext cx="162720" cy="122040"/>
            </a:xfrm>
            <a:custGeom>
              <a:avLst/>
              <a:gdLst/>
              <a:ahLst/>
              <a:cxnLst/>
              <a:rect l="l" t="t" r="r" b="b"/>
              <a:pathLst>
                <a:path w="8615" h="6471">
                  <a:moveTo>
                    <a:pt x="7986" y="592"/>
                  </a:moveTo>
                  <a:lnTo>
                    <a:pt x="7875" y="5842"/>
                  </a:lnTo>
                  <a:lnTo>
                    <a:pt x="1405" y="5842"/>
                  </a:lnTo>
                  <a:lnTo>
                    <a:pt x="3586" y="4474"/>
                  </a:lnTo>
                  <a:cubicBezTo>
                    <a:pt x="3623" y="4437"/>
                    <a:pt x="3697" y="4363"/>
                    <a:pt x="3697" y="4289"/>
                  </a:cubicBezTo>
                  <a:lnTo>
                    <a:pt x="4569" y="592"/>
                  </a:lnTo>
                  <a:close/>
                  <a:moveTo>
                    <a:pt x="4326" y="1"/>
                  </a:moveTo>
                  <a:cubicBezTo>
                    <a:pt x="4178" y="1"/>
                    <a:pt x="4067" y="75"/>
                    <a:pt x="4030" y="223"/>
                  </a:cubicBezTo>
                  <a:lnTo>
                    <a:pt x="3143" y="4031"/>
                  </a:lnTo>
                  <a:lnTo>
                    <a:pt x="148" y="5916"/>
                  </a:lnTo>
                  <a:cubicBezTo>
                    <a:pt x="37" y="5990"/>
                    <a:pt x="0" y="6138"/>
                    <a:pt x="37" y="6249"/>
                  </a:cubicBezTo>
                  <a:cubicBezTo>
                    <a:pt x="74" y="6397"/>
                    <a:pt x="185" y="6471"/>
                    <a:pt x="333" y="6471"/>
                  </a:cubicBezTo>
                  <a:lnTo>
                    <a:pt x="8171" y="6471"/>
                  </a:lnTo>
                  <a:cubicBezTo>
                    <a:pt x="8319" y="6471"/>
                    <a:pt x="8466" y="6323"/>
                    <a:pt x="8466" y="6175"/>
                  </a:cubicBezTo>
                  <a:lnTo>
                    <a:pt x="8614" y="297"/>
                  </a:lnTo>
                  <a:cubicBezTo>
                    <a:pt x="8614" y="223"/>
                    <a:pt x="8577" y="149"/>
                    <a:pt x="8503" y="75"/>
                  </a:cubicBezTo>
                  <a:cubicBezTo>
                    <a:pt x="8466" y="38"/>
                    <a:pt x="8355" y="1"/>
                    <a:pt x="8282"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11" name="Google Shape;2727;p50"/>
            <p:cNvSpPr/>
            <p:nvPr/>
          </p:nvSpPr>
          <p:spPr>
            <a:xfrm>
              <a:off x="4493880" y="4887720"/>
              <a:ext cx="63360" cy="10080"/>
            </a:xfrm>
            <a:custGeom>
              <a:avLst/>
              <a:gdLst/>
              <a:ahLst/>
              <a:cxnLst/>
              <a:rect l="l" t="t" r="r" b="b"/>
              <a:pathLst>
                <a:path w="3365" h="560">
                  <a:moveTo>
                    <a:pt x="1868" y="1"/>
                  </a:moveTo>
                  <a:cubicBezTo>
                    <a:pt x="871" y="1"/>
                    <a:pt x="0" y="560"/>
                    <a:pt x="0" y="560"/>
                  </a:cubicBezTo>
                  <a:lnTo>
                    <a:pt x="3365" y="560"/>
                  </a:lnTo>
                  <a:cubicBezTo>
                    <a:pt x="2896" y="141"/>
                    <a:pt x="2367" y="1"/>
                    <a:pt x="1868"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12" name="Google Shape;2728;p50"/>
            <p:cNvSpPr/>
            <p:nvPr/>
          </p:nvSpPr>
          <p:spPr>
            <a:xfrm>
              <a:off x="4487400" y="4881600"/>
              <a:ext cx="75960" cy="21960"/>
            </a:xfrm>
            <a:custGeom>
              <a:avLst/>
              <a:gdLst/>
              <a:ahLst/>
              <a:cxnLst/>
              <a:rect l="l" t="t" r="r" b="b"/>
              <a:pathLst>
                <a:path w="4031" h="1189">
                  <a:moveTo>
                    <a:pt x="2219" y="0"/>
                  </a:moveTo>
                  <a:cubicBezTo>
                    <a:pt x="1110" y="37"/>
                    <a:pt x="186" y="629"/>
                    <a:pt x="186" y="629"/>
                  </a:cubicBezTo>
                  <a:cubicBezTo>
                    <a:pt x="38" y="703"/>
                    <a:pt x="1" y="888"/>
                    <a:pt x="75" y="1035"/>
                  </a:cubicBezTo>
                  <a:cubicBezTo>
                    <a:pt x="149" y="1134"/>
                    <a:pt x="255" y="1183"/>
                    <a:pt x="362" y="1183"/>
                  </a:cubicBezTo>
                  <a:cubicBezTo>
                    <a:pt x="416" y="1183"/>
                    <a:pt x="469" y="1171"/>
                    <a:pt x="518" y="1146"/>
                  </a:cubicBezTo>
                  <a:cubicBezTo>
                    <a:pt x="592" y="1072"/>
                    <a:pt x="1369" y="629"/>
                    <a:pt x="2219" y="629"/>
                  </a:cubicBezTo>
                  <a:cubicBezTo>
                    <a:pt x="2626" y="629"/>
                    <a:pt x="3069" y="740"/>
                    <a:pt x="3476" y="1109"/>
                  </a:cubicBezTo>
                  <a:cubicBezTo>
                    <a:pt x="3545" y="1161"/>
                    <a:pt x="3621" y="1188"/>
                    <a:pt x="3695" y="1188"/>
                  </a:cubicBezTo>
                  <a:cubicBezTo>
                    <a:pt x="3779" y="1188"/>
                    <a:pt x="3860" y="1152"/>
                    <a:pt x="3920" y="1072"/>
                  </a:cubicBezTo>
                  <a:cubicBezTo>
                    <a:pt x="4030" y="961"/>
                    <a:pt x="4030" y="777"/>
                    <a:pt x="3883" y="666"/>
                  </a:cubicBezTo>
                  <a:cubicBezTo>
                    <a:pt x="3365" y="185"/>
                    <a:pt x="2737" y="0"/>
                    <a:pt x="2219"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13" name="Google Shape;2729;p50"/>
            <p:cNvSpPr/>
            <p:nvPr/>
          </p:nvSpPr>
          <p:spPr>
            <a:xfrm>
              <a:off x="4908240" y="4032000"/>
              <a:ext cx="224640" cy="839160"/>
            </a:xfrm>
            <a:custGeom>
              <a:avLst/>
              <a:gdLst/>
              <a:ahLst/>
              <a:cxnLst/>
              <a:rect l="l" t="t" r="r" b="b"/>
              <a:pathLst>
                <a:path w="11906" h="44405">
                  <a:moveTo>
                    <a:pt x="6079" y="0"/>
                  </a:moveTo>
                  <a:cubicBezTo>
                    <a:pt x="5766" y="0"/>
                    <a:pt x="5453" y="29"/>
                    <a:pt x="5140" y="77"/>
                  </a:cubicBezTo>
                  <a:cubicBezTo>
                    <a:pt x="2071" y="594"/>
                    <a:pt x="1" y="3478"/>
                    <a:pt x="186" y="6621"/>
                  </a:cubicBezTo>
                  <a:cubicBezTo>
                    <a:pt x="999" y="19486"/>
                    <a:pt x="5029" y="44405"/>
                    <a:pt x="5029" y="44405"/>
                  </a:cubicBezTo>
                  <a:lnTo>
                    <a:pt x="8135" y="44405"/>
                  </a:lnTo>
                  <a:cubicBezTo>
                    <a:pt x="8135" y="44405"/>
                    <a:pt x="11906" y="2221"/>
                    <a:pt x="8024" y="446"/>
                  </a:cubicBezTo>
                  <a:cubicBezTo>
                    <a:pt x="7375" y="122"/>
                    <a:pt x="6727" y="0"/>
                    <a:pt x="6079"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14" name="Google Shape;2730;p50"/>
            <p:cNvSpPr/>
            <p:nvPr/>
          </p:nvSpPr>
          <p:spPr>
            <a:xfrm>
              <a:off x="4905720" y="4026600"/>
              <a:ext cx="193320" cy="850320"/>
            </a:xfrm>
            <a:custGeom>
              <a:avLst/>
              <a:gdLst/>
              <a:ahLst/>
              <a:cxnLst/>
              <a:rect l="l" t="t" r="r" b="b"/>
              <a:pathLst>
                <a:path w="10241" h="44994">
                  <a:moveTo>
                    <a:pt x="6211" y="592"/>
                  </a:moveTo>
                  <a:cubicBezTo>
                    <a:pt x="6803" y="592"/>
                    <a:pt x="7431" y="702"/>
                    <a:pt x="8060" y="998"/>
                  </a:cubicBezTo>
                  <a:cubicBezTo>
                    <a:pt x="8134" y="1035"/>
                    <a:pt x="8245" y="1146"/>
                    <a:pt x="8355" y="1331"/>
                  </a:cubicBezTo>
                  <a:cubicBezTo>
                    <a:pt x="8577" y="1664"/>
                    <a:pt x="8762" y="2218"/>
                    <a:pt x="8947" y="2921"/>
                  </a:cubicBezTo>
                  <a:cubicBezTo>
                    <a:pt x="9428" y="5139"/>
                    <a:pt x="9612" y="8873"/>
                    <a:pt x="9612" y="13236"/>
                  </a:cubicBezTo>
                  <a:cubicBezTo>
                    <a:pt x="9612" y="19742"/>
                    <a:pt x="9206" y="27580"/>
                    <a:pt x="8799" y="33828"/>
                  </a:cubicBezTo>
                  <a:cubicBezTo>
                    <a:pt x="8577" y="36934"/>
                    <a:pt x="8392" y="39670"/>
                    <a:pt x="8208" y="41592"/>
                  </a:cubicBezTo>
                  <a:cubicBezTo>
                    <a:pt x="8134" y="42553"/>
                    <a:pt x="8097" y="43330"/>
                    <a:pt x="8023" y="43847"/>
                  </a:cubicBezTo>
                  <a:cubicBezTo>
                    <a:pt x="8006" y="44079"/>
                    <a:pt x="7990" y="44266"/>
                    <a:pt x="7976" y="44402"/>
                  </a:cubicBezTo>
                  <a:lnTo>
                    <a:pt x="5443" y="44402"/>
                  </a:lnTo>
                  <a:cubicBezTo>
                    <a:pt x="5421" y="44212"/>
                    <a:pt x="5383" y="43923"/>
                    <a:pt x="5324" y="43552"/>
                  </a:cubicBezTo>
                  <a:cubicBezTo>
                    <a:pt x="4511" y="38597"/>
                    <a:pt x="1331" y="18116"/>
                    <a:pt x="629" y="6877"/>
                  </a:cubicBezTo>
                  <a:cubicBezTo>
                    <a:pt x="629" y="6766"/>
                    <a:pt x="629" y="6618"/>
                    <a:pt x="629" y="6507"/>
                  </a:cubicBezTo>
                  <a:cubicBezTo>
                    <a:pt x="629" y="3697"/>
                    <a:pt x="2588" y="1146"/>
                    <a:pt x="5361" y="666"/>
                  </a:cubicBezTo>
                  <a:cubicBezTo>
                    <a:pt x="5620" y="629"/>
                    <a:pt x="5915" y="592"/>
                    <a:pt x="6211" y="592"/>
                  </a:cubicBezTo>
                  <a:close/>
                  <a:moveTo>
                    <a:pt x="6211" y="0"/>
                  </a:moveTo>
                  <a:cubicBezTo>
                    <a:pt x="5878" y="0"/>
                    <a:pt x="5546" y="0"/>
                    <a:pt x="5250" y="74"/>
                  </a:cubicBezTo>
                  <a:cubicBezTo>
                    <a:pt x="2144" y="592"/>
                    <a:pt x="0" y="3401"/>
                    <a:pt x="0" y="6507"/>
                  </a:cubicBezTo>
                  <a:cubicBezTo>
                    <a:pt x="0" y="6655"/>
                    <a:pt x="0" y="6766"/>
                    <a:pt x="37" y="6914"/>
                  </a:cubicBezTo>
                  <a:cubicBezTo>
                    <a:pt x="813" y="19816"/>
                    <a:pt x="4880" y="44735"/>
                    <a:pt x="4880" y="44735"/>
                  </a:cubicBezTo>
                  <a:cubicBezTo>
                    <a:pt x="4917" y="44882"/>
                    <a:pt x="5028" y="44993"/>
                    <a:pt x="5176" y="44993"/>
                  </a:cubicBezTo>
                  <a:lnTo>
                    <a:pt x="8282" y="44993"/>
                  </a:lnTo>
                  <a:cubicBezTo>
                    <a:pt x="8429" y="44993"/>
                    <a:pt x="8577" y="44882"/>
                    <a:pt x="8577" y="44735"/>
                  </a:cubicBezTo>
                  <a:cubicBezTo>
                    <a:pt x="8577" y="44735"/>
                    <a:pt x="10241" y="26286"/>
                    <a:pt x="10241" y="13236"/>
                  </a:cubicBezTo>
                  <a:cubicBezTo>
                    <a:pt x="10241" y="9908"/>
                    <a:pt x="10130" y="6914"/>
                    <a:pt x="9834" y="4695"/>
                  </a:cubicBezTo>
                  <a:cubicBezTo>
                    <a:pt x="9723" y="3549"/>
                    <a:pt x="9539" y="2625"/>
                    <a:pt x="9317" y="1923"/>
                  </a:cubicBezTo>
                  <a:cubicBezTo>
                    <a:pt x="9169" y="1553"/>
                    <a:pt x="9058" y="1257"/>
                    <a:pt x="8910" y="998"/>
                  </a:cubicBezTo>
                  <a:cubicBezTo>
                    <a:pt x="8725" y="739"/>
                    <a:pt x="8540" y="555"/>
                    <a:pt x="8318" y="444"/>
                  </a:cubicBezTo>
                  <a:cubicBezTo>
                    <a:pt x="7616" y="111"/>
                    <a:pt x="6877" y="0"/>
                    <a:pt x="6211"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15" name="Google Shape;2731;p50"/>
            <p:cNvSpPr/>
            <p:nvPr/>
          </p:nvSpPr>
          <p:spPr>
            <a:xfrm>
              <a:off x="4993560" y="4824000"/>
              <a:ext cx="150120" cy="110880"/>
            </a:xfrm>
            <a:custGeom>
              <a:avLst/>
              <a:gdLst/>
              <a:ahLst/>
              <a:cxnLst/>
              <a:rect l="l" t="t" r="r" b="b"/>
              <a:pathLst>
                <a:path w="7950" h="5879">
                  <a:moveTo>
                    <a:pt x="0" y="1"/>
                  </a:moveTo>
                  <a:lnTo>
                    <a:pt x="111" y="5879"/>
                  </a:lnTo>
                  <a:lnTo>
                    <a:pt x="7949" y="5879"/>
                  </a:lnTo>
                  <a:lnTo>
                    <a:pt x="4881" y="3920"/>
                  </a:lnTo>
                  <a:lnTo>
                    <a:pt x="3956"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16" name="Google Shape;2732;p50"/>
            <p:cNvSpPr/>
            <p:nvPr/>
          </p:nvSpPr>
          <p:spPr>
            <a:xfrm>
              <a:off x="4987440" y="4818600"/>
              <a:ext cx="162720" cy="122040"/>
            </a:xfrm>
            <a:custGeom>
              <a:avLst/>
              <a:gdLst/>
              <a:ahLst/>
              <a:cxnLst/>
              <a:rect l="l" t="t" r="r" b="b"/>
              <a:pathLst>
                <a:path w="8615" h="6471">
                  <a:moveTo>
                    <a:pt x="4046" y="592"/>
                  </a:moveTo>
                  <a:lnTo>
                    <a:pt x="4918" y="4289"/>
                  </a:lnTo>
                  <a:cubicBezTo>
                    <a:pt x="4918" y="4363"/>
                    <a:pt x="4955" y="4437"/>
                    <a:pt x="5029" y="4474"/>
                  </a:cubicBezTo>
                  <a:lnTo>
                    <a:pt x="7210" y="5842"/>
                  </a:lnTo>
                  <a:lnTo>
                    <a:pt x="740" y="5842"/>
                  </a:lnTo>
                  <a:lnTo>
                    <a:pt x="629" y="592"/>
                  </a:lnTo>
                  <a:close/>
                  <a:moveTo>
                    <a:pt x="333" y="1"/>
                  </a:moveTo>
                  <a:cubicBezTo>
                    <a:pt x="222" y="1"/>
                    <a:pt x="149" y="38"/>
                    <a:pt x="112" y="75"/>
                  </a:cubicBezTo>
                  <a:cubicBezTo>
                    <a:pt x="38" y="149"/>
                    <a:pt x="1" y="223"/>
                    <a:pt x="1" y="297"/>
                  </a:cubicBezTo>
                  <a:lnTo>
                    <a:pt x="149" y="6175"/>
                  </a:lnTo>
                  <a:cubicBezTo>
                    <a:pt x="149" y="6323"/>
                    <a:pt x="296" y="6471"/>
                    <a:pt x="444" y="6471"/>
                  </a:cubicBezTo>
                  <a:lnTo>
                    <a:pt x="8282" y="6471"/>
                  </a:lnTo>
                  <a:cubicBezTo>
                    <a:pt x="8430" y="6471"/>
                    <a:pt x="8541" y="6397"/>
                    <a:pt x="8578" y="6249"/>
                  </a:cubicBezTo>
                  <a:cubicBezTo>
                    <a:pt x="8615" y="6138"/>
                    <a:pt x="8541" y="5990"/>
                    <a:pt x="8430" y="5916"/>
                  </a:cubicBezTo>
                  <a:lnTo>
                    <a:pt x="5472" y="4031"/>
                  </a:lnTo>
                  <a:lnTo>
                    <a:pt x="4585" y="223"/>
                  </a:lnTo>
                  <a:cubicBezTo>
                    <a:pt x="4548" y="75"/>
                    <a:pt x="4437" y="1"/>
                    <a:pt x="4289"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17" name="Google Shape;2733;p50"/>
            <p:cNvSpPr/>
            <p:nvPr/>
          </p:nvSpPr>
          <p:spPr>
            <a:xfrm>
              <a:off x="5022360" y="4887720"/>
              <a:ext cx="63360" cy="10080"/>
            </a:xfrm>
            <a:custGeom>
              <a:avLst/>
              <a:gdLst/>
              <a:ahLst/>
              <a:cxnLst/>
              <a:rect l="l" t="t" r="r" b="b"/>
              <a:pathLst>
                <a:path w="3365" h="560">
                  <a:moveTo>
                    <a:pt x="1497" y="1"/>
                  </a:moveTo>
                  <a:cubicBezTo>
                    <a:pt x="998" y="1"/>
                    <a:pt x="468" y="141"/>
                    <a:pt x="0" y="560"/>
                  </a:cubicBezTo>
                  <a:lnTo>
                    <a:pt x="3365" y="560"/>
                  </a:lnTo>
                  <a:cubicBezTo>
                    <a:pt x="3365" y="560"/>
                    <a:pt x="2494" y="1"/>
                    <a:pt x="1497"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18" name="Google Shape;2734;p50"/>
            <p:cNvSpPr/>
            <p:nvPr/>
          </p:nvSpPr>
          <p:spPr>
            <a:xfrm>
              <a:off x="5015880" y="4881600"/>
              <a:ext cx="75960" cy="21960"/>
            </a:xfrm>
            <a:custGeom>
              <a:avLst/>
              <a:gdLst/>
              <a:ahLst/>
              <a:cxnLst/>
              <a:rect l="l" t="t" r="r" b="b"/>
              <a:pathLst>
                <a:path w="4031" h="1189">
                  <a:moveTo>
                    <a:pt x="1812" y="0"/>
                  </a:moveTo>
                  <a:cubicBezTo>
                    <a:pt x="1257" y="0"/>
                    <a:pt x="666" y="185"/>
                    <a:pt x="111" y="666"/>
                  </a:cubicBezTo>
                  <a:cubicBezTo>
                    <a:pt x="0" y="777"/>
                    <a:pt x="0" y="961"/>
                    <a:pt x="111" y="1072"/>
                  </a:cubicBezTo>
                  <a:cubicBezTo>
                    <a:pt x="171" y="1152"/>
                    <a:pt x="251" y="1188"/>
                    <a:pt x="331" y="1188"/>
                  </a:cubicBezTo>
                  <a:cubicBezTo>
                    <a:pt x="399" y="1188"/>
                    <a:pt x="467" y="1161"/>
                    <a:pt x="518" y="1109"/>
                  </a:cubicBezTo>
                  <a:cubicBezTo>
                    <a:pt x="925" y="740"/>
                    <a:pt x="1368" y="629"/>
                    <a:pt x="1812" y="629"/>
                  </a:cubicBezTo>
                  <a:cubicBezTo>
                    <a:pt x="2256" y="629"/>
                    <a:pt x="2699" y="740"/>
                    <a:pt x="2995" y="888"/>
                  </a:cubicBezTo>
                  <a:cubicBezTo>
                    <a:pt x="3180" y="961"/>
                    <a:pt x="3291" y="998"/>
                    <a:pt x="3402" y="1072"/>
                  </a:cubicBezTo>
                  <a:lnTo>
                    <a:pt x="3476" y="1109"/>
                  </a:lnTo>
                  <a:lnTo>
                    <a:pt x="3513" y="1146"/>
                  </a:lnTo>
                  <a:cubicBezTo>
                    <a:pt x="3562" y="1171"/>
                    <a:pt x="3615" y="1183"/>
                    <a:pt x="3669" y="1183"/>
                  </a:cubicBezTo>
                  <a:cubicBezTo>
                    <a:pt x="3776" y="1183"/>
                    <a:pt x="3882" y="1134"/>
                    <a:pt x="3956" y="1035"/>
                  </a:cubicBezTo>
                  <a:cubicBezTo>
                    <a:pt x="4030" y="888"/>
                    <a:pt x="3993" y="703"/>
                    <a:pt x="3845" y="629"/>
                  </a:cubicBezTo>
                  <a:cubicBezTo>
                    <a:pt x="3808" y="629"/>
                    <a:pt x="2921" y="37"/>
                    <a:pt x="1812"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19" name="Google Shape;2735;p50"/>
            <p:cNvSpPr/>
            <p:nvPr/>
          </p:nvSpPr>
          <p:spPr>
            <a:xfrm>
              <a:off x="5366880" y="3582720"/>
              <a:ext cx="545040" cy="275760"/>
            </a:xfrm>
            <a:custGeom>
              <a:avLst/>
              <a:gdLst/>
              <a:ahLst/>
              <a:cxnLst/>
              <a:rect l="l" t="t" r="r" b="b"/>
              <a:pathLst>
                <a:path w="28838" h="14605">
                  <a:moveTo>
                    <a:pt x="518" y="1"/>
                  </a:moveTo>
                  <a:cubicBezTo>
                    <a:pt x="223" y="1"/>
                    <a:pt x="1" y="333"/>
                    <a:pt x="149" y="592"/>
                  </a:cubicBezTo>
                  <a:lnTo>
                    <a:pt x="6175" y="14345"/>
                  </a:lnTo>
                  <a:cubicBezTo>
                    <a:pt x="6249" y="14493"/>
                    <a:pt x="6397" y="14604"/>
                    <a:pt x="6544" y="14604"/>
                  </a:cubicBezTo>
                  <a:lnTo>
                    <a:pt x="28320" y="14604"/>
                  </a:lnTo>
                  <a:cubicBezTo>
                    <a:pt x="28653" y="14604"/>
                    <a:pt x="28838" y="14271"/>
                    <a:pt x="28727" y="14013"/>
                  </a:cubicBezTo>
                  <a:lnTo>
                    <a:pt x="22701" y="259"/>
                  </a:lnTo>
                  <a:cubicBezTo>
                    <a:pt x="22627" y="112"/>
                    <a:pt x="22479" y="1"/>
                    <a:pt x="22294"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20" name="Google Shape;2736;p50"/>
            <p:cNvSpPr/>
            <p:nvPr/>
          </p:nvSpPr>
          <p:spPr>
            <a:xfrm>
              <a:off x="5362920" y="3576960"/>
              <a:ext cx="553320" cy="286920"/>
            </a:xfrm>
            <a:custGeom>
              <a:avLst/>
              <a:gdLst/>
              <a:ahLst/>
              <a:cxnLst/>
              <a:rect l="l" t="t" r="r" b="b"/>
              <a:pathLst>
                <a:path w="29282" h="15196">
                  <a:moveTo>
                    <a:pt x="22516" y="592"/>
                  </a:moveTo>
                  <a:lnTo>
                    <a:pt x="22627" y="666"/>
                  </a:lnTo>
                  <a:lnTo>
                    <a:pt x="28653" y="14419"/>
                  </a:lnTo>
                  <a:lnTo>
                    <a:pt x="28653" y="14456"/>
                  </a:lnTo>
                  <a:lnTo>
                    <a:pt x="28653" y="14567"/>
                  </a:lnTo>
                  <a:lnTo>
                    <a:pt x="28542" y="14604"/>
                  </a:lnTo>
                  <a:lnTo>
                    <a:pt x="6766" y="14604"/>
                  </a:lnTo>
                  <a:lnTo>
                    <a:pt x="6656" y="14530"/>
                  </a:lnTo>
                  <a:lnTo>
                    <a:pt x="629" y="777"/>
                  </a:lnTo>
                  <a:lnTo>
                    <a:pt x="629" y="740"/>
                  </a:lnTo>
                  <a:lnTo>
                    <a:pt x="666" y="629"/>
                  </a:lnTo>
                  <a:lnTo>
                    <a:pt x="740" y="592"/>
                  </a:lnTo>
                  <a:close/>
                  <a:moveTo>
                    <a:pt x="740" y="1"/>
                  </a:moveTo>
                  <a:cubicBezTo>
                    <a:pt x="334" y="1"/>
                    <a:pt x="1" y="334"/>
                    <a:pt x="1" y="740"/>
                  </a:cubicBezTo>
                  <a:cubicBezTo>
                    <a:pt x="1" y="814"/>
                    <a:pt x="38" y="925"/>
                    <a:pt x="75" y="999"/>
                  </a:cubicBezTo>
                  <a:lnTo>
                    <a:pt x="6101" y="14752"/>
                  </a:lnTo>
                  <a:cubicBezTo>
                    <a:pt x="6212" y="15048"/>
                    <a:pt x="6471" y="15196"/>
                    <a:pt x="6766" y="15196"/>
                  </a:cubicBezTo>
                  <a:lnTo>
                    <a:pt x="28542" y="15196"/>
                  </a:lnTo>
                  <a:cubicBezTo>
                    <a:pt x="28986" y="15196"/>
                    <a:pt x="29282" y="14863"/>
                    <a:pt x="29282" y="14456"/>
                  </a:cubicBezTo>
                  <a:cubicBezTo>
                    <a:pt x="29282" y="14382"/>
                    <a:pt x="29282" y="14272"/>
                    <a:pt x="29245" y="14198"/>
                  </a:cubicBezTo>
                  <a:lnTo>
                    <a:pt x="23181" y="445"/>
                  </a:lnTo>
                  <a:cubicBezTo>
                    <a:pt x="23071" y="149"/>
                    <a:pt x="22812" y="1"/>
                    <a:pt x="2251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21" name="Google Shape;2737;p50"/>
            <p:cNvSpPr/>
            <p:nvPr/>
          </p:nvSpPr>
          <p:spPr>
            <a:xfrm>
              <a:off x="5407560" y="3602880"/>
              <a:ext cx="464760" cy="235080"/>
            </a:xfrm>
            <a:custGeom>
              <a:avLst/>
              <a:gdLst/>
              <a:ahLst/>
              <a:cxnLst/>
              <a:rect l="l" t="t" r="r" b="b"/>
              <a:pathLst>
                <a:path w="24587" h="12460">
                  <a:moveTo>
                    <a:pt x="408" y="1"/>
                  </a:moveTo>
                  <a:cubicBezTo>
                    <a:pt x="149" y="1"/>
                    <a:pt x="1" y="260"/>
                    <a:pt x="75" y="518"/>
                  </a:cubicBezTo>
                  <a:lnTo>
                    <a:pt x="5251" y="12238"/>
                  </a:lnTo>
                  <a:cubicBezTo>
                    <a:pt x="5288" y="12386"/>
                    <a:pt x="5436" y="12460"/>
                    <a:pt x="5547" y="12460"/>
                  </a:cubicBezTo>
                  <a:lnTo>
                    <a:pt x="24143" y="12460"/>
                  </a:lnTo>
                  <a:cubicBezTo>
                    <a:pt x="24402" y="12460"/>
                    <a:pt x="24586" y="12201"/>
                    <a:pt x="24476" y="11942"/>
                  </a:cubicBezTo>
                  <a:lnTo>
                    <a:pt x="19337" y="223"/>
                  </a:lnTo>
                  <a:cubicBezTo>
                    <a:pt x="19263" y="75"/>
                    <a:pt x="19152" y="1"/>
                    <a:pt x="19004"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822" name="Google Shape;2738;p50"/>
            <p:cNvSpPr/>
            <p:nvPr/>
          </p:nvSpPr>
          <p:spPr>
            <a:xfrm>
              <a:off x="5402520" y="3597120"/>
              <a:ext cx="473760" cy="246600"/>
            </a:xfrm>
            <a:custGeom>
              <a:avLst/>
              <a:gdLst/>
              <a:ahLst/>
              <a:cxnLst/>
              <a:rect l="l" t="t" r="r" b="b"/>
              <a:pathLst>
                <a:path w="25067" h="13051">
                  <a:moveTo>
                    <a:pt x="19262" y="592"/>
                  </a:moveTo>
                  <a:lnTo>
                    <a:pt x="19299" y="629"/>
                  </a:lnTo>
                  <a:lnTo>
                    <a:pt x="24438" y="12385"/>
                  </a:lnTo>
                  <a:lnTo>
                    <a:pt x="24475" y="12385"/>
                  </a:lnTo>
                  <a:lnTo>
                    <a:pt x="24438" y="12422"/>
                  </a:lnTo>
                  <a:lnTo>
                    <a:pt x="24401" y="12459"/>
                  </a:lnTo>
                  <a:lnTo>
                    <a:pt x="5805" y="12459"/>
                  </a:lnTo>
                  <a:lnTo>
                    <a:pt x="5768" y="12422"/>
                  </a:lnTo>
                  <a:lnTo>
                    <a:pt x="629" y="666"/>
                  </a:lnTo>
                  <a:lnTo>
                    <a:pt x="666" y="592"/>
                  </a:lnTo>
                  <a:close/>
                  <a:moveTo>
                    <a:pt x="666" y="0"/>
                  </a:moveTo>
                  <a:cubicBezTo>
                    <a:pt x="296" y="0"/>
                    <a:pt x="0" y="296"/>
                    <a:pt x="0" y="666"/>
                  </a:cubicBezTo>
                  <a:cubicBezTo>
                    <a:pt x="0" y="739"/>
                    <a:pt x="37" y="850"/>
                    <a:pt x="74" y="924"/>
                  </a:cubicBezTo>
                  <a:lnTo>
                    <a:pt x="5213" y="12644"/>
                  </a:lnTo>
                  <a:cubicBezTo>
                    <a:pt x="5324" y="12903"/>
                    <a:pt x="5546" y="13051"/>
                    <a:pt x="5805" y="13051"/>
                  </a:cubicBezTo>
                  <a:lnTo>
                    <a:pt x="24401" y="13051"/>
                  </a:lnTo>
                  <a:cubicBezTo>
                    <a:pt x="24807" y="13051"/>
                    <a:pt x="25066" y="12755"/>
                    <a:pt x="25066" y="12385"/>
                  </a:cubicBezTo>
                  <a:cubicBezTo>
                    <a:pt x="25066" y="12311"/>
                    <a:pt x="25066" y="12200"/>
                    <a:pt x="25029" y="12126"/>
                  </a:cubicBezTo>
                  <a:lnTo>
                    <a:pt x="19890" y="407"/>
                  </a:lnTo>
                  <a:cubicBezTo>
                    <a:pt x="19779" y="148"/>
                    <a:pt x="19521" y="0"/>
                    <a:pt x="19262"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23" name="Google Shape;2739;p50"/>
            <p:cNvSpPr/>
            <p:nvPr/>
          </p:nvSpPr>
          <p:spPr>
            <a:xfrm>
              <a:off x="5485320" y="3841200"/>
              <a:ext cx="618480" cy="19800"/>
            </a:xfrm>
            <a:custGeom>
              <a:avLst/>
              <a:gdLst/>
              <a:ahLst/>
              <a:cxnLst/>
              <a:rect l="l" t="t" r="r" b="b"/>
              <a:pathLst>
                <a:path w="32720" h="1073">
                  <a:moveTo>
                    <a:pt x="1" y="1"/>
                  </a:moveTo>
                  <a:lnTo>
                    <a:pt x="1" y="1073"/>
                  </a:lnTo>
                  <a:lnTo>
                    <a:pt x="32720" y="1073"/>
                  </a:lnTo>
                  <a:lnTo>
                    <a:pt x="32720"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24" name="Google Shape;2740;p50"/>
            <p:cNvSpPr/>
            <p:nvPr/>
          </p:nvSpPr>
          <p:spPr>
            <a:xfrm>
              <a:off x="5479560" y="3835800"/>
              <a:ext cx="629640" cy="31680"/>
            </a:xfrm>
            <a:custGeom>
              <a:avLst/>
              <a:gdLst/>
              <a:ahLst/>
              <a:cxnLst/>
              <a:rect l="l" t="t" r="r" b="b"/>
              <a:pathLst>
                <a:path w="33312" h="1701">
                  <a:moveTo>
                    <a:pt x="32720" y="629"/>
                  </a:moveTo>
                  <a:lnTo>
                    <a:pt x="32720" y="1072"/>
                  </a:lnTo>
                  <a:lnTo>
                    <a:pt x="592" y="1072"/>
                  </a:lnTo>
                  <a:lnTo>
                    <a:pt x="592"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33016" y="1701"/>
                  </a:lnTo>
                  <a:cubicBezTo>
                    <a:pt x="33090" y="1701"/>
                    <a:pt x="33164" y="1664"/>
                    <a:pt x="33238" y="1590"/>
                  </a:cubicBezTo>
                  <a:cubicBezTo>
                    <a:pt x="33311" y="1553"/>
                    <a:pt x="33311" y="1442"/>
                    <a:pt x="33311" y="1368"/>
                  </a:cubicBezTo>
                  <a:lnTo>
                    <a:pt x="33311" y="296"/>
                  </a:lnTo>
                  <a:cubicBezTo>
                    <a:pt x="33311" y="222"/>
                    <a:pt x="33311" y="148"/>
                    <a:pt x="33238" y="74"/>
                  </a:cubicBezTo>
                  <a:cubicBezTo>
                    <a:pt x="33164" y="37"/>
                    <a:pt x="33090" y="0"/>
                    <a:pt x="3301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25" name="Google Shape;2741;p50"/>
            <p:cNvSpPr/>
            <p:nvPr/>
          </p:nvSpPr>
          <p:spPr>
            <a:xfrm>
              <a:off x="5485320" y="3841200"/>
              <a:ext cx="299520" cy="19800"/>
            </a:xfrm>
            <a:custGeom>
              <a:avLst/>
              <a:gdLst/>
              <a:ahLst/>
              <a:cxnLst/>
              <a:rect l="l" t="t" r="r" b="b"/>
              <a:pathLst>
                <a:path w="15862" h="1073">
                  <a:moveTo>
                    <a:pt x="1" y="1"/>
                  </a:moveTo>
                  <a:lnTo>
                    <a:pt x="1" y="1073"/>
                  </a:lnTo>
                  <a:lnTo>
                    <a:pt x="15861" y="1073"/>
                  </a:lnTo>
                  <a:lnTo>
                    <a:pt x="15861"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26" name="Google Shape;2742;p50"/>
            <p:cNvSpPr/>
            <p:nvPr/>
          </p:nvSpPr>
          <p:spPr>
            <a:xfrm>
              <a:off x="5479560" y="3835800"/>
              <a:ext cx="310680" cy="31680"/>
            </a:xfrm>
            <a:custGeom>
              <a:avLst/>
              <a:gdLst/>
              <a:ahLst/>
              <a:cxnLst/>
              <a:rect l="l" t="t" r="r" b="b"/>
              <a:pathLst>
                <a:path w="16453" h="1701">
                  <a:moveTo>
                    <a:pt x="15861" y="629"/>
                  </a:moveTo>
                  <a:lnTo>
                    <a:pt x="15861" y="1072"/>
                  </a:lnTo>
                  <a:lnTo>
                    <a:pt x="592" y="1072"/>
                  </a:lnTo>
                  <a:lnTo>
                    <a:pt x="592"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16157" y="1701"/>
                  </a:lnTo>
                  <a:cubicBezTo>
                    <a:pt x="16231" y="1701"/>
                    <a:pt x="16305" y="1664"/>
                    <a:pt x="16379" y="1590"/>
                  </a:cubicBezTo>
                  <a:cubicBezTo>
                    <a:pt x="16453" y="1553"/>
                    <a:pt x="16453" y="1442"/>
                    <a:pt x="16453" y="1368"/>
                  </a:cubicBezTo>
                  <a:lnTo>
                    <a:pt x="16453" y="296"/>
                  </a:lnTo>
                  <a:cubicBezTo>
                    <a:pt x="16453" y="222"/>
                    <a:pt x="16453" y="148"/>
                    <a:pt x="16379" y="74"/>
                  </a:cubicBezTo>
                  <a:cubicBezTo>
                    <a:pt x="16305" y="37"/>
                    <a:pt x="16231" y="0"/>
                    <a:pt x="16157"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27" name="Google Shape;2743;p50"/>
            <p:cNvSpPr/>
            <p:nvPr/>
          </p:nvSpPr>
          <p:spPr>
            <a:xfrm>
              <a:off x="5528520" y="3092400"/>
              <a:ext cx="359640" cy="359640"/>
            </a:xfrm>
            <a:custGeom>
              <a:avLst/>
              <a:gdLst/>
              <a:ahLst/>
              <a:cxnLst/>
              <a:rect l="l" t="t" r="r" b="b"/>
              <a:pathLst>
                <a:path w="19041" h="19041">
                  <a:moveTo>
                    <a:pt x="9539" y="0"/>
                  </a:moveTo>
                  <a:cubicBezTo>
                    <a:pt x="4253" y="0"/>
                    <a:pt x="1" y="4252"/>
                    <a:pt x="1" y="9502"/>
                  </a:cubicBezTo>
                  <a:cubicBezTo>
                    <a:pt x="1" y="14788"/>
                    <a:pt x="4253" y="19040"/>
                    <a:pt x="9539" y="19040"/>
                  </a:cubicBezTo>
                  <a:cubicBezTo>
                    <a:pt x="14789" y="19040"/>
                    <a:pt x="19041" y="14788"/>
                    <a:pt x="19041" y="9502"/>
                  </a:cubicBezTo>
                  <a:cubicBezTo>
                    <a:pt x="19041" y="4252"/>
                    <a:pt x="14789" y="0"/>
                    <a:pt x="9539"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28" name="Google Shape;2744;p50"/>
            <p:cNvSpPr/>
            <p:nvPr/>
          </p:nvSpPr>
          <p:spPr>
            <a:xfrm>
              <a:off x="5522760" y="3087000"/>
              <a:ext cx="370800" cy="370800"/>
            </a:xfrm>
            <a:custGeom>
              <a:avLst/>
              <a:gdLst/>
              <a:ahLst/>
              <a:cxnLst/>
              <a:rect l="l" t="t" r="r" b="b"/>
              <a:pathLst>
                <a:path w="19632" h="19632">
                  <a:moveTo>
                    <a:pt x="9834" y="592"/>
                  </a:moveTo>
                  <a:cubicBezTo>
                    <a:pt x="12348" y="592"/>
                    <a:pt x="14677" y="1627"/>
                    <a:pt x="16341" y="3291"/>
                  </a:cubicBezTo>
                  <a:cubicBezTo>
                    <a:pt x="18005" y="4954"/>
                    <a:pt x="19040" y="7284"/>
                    <a:pt x="19040" y="9798"/>
                  </a:cubicBezTo>
                  <a:cubicBezTo>
                    <a:pt x="19040" y="12349"/>
                    <a:pt x="18005" y="14641"/>
                    <a:pt x="16341" y="16304"/>
                  </a:cubicBezTo>
                  <a:cubicBezTo>
                    <a:pt x="14677" y="18005"/>
                    <a:pt x="12348" y="19003"/>
                    <a:pt x="9834" y="19003"/>
                  </a:cubicBezTo>
                  <a:cubicBezTo>
                    <a:pt x="7283" y="19003"/>
                    <a:pt x="4991" y="18005"/>
                    <a:pt x="3291" y="16304"/>
                  </a:cubicBezTo>
                  <a:cubicBezTo>
                    <a:pt x="1627" y="14641"/>
                    <a:pt x="629" y="12349"/>
                    <a:pt x="629" y="9798"/>
                  </a:cubicBezTo>
                  <a:cubicBezTo>
                    <a:pt x="629" y="7284"/>
                    <a:pt x="1627" y="4954"/>
                    <a:pt x="3291" y="3291"/>
                  </a:cubicBezTo>
                  <a:cubicBezTo>
                    <a:pt x="4991" y="1627"/>
                    <a:pt x="7283" y="592"/>
                    <a:pt x="9834" y="592"/>
                  </a:cubicBezTo>
                  <a:close/>
                  <a:moveTo>
                    <a:pt x="9834" y="0"/>
                  </a:moveTo>
                  <a:cubicBezTo>
                    <a:pt x="4400" y="0"/>
                    <a:pt x="0" y="4400"/>
                    <a:pt x="0" y="9798"/>
                  </a:cubicBezTo>
                  <a:cubicBezTo>
                    <a:pt x="0" y="15232"/>
                    <a:pt x="4400" y="19632"/>
                    <a:pt x="9834" y="19632"/>
                  </a:cubicBezTo>
                  <a:cubicBezTo>
                    <a:pt x="15232" y="19632"/>
                    <a:pt x="19632" y="15232"/>
                    <a:pt x="19632" y="9798"/>
                  </a:cubicBezTo>
                  <a:cubicBezTo>
                    <a:pt x="19632" y="4400"/>
                    <a:pt x="15232" y="0"/>
                    <a:pt x="9834"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29" name="Google Shape;2745;p50"/>
            <p:cNvSpPr/>
            <p:nvPr/>
          </p:nvSpPr>
          <p:spPr>
            <a:xfrm>
              <a:off x="5666400" y="3439080"/>
              <a:ext cx="70200" cy="231840"/>
            </a:xfrm>
            <a:custGeom>
              <a:avLst/>
              <a:gdLst/>
              <a:ahLst/>
              <a:cxnLst/>
              <a:rect l="l" t="t" r="r" b="b"/>
              <a:pathLst>
                <a:path w="3735" h="12275">
                  <a:moveTo>
                    <a:pt x="3734" y="1"/>
                  </a:moveTo>
                  <a:lnTo>
                    <a:pt x="0" y="481"/>
                  </a:lnTo>
                  <a:lnTo>
                    <a:pt x="1738" y="12275"/>
                  </a:lnTo>
                  <a:lnTo>
                    <a:pt x="3734"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30" name="Google Shape;2746;p50"/>
            <p:cNvSpPr/>
            <p:nvPr/>
          </p:nvSpPr>
          <p:spPr>
            <a:xfrm>
              <a:off x="5659920" y="3433320"/>
              <a:ext cx="82800" cy="243000"/>
            </a:xfrm>
            <a:custGeom>
              <a:avLst/>
              <a:gdLst/>
              <a:ahLst/>
              <a:cxnLst/>
              <a:rect l="l" t="t" r="r" b="b"/>
              <a:pathLst>
                <a:path w="4400" h="12874">
                  <a:moveTo>
                    <a:pt x="4071" y="1"/>
                  </a:moveTo>
                  <a:cubicBezTo>
                    <a:pt x="3920" y="1"/>
                    <a:pt x="3804" y="106"/>
                    <a:pt x="3771" y="267"/>
                  </a:cubicBezTo>
                  <a:lnTo>
                    <a:pt x="2108" y="10582"/>
                  </a:lnTo>
                  <a:lnTo>
                    <a:pt x="629" y="747"/>
                  </a:lnTo>
                  <a:cubicBezTo>
                    <a:pt x="592" y="599"/>
                    <a:pt x="444" y="489"/>
                    <a:pt x="296" y="489"/>
                  </a:cubicBezTo>
                  <a:cubicBezTo>
                    <a:pt x="111" y="525"/>
                    <a:pt x="0" y="673"/>
                    <a:pt x="37" y="858"/>
                  </a:cubicBezTo>
                  <a:lnTo>
                    <a:pt x="1775" y="12615"/>
                  </a:lnTo>
                  <a:cubicBezTo>
                    <a:pt x="1812" y="12763"/>
                    <a:pt x="1923" y="12874"/>
                    <a:pt x="2071" y="12874"/>
                  </a:cubicBezTo>
                  <a:cubicBezTo>
                    <a:pt x="2219" y="12874"/>
                    <a:pt x="2366" y="12763"/>
                    <a:pt x="2366" y="12615"/>
                  </a:cubicBezTo>
                  <a:lnTo>
                    <a:pt x="4400" y="341"/>
                  </a:lnTo>
                  <a:cubicBezTo>
                    <a:pt x="4400" y="193"/>
                    <a:pt x="4289" y="8"/>
                    <a:pt x="4141" y="8"/>
                  </a:cubicBezTo>
                  <a:cubicBezTo>
                    <a:pt x="4117" y="3"/>
                    <a:pt x="4094" y="1"/>
                    <a:pt x="4071"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31" name="Google Shape;2747;p50"/>
            <p:cNvSpPr/>
            <p:nvPr/>
          </p:nvSpPr>
          <p:spPr>
            <a:xfrm>
              <a:off x="4549680" y="3583080"/>
              <a:ext cx="477000" cy="282960"/>
            </a:xfrm>
            <a:custGeom>
              <a:avLst/>
              <a:gdLst/>
              <a:ahLst/>
              <a:cxnLst/>
              <a:rect l="l" t="t" r="r" b="b"/>
              <a:pathLst>
                <a:path w="25251" h="14974">
                  <a:moveTo>
                    <a:pt x="1553" y="1"/>
                  </a:moveTo>
                  <a:cubicBezTo>
                    <a:pt x="703" y="1"/>
                    <a:pt x="0" y="666"/>
                    <a:pt x="0" y="1516"/>
                  </a:cubicBezTo>
                  <a:lnTo>
                    <a:pt x="0" y="14974"/>
                  </a:lnTo>
                  <a:lnTo>
                    <a:pt x="25251" y="14974"/>
                  </a:lnTo>
                  <a:lnTo>
                    <a:pt x="25251" y="1516"/>
                  </a:lnTo>
                  <a:cubicBezTo>
                    <a:pt x="25251" y="666"/>
                    <a:pt x="24586" y="1"/>
                    <a:pt x="23735"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32" name="Google Shape;2748;p50"/>
            <p:cNvSpPr/>
            <p:nvPr/>
          </p:nvSpPr>
          <p:spPr>
            <a:xfrm>
              <a:off x="4544280" y="3576960"/>
              <a:ext cx="488880" cy="295560"/>
            </a:xfrm>
            <a:custGeom>
              <a:avLst/>
              <a:gdLst/>
              <a:ahLst/>
              <a:cxnLst/>
              <a:rect l="l" t="t" r="r" b="b"/>
              <a:pathLst>
                <a:path w="25880" h="15640">
                  <a:moveTo>
                    <a:pt x="24031" y="629"/>
                  </a:moveTo>
                  <a:cubicBezTo>
                    <a:pt x="24697" y="629"/>
                    <a:pt x="25251" y="1184"/>
                    <a:pt x="25251" y="1849"/>
                  </a:cubicBezTo>
                  <a:lnTo>
                    <a:pt x="25251" y="15011"/>
                  </a:lnTo>
                  <a:lnTo>
                    <a:pt x="592" y="15011"/>
                  </a:lnTo>
                  <a:lnTo>
                    <a:pt x="592" y="1849"/>
                  </a:lnTo>
                  <a:cubicBezTo>
                    <a:pt x="629" y="1184"/>
                    <a:pt x="1146" y="629"/>
                    <a:pt x="1849" y="629"/>
                  </a:cubicBezTo>
                  <a:close/>
                  <a:moveTo>
                    <a:pt x="1849" y="1"/>
                  </a:moveTo>
                  <a:cubicBezTo>
                    <a:pt x="814" y="1"/>
                    <a:pt x="0" y="851"/>
                    <a:pt x="0" y="1849"/>
                  </a:cubicBezTo>
                  <a:lnTo>
                    <a:pt x="0" y="15307"/>
                  </a:lnTo>
                  <a:cubicBezTo>
                    <a:pt x="0" y="15418"/>
                    <a:pt x="37" y="15492"/>
                    <a:pt x="74" y="15529"/>
                  </a:cubicBezTo>
                  <a:cubicBezTo>
                    <a:pt x="148" y="15603"/>
                    <a:pt x="222" y="15639"/>
                    <a:pt x="296" y="15639"/>
                  </a:cubicBezTo>
                  <a:lnTo>
                    <a:pt x="25547" y="15639"/>
                  </a:lnTo>
                  <a:cubicBezTo>
                    <a:pt x="25658" y="15639"/>
                    <a:pt x="25732" y="15603"/>
                    <a:pt x="25769" y="15529"/>
                  </a:cubicBezTo>
                  <a:cubicBezTo>
                    <a:pt x="25843" y="15492"/>
                    <a:pt x="25880" y="15418"/>
                    <a:pt x="25880" y="15307"/>
                  </a:cubicBezTo>
                  <a:lnTo>
                    <a:pt x="25880" y="1849"/>
                  </a:lnTo>
                  <a:cubicBezTo>
                    <a:pt x="25880" y="851"/>
                    <a:pt x="25029" y="1"/>
                    <a:pt x="24031"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33" name="Google Shape;2749;p50"/>
            <p:cNvSpPr/>
            <p:nvPr/>
          </p:nvSpPr>
          <p:spPr>
            <a:xfrm>
              <a:off x="4948200" y="2894760"/>
              <a:ext cx="358920" cy="358920"/>
            </a:xfrm>
            <a:custGeom>
              <a:avLst/>
              <a:gdLst/>
              <a:ahLst/>
              <a:cxnLst/>
              <a:rect l="l" t="t" r="r" b="b"/>
              <a:pathLst>
                <a:path w="19004" h="19004">
                  <a:moveTo>
                    <a:pt x="9502" y="0"/>
                  </a:moveTo>
                  <a:cubicBezTo>
                    <a:pt x="4252" y="0"/>
                    <a:pt x="0" y="4252"/>
                    <a:pt x="0" y="9502"/>
                  </a:cubicBezTo>
                  <a:cubicBezTo>
                    <a:pt x="0" y="14752"/>
                    <a:pt x="4252" y="19003"/>
                    <a:pt x="9502" y="19003"/>
                  </a:cubicBezTo>
                  <a:cubicBezTo>
                    <a:pt x="14752" y="19003"/>
                    <a:pt x="19003" y="14752"/>
                    <a:pt x="19003" y="9502"/>
                  </a:cubicBezTo>
                  <a:cubicBezTo>
                    <a:pt x="19003" y="4252"/>
                    <a:pt x="14752" y="0"/>
                    <a:pt x="9502"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34" name="Google Shape;2750;p50"/>
            <p:cNvSpPr/>
            <p:nvPr/>
          </p:nvSpPr>
          <p:spPr>
            <a:xfrm>
              <a:off x="4942080" y="2888280"/>
              <a:ext cx="371520" cy="371520"/>
            </a:xfrm>
            <a:custGeom>
              <a:avLst/>
              <a:gdLst/>
              <a:ahLst/>
              <a:cxnLst/>
              <a:rect l="l" t="t" r="r" b="b"/>
              <a:pathLst>
                <a:path w="19669" h="19670">
                  <a:moveTo>
                    <a:pt x="9835" y="629"/>
                  </a:moveTo>
                  <a:cubicBezTo>
                    <a:pt x="12386" y="629"/>
                    <a:pt x="14678" y="1664"/>
                    <a:pt x="16342" y="3328"/>
                  </a:cubicBezTo>
                  <a:cubicBezTo>
                    <a:pt x="18005" y="4992"/>
                    <a:pt x="19040" y="7284"/>
                    <a:pt x="19040" y="9835"/>
                  </a:cubicBezTo>
                  <a:cubicBezTo>
                    <a:pt x="19040" y="12386"/>
                    <a:pt x="18005" y="14678"/>
                    <a:pt x="16342" y="16342"/>
                  </a:cubicBezTo>
                  <a:cubicBezTo>
                    <a:pt x="14678" y="18005"/>
                    <a:pt x="12386" y="19041"/>
                    <a:pt x="9835" y="19041"/>
                  </a:cubicBezTo>
                  <a:cubicBezTo>
                    <a:pt x="7284" y="19041"/>
                    <a:pt x="4992" y="18005"/>
                    <a:pt x="3328" y="16342"/>
                  </a:cubicBezTo>
                  <a:cubicBezTo>
                    <a:pt x="1664" y="14678"/>
                    <a:pt x="629" y="12386"/>
                    <a:pt x="629" y="9835"/>
                  </a:cubicBezTo>
                  <a:cubicBezTo>
                    <a:pt x="629" y="7284"/>
                    <a:pt x="1664" y="4992"/>
                    <a:pt x="3328" y="3328"/>
                  </a:cubicBezTo>
                  <a:cubicBezTo>
                    <a:pt x="4992" y="1664"/>
                    <a:pt x="7284" y="629"/>
                    <a:pt x="9835" y="629"/>
                  </a:cubicBezTo>
                  <a:close/>
                  <a:moveTo>
                    <a:pt x="9835" y="1"/>
                  </a:moveTo>
                  <a:cubicBezTo>
                    <a:pt x="4400" y="1"/>
                    <a:pt x="1" y="4400"/>
                    <a:pt x="1" y="9835"/>
                  </a:cubicBezTo>
                  <a:cubicBezTo>
                    <a:pt x="1" y="15270"/>
                    <a:pt x="4400" y="19669"/>
                    <a:pt x="9835" y="19669"/>
                  </a:cubicBezTo>
                  <a:cubicBezTo>
                    <a:pt x="15269" y="19669"/>
                    <a:pt x="19669" y="15270"/>
                    <a:pt x="19669" y="9835"/>
                  </a:cubicBezTo>
                  <a:cubicBezTo>
                    <a:pt x="19669" y="4400"/>
                    <a:pt x="15269" y="1"/>
                    <a:pt x="9835"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35" name="Google Shape;2751;p50"/>
            <p:cNvSpPr/>
            <p:nvPr/>
          </p:nvSpPr>
          <p:spPr>
            <a:xfrm>
              <a:off x="4994280" y="3235680"/>
              <a:ext cx="145800" cy="278640"/>
            </a:xfrm>
            <a:custGeom>
              <a:avLst/>
              <a:gdLst/>
              <a:ahLst/>
              <a:cxnLst/>
              <a:rect l="l" t="t" r="r" b="b"/>
              <a:pathLst>
                <a:path w="7728" h="14752">
                  <a:moveTo>
                    <a:pt x="7727" y="0"/>
                  </a:moveTo>
                  <a:lnTo>
                    <a:pt x="4511" y="481"/>
                  </a:lnTo>
                  <a:lnTo>
                    <a:pt x="0" y="14751"/>
                  </a:lnTo>
                  <a:lnTo>
                    <a:pt x="7727"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36" name="Google Shape;2752;p50"/>
            <p:cNvSpPr/>
            <p:nvPr/>
          </p:nvSpPr>
          <p:spPr>
            <a:xfrm>
              <a:off x="4987440" y="3229560"/>
              <a:ext cx="159840" cy="290880"/>
            </a:xfrm>
            <a:custGeom>
              <a:avLst/>
              <a:gdLst/>
              <a:ahLst/>
              <a:cxnLst/>
              <a:rect l="l" t="t" r="r" b="b"/>
              <a:pathLst>
                <a:path w="8467" h="15402">
                  <a:moveTo>
                    <a:pt x="8121" y="0"/>
                  </a:moveTo>
                  <a:cubicBezTo>
                    <a:pt x="8006" y="0"/>
                    <a:pt x="7893" y="69"/>
                    <a:pt x="7838" y="177"/>
                  </a:cubicBezTo>
                  <a:lnTo>
                    <a:pt x="1701" y="11897"/>
                  </a:lnTo>
                  <a:lnTo>
                    <a:pt x="5140" y="917"/>
                  </a:lnTo>
                  <a:cubicBezTo>
                    <a:pt x="5214" y="769"/>
                    <a:pt x="5103" y="584"/>
                    <a:pt x="4955" y="510"/>
                  </a:cubicBezTo>
                  <a:cubicBezTo>
                    <a:pt x="4935" y="505"/>
                    <a:pt x="4915" y="503"/>
                    <a:pt x="4895" y="503"/>
                  </a:cubicBezTo>
                  <a:cubicBezTo>
                    <a:pt x="4761" y="503"/>
                    <a:pt x="4617" y="603"/>
                    <a:pt x="4585" y="732"/>
                  </a:cubicBezTo>
                  <a:lnTo>
                    <a:pt x="75" y="15003"/>
                  </a:lnTo>
                  <a:cubicBezTo>
                    <a:pt x="1" y="15150"/>
                    <a:pt x="75" y="15298"/>
                    <a:pt x="222" y="15372"/>
                  </a:cubicBezTo>
                  <a:cubicBezTo>
                    <a:pt x="262" y="15392"/>
                    <a:pt x="304" y="15401"/>
                    <a:pt x="346" y="15401"/>
                  </a:cubicBezTo>
                  <a:cubicBezTo>
                    <a:pt x="461" y="15401"/>
                    <a:pt x="575" y="15333"/>
                    <a:pt x="629" y="15224"/>
                  </a:cubicBezTo>
                  <a:lnTo>
                    <a:pt x="8393" y="473"/>
                  </a:lnTo>
                  <a:cubicBezTo>
                    <a:pt x="8467" y="325"/>
                    <a:pt x="8393" y="140"/>
                    <a:pt x="8245" y="29"/>
                  </a:cubicBezTo>
                  <a:cubicBezTo>
                    <a:pt x="8205" y="10"/>
                    <a:pt x="8163" y="0"/>
                    <a:pt x="8121"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37" name="Google Shape;2753;p50"/>
            <p:cNvSpPr/>
            <p:nvPr/>
          </p:nvSpPr>
          <p:spPr>
            <a:xfrm>
              <a:off x="3859560" y="3582720"/>
              <a:ext cx="545040" cy="275760"/>
            </a:xfrm>
            <a:custGeom>
              <a:avLst/>
              <a:gdLst/>
              <a:ahLst/>
              <a:cxnLst/>
              <a:rect l="l" t="t" r="r" b="b"/>
              <a:pathLst>
                <a:path w="28838" h="14605">
                  <a:moveTo>
                    <a:pt x="6544" y="1"/>
                  </a:moveTo>
                  <a:cubicBezTo>
                    <a:pt x="6359" y="1"/>
                    <a:pt x="6211" y="112"/>
                    <a:pt x="6137" y="259"/>
                  </a:cubicBezTo>
                  <a:lnTo>
                    <a:pt x="111" y="14013"/>
                  </a:lnTo>
                  <a:cubicBezTo>
                    <a:pt x="0" y="14271"/>
                    <a:pt x="222" y="14604"/>
                    <a:pt x="518" y="14604"/>
                  </a:cubicBezTo>
                  <a:lnTo>
                    <a:pt x="22293" y="14604"/>
                  </a:lnTo>
                  <a:cubicBezTo>
                    <a:pt x="22478" y="14604"/>
                    <a:pt x="22626" y="14493"/>
                    <a:pt x="22663" y="14345"/>
                  </a:cubicBezTo>
                  <a:lnTo>
                    <a:pt x="28726" y="592"/>
                  </a:lnTo>
                  <a:cubicBezTo>
                    <a:pt x="28837" y="333"/>
                    <a:pt x="28615" y="1"/>
                    <a:pt x="28320"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38" name="Google Shape;2754;p50"/>
            <p:cNvSpPr/>
            <p:nvPr/>
          </p:nvSpPr>
          <p:spPr>
            <a:xfrm>
              <a:off x="3855600" y="3576960"/>
              <a:ext cx="553320" cy="286920"/>
            </a:xfrm>
            <a:custGeom>
              <a:avLst/>
              <a:gdLst/>
              <a:ahLst/>
              <a:cxnLst/>
              <a:rect l="l" t="t" r="r" b="b"/>
              <a:pathLst>
                <a:path w="29281" h="15196">
                  <a:moveTo>
                    <a:pt x="28542" y="592"/>
                  </a:moveTo>
                  <a:lnTo>
                    <a:pt x="28616" y="629"/>
                  </a:lnTo>
                  <a:lnTo>
                    <a:pt x="28652" y="740"/>
                  </a:lnTo>
                  <a:lnTo>
                    <a:pt x="28652" y="777"/>
                  </a:lnTo>
                  <a:lnTo>
                    <a:pt x="22626" y="14530"/>
                  </a:lnTo>
                  <a:lnTo>
                    <a:pt x="22515" y="14604"/>
                  </a:lnTo>
                  <a:lnTo>
                    <a:pt x="740" y="14604"/>
                  </a:lnTo>
                  <a:lnTo>
                    <a:pt x="666" y="14567"/>
                  </a:lnTo>
                  <a:lnTo>
                    <a:pt x="629" y="14456"/>
                  </a:lnTo>
                  <a:lnTo>
                    <a:pt x="629" y="14419"/>
                  </a:lnTo>
                  <a:lnTo>
                    <a:pt x="6655" y="666"/>
                  </a:lnTo>
                  <a:lnTo>
                    <a:pt x="6766" y="592"/>
                  </a:lnTo>
                  <a:close/>
                  <a:moveTo>
                    <a:pt x="6766" y="1"/>
                  </a:moveTo>
                  <a:cubicBezTo>
                    <a:pt x="6470" y="1"/>
                    <a:pt x="6211" y="149"/>
                    <a:pt x="6100" y="445"/>
                  </a:cubicBezTo>
                  <a:lnTo>
                    <a:pt x="74" y="14198"/>
                  </a:lnTo>
                  <a:lnTo>
                    <a:pt x="74" y="14161"/>
                  </a:lnTo>
                  <a:cubicBezTo>
                    <a:pt x="37" y="14272"/>
                    <a:pt x="0" y="14382"/>
                    <a:pt x="0" y="14456"/>
                  </a:cubicBezTo>
                  <a:cubicBezTo>
                    <a:pt x="0" y="14863"/>
                    <a:pt x="296" y="15196"/>
                    <a:pt x="740" y="15196"/>
                  </a:cubicBezTo>
                  <a:lnTo>
                    <a:pt x="22515" y="15196"/>
                  </a:lnTo>
                  <a:cubicBezTo>
                    <a:pt x="22811" y="15196"/>
                    <a:pt x="23070" y="15048"/>
                    <a:pt x="23181" y="14752"/>
                  </a:cubicBezTo>
                  <a:lnTo>
                    <a:pt x="29207" y="999"/>
                  </a:lnTo>
                  <a:cubicBezTo>
                    <a:pt x="29244" y="925"/>
                    <a:pt x="29281" y="814"/>
                    <a:pt x="29281" y="740"/>
                  </a:cubicBezTo>
                  <a:cubicBezTo>
                    <a:pt x="29281" y="334"/>
                    <a:pt x="28948" y="1"/>
                    <a:pt x="28542"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39" name="Google Shape;2755;p50"/>
            <p:cNvSpPr/>
            <p:nvPr/>
          </p:nvSpPr>
          <p:spPr>
            <a:xfrm>
              <a:off x="3899520" y="3602880"/>
              <a:ext cx="465120" cy="235080"/>
            </a:xfrm>
            <a:custGeom>
              <a:avLst/>
              <a:gdLst/>
              <a:ahLst/>
              <a:cxnLst/>
              <a:rect l="l" t="t" r="r" b="b"/>
              <a:pathLst>
                <a:path w="24623" h="12460">
                  <a:moveTo>
                    <a:pt x="5583" y="1"/>
                  </a:moveTo>
                  <a:cubicBezTo>
                    <a:pt x="5435" y="1"/>
                    <a:pt x="5324" y="75"/>
                    <a:pt x="5250" y="223"/>
                  </a:cubicBezTo>
                  <a:lnTo>
                    <a:pt x="111" y="11942"/>
                  </a:lnTo>
                  <a:cubicBezTo>
                    <a:pt x="0" y="12201"/>
                    <a:pt x="185" y="12460"/>
                    <a:pt x="444" y="12460"/>
                  </a:cubicBezTo>
                  <a:lnTo>
                    <a:pt x="19040" y="12460"/>
                  </a:lnTo>
                  <a:cubicBezTo>
                    <a:pt x="19188" y="12460"/>
                    <a:pt x="19299" y="12386"/>
                    <a:pt x="19373" y="12238"/>
                  </a:cubicBezTo>
                  <a:lnTo>
                    <a:pt x="24512" y="518"/>
                  </a:lnTo>
                  <a:cubicBezTo>
                    <a:pt x="24623" y="260"/>
                    <a:pt x="24438" y="1"/>
                    <a:pt x="24179"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840" name="Google Shape;2756;p50"/>
            <p:cNvSpPr/>
            <p:nvPr/>
          </p:nvSpPr>
          <p:spPr>
            <a:xfrm>
              <a:off x="3895200" y="3597120"/>
              <a:ext cx="473760" cy="246600"/>
            </a:xfrm>
            <a:custGeom>
              <a:avLst/>
              <a:gdLst/>
              <a:ahLst/>
              <a:cxnLst/>
              <a:rect l="l" t="t" r="r" b="b"/>
              <a:pathLst>
                <a:path w="25067" h="13051">
                  <a:moveTo>
                    <a:pt x="24401" y="592"/>
                  </a:moveTo>
                  <a:lnTo>
                    <a:pt x="24438" y="629"/>
                  </a:lnTo>
                  <a:lnTo>
                    <a:pt x="24438" y="666"/>
                  </a:lnTo>
                  <a:lnTo>
                    <a:pt x="19299" y="12422"/>
                  </a:lnTo>
                  <a:lnTo>
                    <a:pt x="19262" y="12459"/>
                  </a:lnTo>
                  <a:lnTo>
                    <a:pt x="666" y="12459"/>
                  </a:lnTo>
                  <a:lnTo>
                    <a:pt x="629" y="12422"/>
                  </a:lnTo>
                  <a:lnTo>
                    <a:pt x="629" y="12385"/>
                  </a:lnTo>
                  <a:lnTo>
                    <a:pt x="5768" y="629"/>
                  </a:lnTo>
                  <a:lnTo>
                    <a:pt x="5805" y="592"/>
                  </a:lnTo>
                  <a:close/>
                  <a:moveTo>
                    <a:pt x="5805" y="0"/>
                  </a:moveTo>
                  <a:cubicBezTo>
                    <a:pt x="5546" y="0"/>
                    <a:pt x="5324" y="148"/>
                    <a:pt x="5213" y="407"/>
                  </a:cubicBezTo>
                  <a:lnTo>
                    <a:pt x="38" y="12126"/>
                  </a:lnTo>
                  <a:cubicBezTo>
                    <a:pt x="1" y="12200"/>
                    <a:pt x="1" y="12311"/>
                    <a:pt x="1" y="12385"/>
                  </a:cubicBezTo>
                  <a:cubicBezTo>
                    <a:pt x="1" y="12755"/>
                    <a:pt x="296" y="13051"/>
                    <a:pt x="666" y="13051"/>
                  </a:cubicBezTo>
                  <a:lnTo>
                    <a:pt x="19262" y="13051"/>
                  </a:lnTo>
                  <a:cubicBezTo>
                    <a:pt x="19521" y="13051"/>
                    <a:pt x="19743" y="12903"/>
                    <a:pt x="19854" y="12644"/>
                  </a:cubicBezTo>
                  <a:lnTo>
                    <a:pt x="24993" y="924"/>
                  </a:lnTo>
                  <a:cubicBezTo>
                    <a:pt x="25067" y="850"/>
                    <a:pt x="25067" y="739"/>
                    <a:pt x="25067" y="666"/>
                  </a:cubicBezTo>
                  <a:cubicBezTo>
                    <a:pt x="25067" y="296"/>
                    <a:pt x="24771" y="0"/>
                    <a:pt x="24401"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41" name="Google Shape;2757;p50"/>
            <p:cNvSpPr/>
            <p:nvPr/>
          </p:nvSpPr>
          <p:spPr>
            <a:xfrm>
              <a:off x="3668040" y="3841200"/>
              <a:ext cx="618480" cy="19800"/>
            </a:xfrm>
            <a:custGeom>
              <a:avLst/>
              <a:gdLst/>
              <a:ahLst/>
              <a:cxnLst/>
              <a:rect l="l" t="t" r="r" b="b"/>
              <a:pathLst>
                <a:path w="32720" h="1073">
                  <a:moveTo>
                    <a:pt x="0" y="1"/>
                  </a:moveTo>
                  <a:lnTo>
                    <a:pt x="0" y="1073"/>
                  </a:lnTo>
                  <a:lnTo>
                    <a:pt x="32719" y="1073"/>
                  </a:lnTo>
                  <a:lnTo>
                    <a:pt x="32719"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42" name="Google Shape;2758;p50"/>
            <p:cNvSpPr/>
            <p:nvPr/>
          </p:nvSpPr>
          <p:spPr>
            <a:xfrm>
              <a:off x="3662640" y="3835800"/>
              <a:ext cx="630360" cy="31680"/>
            </a:xfrm>
            <a:custGeom>
              <a:avLst/>
              <a:gdLst/>
              <a:ahLst/>
              <a:cxnLst/>
              <a:rect l="l" t="t" r="r" b="b"/>
              <a:pathLst>
                <a:path w="33348" h="1701">
                  <a:moveTo>
                    <a:pt x="32719" y="629"/>
                  </a:moveTo>
                  <a:lnTo>
                    <a:pt x="32719" y="1072"/>
                  </a:lnTo>
                  <a:lnTo>
                    <a:pt x="592" y="1072"/>
                  </a:lnTo>
                  <a:lnTo>
                    <a:pt x="592" y="629"/>
                  </a:lnTo>
                  <a:close/>
                  <a:moveTo>
                    <a:pt x="296" y="0"/>
                  </a:moveTo>
                  <a:cubicBezTo>
                    <a:pt x="222" y="0"/>
                    <a:pt x="148" y="37"/>
                    <a:pt x="74" y="74"/>
                  </a:cubicBezTo>
                  <a:cubicBezTo>
                    <a:pt x="37" y="148"/>
                    <a:pt x="0" y="222"/>
                    <a:pt x="0" y="296"/>
                  </a:cubicBezTo>
                  <a:lnTo>
                    <a:pt x="0" y="1368"/>
                  </a:lnTo>
                  <a:cubicBezTo>
                    <a:pt x="0" y="1442"/>
                    <a:pt x="37" y="1553"/>
                    <a:pt x="74" y="1590"/>
                  </a:cubicBezTo>
                  <a:cubicBezTo>
                    <a:pt x="148" y="1664"/>
                    <a:pt x="222" y="1701"/>
                    <a:pt x="296" y="1701"/>
                  </a:cubicBezTo>
                  <a:lnTo>
                    <a:pt x="33015" y="1701"/>
                  </a:lnTo>
                  <a:cubicBezTo>
                    <a:pt x="33089" y="1701"/>
                    <a:pt x="33200" y="1664"/>
                    <a:pt x="33237" y="1590"/>
                  </a:cubicBezTo>
                  <a:cubicBezTo>
                    <a:pt x="33311" y="1553"/>
                    <a:pt x="33348" y="1442"/>
                    <a:pt x="33348" y="1368"/>
                  </a:cubicBezTo>
                  <a:lnTo>
                    <a:pt x="33348" y="296"/>
                  </a:lnTo>
                  <a:cubicBezTo>
                    <a:pt x="33348" y="222"/>
                    <a:pt x="33311" y="148"/>
                    <a:pt x="33237" y="74"/>
                  </a:cubicBezTo>
                  <a:cubicBezTo>
                    <a:pt x="33200" y="37"/>
                    <a:pt x="33089" y="0"/>
                    <a:pt x="33015"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43" name="Google Shape;2759;p50"/>
            <p:cNvSpPr/>
            <p:nvPr/>
          </p:nvSpPr>
          <p:spPr>
            <a:xfrm>
              <a:off x="3987000" y="3841200"/>
              <a:ext cx="299520" cy="19800"/>
            </a:xfrm>
            <a:custGeom>
              <a:avLst/>
              <a:gdLst/>
              <a:ahLst/>
              <a:cxnLst/>
              <a:rect l="l" t="t" r="r" b="b"/>
              <a:pathLst>
                <a:path w="15862" h="1073">
                  <a:moveTo>
                    <a:pt x="1" y="1"/>
                  </a:moveTo>
                  <a:lnTo>
                    <a:pt x="1" y="1073"/>
                  </a:lnTo>
                  <a:lnTo>
                    <a:pt x="15861" y="1073"/>
                  </a:lnTo>
                  <a:lnTo>
                    <a:pt x="15861"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44" name="Google Shape;2760;p50"/>
            <p:cNvSpPr/>
            <p:nvPr/>
          </p:nvSpPr>
          <p:spPr>
            <a:xfrm>
              <a:off x="3981240" y="3835800"/>
              <a:ext cx="311400" cy="31680"/>
            </a:xfrm>
            <a:custGeom>
              <a:avLst/>
              <a:gdLst/>
              <a:ahLst/>
              <a:cxnLst/>
              <a:rect l="l" t="t" r="r" b="b"/>
              <a:pathLst>
                <a:path w="16490" h="1701">
                  <a:moveTo>
                    <a:pt x="15861" y="629"/>
                  </a:moveTo>
                  <a:lnTo>
                    <a:pt x="15861" y="1072"/>
                  </a:lnTo>
                  <a:lnTo>
                    <a:pt x="593" y="1072"/>
                  </a:lnTo>
                  <a:lnTo>
                    <a:pt x="593"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16157" y="1701"/>
                  </a:lnTo>
                  <a:cubicBezTo>
                    <a:pt x="16231" y="1701"/>
                    <a:pt x="16342" y="1664"/>
                    <a:pt x="16379" y="1590"/>
                  </a:cubicBezTo>
                  <a:cubicBezTo>
                    <a:pt x="16453" y="1553"/>
                    <a:pt x="16490" y="1442"/>
                    <a:pt x="16490" y="1368"/>
                  </a:cubicBezTo>
                  <a:lnTo>
                    <a:pt x="16490" y="296"/>
                  </a:lnTo>
                  <a:cubicBezTo>
                    <a:pt x="16490" y="222"/>
                    <a:pt x="16453" y="148"/>
                    <a:pt x="16379" y="74"/>
                  </a:cubicBezTo>
                  <a:cubicBezTo>
                    <a:pt x="16342" y="37"/>
                    <a:pt x="16231" y="0"/>
                    <a:pt x="16157"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45" name="Google Shape;2761;p50"/>
            <p:cNvSpPr/>
            <p:nvPr/>
          </p:nvSpPr>
          <p:spPr>
            <a:xfrm>
              <a:off x="3863160" y="3092400"/>
              <a:ext cx="359640" cy="359640"/>
            </a:xfrm>
            <a:custGeom>
              <a:avLst/>
              <a:gdLst/>
              <a:ahLst/>
              <a:cxnLst/>
              <a:rect l="l" t="t" r="r" b="b"/>
              <a:pathLst>
                <a:path w="19041" h="19041">
                  <a:moveTo>
                    <a:pt x="9539" y="0"/>
                  </a:moveTo>
                  <a:cubicBezTo>
                    <a:pt x="4290" y="0"/>
                    <a:pt x="1" y="4252"/>
                    <a:pt x="1" y="9502"/>
                  </a:cubicBezTo>
                  <a:cubicBezTo>
                    <a:pt x="1" y="14788"/>
                    <a:pt x="4290" y="19040"/>
                    <a:pt x="9539" y="19040"/>
                  </a:cubicBezTo>
                  <a:cubicBezTo>
                    <a:pt x="14789" y="19040"/>
                    <a:pt x="19041" y="14788"/>
                    <a:pt x="19041" y="9502"/>
                  </a:cubicBezTo>
                  <a:cubicBezTo>
                    <a:pt x="19041" y="4252"/>
                    <a:pt x="14789" y="0"/>
                    <a:pt x="9539"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46" name="Google Shape;2762;p50"/>
            <p:cNvSpPr/>
            <p:nvPr/>
          </p:nvSpPr>
          <p:spPr>
            <a:xfrm>
              <a:off x="3857760" y="3087000"/>
              <a:ext cx="370800" cy="370800"/>
            </a:xfrm>
            <a:custGeom>
              <a:avLst/>
              <a:gdLst/>
              <a:ahLst/>
              <a:cxnLst/>
              <a:rect l="l" t="t" r="r" b="b"/>
              <a:pathLst>
                <a:path w="19632" h="19632">
                  <a:moveTo>
                    <a:pt x="9834" y="592"/>
                  </a:moveTo>
                  <a:cubicBezTo>
                    <a:pt x="12385" y="592"/>
                    <a:pt x="14678" y="1627"/>
                    <a:pt x="16341" y="3291"/>
                  </a:cubicBezTo>
                  <a:cubicBezTo>
                    <a:pt x="18005" y="4954"/>
                    <a:pt x="19040" y="7284"/>
                    <a:pt x="19040" y="9798"/>
                  </a:cubicBezTo>
                  <a:cubicBezTo>
                    <a:pt x="19040" y="12349"/>
                    <a:pt x="18005" y="14641"/>
                    <a:pt x="16341" y="16304"/>
                  </a:cubicBezTo>
                  <a:cubicBezTo>
                    <a:pt x="14678" y="18005"/>
                    <a:pt x="12385" y="19003"/>
                    <a:pt x="9834" y="19003"/>
                  </a:cubicBezTo>
                  <a:cubicBezTo>
                    <a:pt x="7283" y="19003"/>
                    <a:pt x="4991" y="18005"/>
                    <a:pt x="3328" y="16304"/>
                  </a:cubicBezTo>
                  <a:cubicBezTo>
                    <a:pt x="1664" y="14641"/>
                    <a:pt x="629" y="12349"/>
                    <a:pt x="629" y="9798"/>
                  </a:cubicBezTo>
                  <a:cubicBezTo>
                    <a:pt x="629" y="7284"/>
                    <a:pt x="1664" y="4954"/>
                    <a:pt x="3328" y="3291"/>
                  </a:cubicBezTo>
                  <a:cubicBezTo>
                    <a:pt x="4991" y="1627"/>
                    <a:pt x="7283" y="592"/>
                    <a:pt x="9834" y="592"/>
                  </a:cubicBezTo>
                  <a:close/>
                  <a:moveTo>
                    <a:pt x="9834" y="0"/>
                  </a:moveTo>
                  <a:cubicBezTo>
                    <a:pt x="4400" y="0"/>
                    <a:pt x="0" y="4400"/>
                    <a:pt x="0" y="9798"/>
                  </a:cubicBezTo>
                  <a:cubicBezTo>
                    <a:pt x="0" y="15232"/>
                    <a:pt x="4400" y="19632"/>
                    <a:pt x="9834" y="19632"/>
                  </a:cubicBezTo>
                  <a:cubicBezTo>
                    <a:pt x="15232" y="19632"/>
                    <a:pt x="19632" y="15232"/>
                    <a:pt x="19632" y="9798"/>
                  </a:cubicBezTo>
                  <a:cubicBezTo>
                    <a:pt x="19632" y="4400"/>
                    <a:pt x="15232" y="0"/>
                    <a:pt x="9834"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47" name="Google Shape;2763;p50"/>
            <p:cNvSpPr/>
            <p:nvPr/>
          </p:nvSpPr>
          <p:spPr>
            <a:xfrm>
              <a:off x="4043520" y="3429360"/>
              <a:ext cx="51480" cy="226800"/>
            </a:xfrm>
            <a:custGeom>
              <a:avLst/>
              <a:gdLst/>
              <a:ahLst/>
              <a:cxnLst/>
              <a:rect l="l" t="t" r="r" b="b"/>
              <a:pathLst>
                <a:path w="2737" h="12016">
                  <a:moveTo>
                    <a:pt x="2736" y="0"/>
                  </a:moveTo>
                  <a:lnTo>
                    <a:pt x="0" y="1220"/>
                  </a:lnTo>
                  <a:lnTo>
                    <a:pt x="2219" y="12016"/>
                  </a:lnTo>
                  <a:lnTo>
                    <a:pt x="2736"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48" name="Google Shape;2764;p50"/>
            <p:cNvSpPr/>
            <p:nvPr/>
          </p:nvSpPr>
          <p:spPr>
            <a:xfrm>
              <a:off x="4037400" y="3423960"/>
              <a:ext cx="63360" cy="238680"/>
            </a:xfrm>
            <a:custGeom>
              <a:avLst/>
              <a:gdLst/>
              <a:ahLst/>
              <a:cxnLst/>
              <a:rect l="l" t="t" r="r" b="b"/>
              <a:pathLst>
                <a:path w="3365" h="12636">
                  <a:moveTo>
                    <a:pt x="2736" y="768"/>
                  </a:moveTo>
                  <a:lnTo>
                    <a:pt x="2367" y="9789"/>
                  </a:lnTo>
                  <a:lnTo>
                    <a:pt x="677" y="1664"/>
                  </a:lnTo>
                  <a:lnTo>
                    <a:pt x="677" y="1664"/>
                  </a:lnTo>
                  <a:lnTo>
                    <a:pt x="2736" y="768"/>
                  </a:lnTo>
                  <a:close/>
                  <a:moveTo>
                    <a:pt x="3083" y="1"/>
                  </a:moveTo>
                  <a:cubicBezTo>
                    <a:pt x="3032" y="1"/>
                    <a:pt x="2977" y="10"/>
                    <a:pt x="2921" y="28"/>
                  </a:cubicBezTo>
                  <a:lnTo>
                    <a:pt x="185" y="1211"/>
                  </a:lnTo>
                  <a:cubicBezTo>
                    <a:pt x="75" y="1285"/>
                    <a:pt x="1" y="1433"/>
                    <a:pt x="38" y="1544"/>
                  </a:cubicBezTo>
                  <a:lnTo>
                    <a:pt x="2256" y="12376"/>
                  </a:lnTo>
                  <a:cubicBezTo>
                    <a:pt x="2293" y="12524"/>
                    <a:pt x="2441" y="12635"/>
                    <a:pt x="2589" y="12635"/>
                  </a:cubicBezTo>
                  <a:cubicBezTo>
                    <a:pt x="2736" y="12598"/>
                    <a:pt x="2847" y="12487"/>
                    <a:pt x="2847" y="12340"/>
                  </a:cubicBezTo>
                  <a:lnTo>
                    <a:pt x="3365" y="324"/>
                  </a:lnTo>
                  <a:cubicBezTo>
                    <a:pt x="3365" y="213"/>
                    <a:pt x="3328" y="102"/>
                    <a:pt x="3217" y="28"/>
                  </a:cubicBezTo>
                  <a:cubicBezTo>
                    <a:pt x="3180" y="10"/>
                    <a:pt x="3134" y="1"/>
                    <a:pt x="3083"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49" name="Google Shape;2765;p50"/>
            <p:cNvSpPr/>
            <p:nvPr/>
          </p:nvSpPr>
          <p:spPr>
            <a:xfrm>
              <a:off x="5259240" y="3700800"/>
              <a:ext cx="109440" cy="161280"/>
            </a:xfrm>
            <a:custGeom>
              <a:avLst/>
              <a:gdLst/>
              <a:ahLst/>
              <a:cxnLst/>
              <a:rect l="l" t="t" r="r" b="b"/>
              <a:pathLst>
                <a:path w="5805" h="8541">
                  <a:moveTo>
                    <a:pt x="0" y="1"/>
                  </a:moveTo>
                  <a:lnTo>
                    <a:pt x="0" y="8541"/>
                  </a:lnTo>
                  <a:lnTo>
                    <a:pt x="5805" y="8541"/>
                  </a:lnTo>
                  <a:lnTo>
                    <a:pt x="5805"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50" name="Google Shape;2766;p50"/>
            <p:cNvSpPr/>
            <p:nvPr/>
          </p:nvSpPr>
          <p:spPr>
            <a:xfrm>
              <a:off x="5253840" y="3695040"/>
              <a:ext cx="120600" cy="172440"/>
            </a:xfrm>
            <a:custGeom>
              <a:avLst/>
              <a:gdLst/>
              <a:ahLst/>
              <a:cxnLst/>
              <a:rect l="l" t="t" r="r" b="b"/>
              <a:pathLst>
                <a:path w="6397" h="9133">
                  <a:moveTo>
                    <a:pt x="5768" y="592"/>
                  </a:moveTo>
                  <a:lnTo>
                    <a:pt x="5768" y="8504"/>
                  </a:lnTo>
                  <a:lnTo>
                    <a:pt x="629" y="8504"/>
                  </a:lnTo>
                  <a:lnTo>
                    <a:pt x="629" y="592"/>
                  </a:lnTo>
                  <a:close/>
                  <a:moveTo>
                    <a:pt x="296" y="1"/>
                  </a:moveTo>
                  <a:cubicBezTo>
                    <a:pt x="222" y="1"/>
                    <a:pt x="148" y="38"/>
                    <a:pt x="74" y="75"/>
                  </a:cubicBezTo>
                  <a:cubicBezTo>
                    <a:pt x="37" y="149"/>
                    <a:pt x="0" y="223"/>
                    <a:pt x="0" y="297"/>
                  </a:cubicBezTo>
                  <a:lnTo>
                    <a:pt x="0" y="8837"/>
                  </a:lnTo>
                  <a:cubicBezTo>
                    <a:pt x="0" y="8911"/>
                    <a:pt x="37" y="8985"/>
                    <a:pt x="74" y="9059"/>
                  </a:cubicBezTo>
                  <a:cubicBezTo>
                    <a:pt x="148" y="9096"/>
                    <a:pt x="222" y="9133"/>
                    <a:pt x="296" y="9133"/>
                  </a:cubicBezTo>
                  <a:lnTo>
                    <a:pt x="6101" y="9133"/>
                  </a:lnTo>
                  <a:cubicBezTo>
                    <a:pt x="6175" y="9133"/>
                    <a:pt x="6248" y="9096"/>
                    <a:pt x="6285" y="9059"/>
                  </a:cubicBezTo>
                  <a:cubicBezTo>
                    <a:pt x="6359" y="8985"/>
                    <a:pt x="6396" y="8911"/>
                    <a:pt x="6396" y="8837"/>
                  </a:cubicBezTo>
                  <a:lnTo>
                    <a:pt x="6396" y="297"/>
                  </a:lnTo>
                  <a:cubicBezTo>
                    <a:pt x="6396" y="223"/>
                    <a:pt x="6359" y="149"/>
                    <a:pt x="6285" y="75"/>
                  </a:cubicBezTo>
                  <a:cubicBezTo>
                    <a:pt x="6248" y="38"/>
                    <a:pt x="6175" y="1"/>
                    <a:pt x="6101"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51" name="Google Shape;2767;p50"/>
            <p:cNvSpPr/>
            <p:nvPr/>
          </p:nvSpPr>
          <p:spPr>
            <a:xfrm>
              <a:off x="5340600" y="3730680"/>
              <a:ext cx="58320" cy="108720"/>
            </a:xfrm>
            <a:custGeom>
              <a:avLst/>
              <a:gdLst/>
              <a:ahLst/>
              <a:cxnLst/>
              <a:rect l="l" t="t" r="r" b="b"/>
              <a:pathLst>
                <a:path w="3107" h="5768">
                  <a:moveTo>
                    <a:pt x="481" y="0"/>
                  </a:moveTo>
                  <a:cubicBezTo>
                    <a:pt x="186" y="0"/>
                    <a:pt x="1" y="222"/>
                    <a:pt x="1" y="481"/>
                  </a:cubicBezTo>
                  <a:cubicBezTo>
                    <a:pt x="1" y="740"/>
                    <a:pt x="186" y="962"/>
                    <a:pt x="481" y="962"/>
                  </a:cubicBezTo>
                  <a:lnTo>
                    <a:pt x="1258" y="962"/>
                  </a:lnTo>
                  <a:cubicBezTo>
                    <a:pt x="1738" y="962"/>
                    <a:pt x="2145" y="1368"/>
                    <a:pt x="2145" y="1849"/>
                  </a:cubicBezTo>
                  <a:lnTo>
                    <a:pt x="2145" y="3919"/>
                  </a:lnTo>
                  <a:cubicBezTo>
                    <a:pt x="2145" y="4437"/>
                    <a:pt x="1738" y="4844"/>
                    <a:pt x="1258" y="4844"/>
                  </a:cubicBezTo>
                  <a:lnTo>
                    <a:pt x="629" y="4844"/>
                  </a:lnTo>
                  <a:cubicBezTo>
                    <a:pt x="371" y="4844"/>
                    <a:pt x="149" y="5028"/>
                    <a:pt x="149" y="5287"/>
                  </a:cubicBezTo>
                  <a:cubicBezTo>
                    <a:pt x="149" y="5583"/>
                    <a:pt x="371" y="5768"/>
                    <a:pt x="629" y="5768"/>
                  </a:cubicBezTo>
                  <a:lnTo>
                    <a:pt x="1258" y="5768"/>
                  </a:lnTo>
                  <a:cubicBezTo>
                    <a:pt x="2256" y="5768"/>
                    <a:pt x="3106" y="4955"/>
                    <a:pt x="3106" y="3919"/>
                  </a:cubicBezTo>
                  <a:lnTo>
                    <a:pt x="3106" y="1849"/>
                  </a:lnTo>
                  <a:cubicBezTo>
                    <a:pt x="3106" y="851"/>
                    <a:pt x="2256" y="0"/>
                    <a:pt x="1258"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52" name="Google Shape;2768;p50"/>
            <p:cNvSpPr/>
            <p:nvPr/>
          </p:nvSpPr>
          <p:spPr>
            <a:xfrm>
              <a:off x="5334120" y="3725280"/>
              <a:ext cx="70200" cy="120600"/>
            </a:xfrm>
            <a:custGeom>
              <a:avLst/>
              <a:gdLst/>
              <a:ahLst/>
              <a:cxnLst/>
              <a:rect l="l" t="t" r="r" b="b"/>
              <a:pathLst>
                <a:path w="3735" h="6397">
                  <a:moveTo>
                    <a:pt x="1590" y="592"/>
                  </a:moveTo>
                  <a:cubicBezTo>
                    <a:pt x="2440" y="629"/>
                    <a:pt x="3106" y="1295"/>
                    <a:pt x="3106" y="2145"/>
                  </a:cubicBezTo>
                  <a:lnTo>
                    <a:pt x="3106" y="4215"/>
                  </a:lnTo>
                  <a:cubicBezTo>
                    <a:pt x="3106" y="5066"/>
                    <a:pt x="2440" y="5768"/>
                    <a:pt x="1590" y="5768"/>
                  </a:cubicBezTo>
                  <a:lnTo>
                    <a:pt x="961" y="5768"/>
                  </a:lnTo>
                  <a:cubicBezTo>
                    <a:pt x="887" y="5768"/>
                    <a:pt x="813" y="5694"/>
                    <a:pt x="813" y="5583"/>
                  </a:cubicBezTo>
                  <a:cubicBezTo>
                    <a:pt x="813" y="5509"/>
                    <a:pt x="887" y="5435"/>
                    <a:pt x="961" y="5435"/>
                  </a:cubicBezTo>
                  <a:lnTo>
                    <a:pt x="1590" y="5435"/>
                  </a:lnTo>
                  <a:cubicBezTo>
                    <a:pt x="2255" y="5435"/>
                    <a:pt x="2773" y="4881"/>
                    <a:pt x="2773" y="4215"/>
                  </a:cubicBezTo>
                  <a:lnTo>
                    <a:pt x="2773" y="2145"/>
                  </a:lnTo>
                  <a:cubicBezTo>
                    <a:pt x="2773" y="1480"/>
                    <a:pt x="2255" y="962"/>
                    <a:pt x="1590" y="962"/>
                  </a:cubicBezTo>
                  <a:lnTo>
                    <a:pt x="813" y="962"/>
                  </a:lnTo>
                  <a:cubicBezTo>
                    <a:pt x="703" y="962"/>
                    <a:pt x="629" y="888"/>
                    <a:pt x="629" y="777"/>
                  </a:cubicBezTo>
                  <a:cubicBezTo>
                    <a:pt x="629" y="703"/>
                    <a:pt x="703" y="592"/>
                    <a:pt x="813" y="592"/>
                  </a:cubicBezTo>
                  <a:close/>
                  <a:moveTo>
                    <a:pt x="813" y="1"/>
                  </a:moveTo>
                  <a:cubicBezTo>
                    <a:pt x="370" y="1"/>
                    <a:pt x="0" y="333"/>
                    <a:pt x="0" y="777"/>
                  </a:cubicBezTo>
                  <a:cubicBezTo>
                    <a:pt x="0" y="1221"/>
                    <a:pt x="370" y="1553"/>
                    <a:pt x="813" y="1553"/>
                  </a:cubicBezTo>
                  <a:lnTo>
                    <a:pt x="1590" y="1553"/>
                  </a:lnTo>
                  <a:cubicBezTo>
                    <a:pt x="1886" y="1553"/>
                    <a:pt x="2181" y="1812"/>
                    <a:pt x="2181" y="2145"/>
                  </a:cubicBezTo>
                  <a:lnTo>
                    <a:pt x="2181" y="4215"/>
                  </a:lnTo>
                  <a:cubicBezTo>
                    <a:pt x="2181" y="4548"/>
                    <a:pt x="1886" y="4807"/>
                    <a:pt x="1590" y="4807"/>
                  </a:cubicBezTo>
                  <a:lnTo>
                    <a:pt x="961" y="4807"/>
                  </a:lnTo>
                  <a:cubicBezTo>
                    <a:pt x="518" y="4807"/>
                    <a:pt x="185" y="5177"/>
                    <a:pt x="185" y="5583"/>
                  </a:cubicBezTo>
                  <a:cubicBezTo>
                    <a:pt x="185" y="6027"/>
                    <a:pt x="518" y="6397"/>
                    <a:pt x="961" y="6397"/>
                  </a:cubicBezTo>
                  <a:lnTo>
                    <a:pt x="1590" y="6397"/>
                  </a:lnTo>
                  <a:cubicBezTo>
                    <a:pt x="2773" y="6397"/>
                    <a:pt x="3734" y="5398"/>
                    <a:pt x="3734" y="4215"/>
                  </a:cubicBezTo>
                  <a:lnTo>
                    <a:pt x="3734" y="2145"/>
                  </a:lnTo>
                  <a:cubicBezTo>
                    <a:pt x="3734" y="962"/>
                    <a:pt x="2773" y="1"/>
                    <a:pt x="1590"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53" name="Google Shape;2769;p50"/>
            <p:cNvSpPr/>
            <p:nvPr/>
          </p:nvSpPr>
          <p:spPr>
            <a:xfrm>
              <a:off x="5665680" y="3945960"/>
              <a:ext cx="105840" cy="1017720"/>
            </a:xfrm>
            <a:custGeom>
              <a:avLst/>
              <a:gdLst/>
              <a:ahLst/>
              <a:cxnLst/>
              <a:rect l="l" t="t" r="r" b="b"/>
              <a:pathLst>
                <a:path w="5620" h="53844">
                  <a:moveTo>
                    <a:pt x="0" y="0"/>
                  </a:moveTo>
                  <a:lnTo>
                    <a:pt x="4474" y="53312"/>
                  </a:lnTo>
                  <a:cubicBezTo>
                    <a:pt x="4506" y="53634"/>
                    <a:pt x="4762" y="53844"/>
                    <a:pt x="5048" y="53844"/>
                  </a:cubicBezTo>
                  <a:cubicBezTo>
                    <a:pt x="5090" y="53844"/>
                    <a:pt x="5133" y="53839"/>
                    <a:pt x="5176" y="53830"/>
                  </a:cubicBezTo>
                  <a:cubicBezTo>
                    <a:pt x="5435" y="53756"/>
                    <a:pt x="5620" y="53497"/>
                    <a:pt x="5620" y="53201"/>
                  </a:cubicBezTo>
                  <a:lnTo>
                    <a:pt x="2551"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54" name="Google Shape;2770;p50"/>
            <p:cNvSpPr/>
            <p:nvPr/>
          </p:nvSpPr>
          <p:spPr>
            <a:xfrm>
              <a:off x="5659200" y="3940560"/>
              <a:ext cx="117720" cy="1028880"/>
            </a:xfrm>
            <a:custGeom>
              <a:avLst/>
              <a:gdLst/>
              <a:ahLst/>
              <a:cxnLst/>
              <a:rect l="l" t="t" r="r" b="b"/>
              <a:pathLst>
                <a:path w="6249" h="54422">
                  <a:moveTo>
                    <a:pt x="2588" y="629"/>
                  </a:moveTo>
                  <a:lnTo>
                    <a:pt x="5620" y="53497"/>
                  </a:lnTo>
                  <a:lnTo>
                    <a:pt x="5620" y="53534"/>
                  </a:lnTo>
                  <a:lnTo>
                    <a:pt x="5620" y="53571"/>
                  </a:lnTo>
                  <a:cubicBezTo>
                    <a:pt x="5620" y="53682"/>
                    <a:pt x="5546" y="53793"/>
                    <a:pt x="5435" y="53793"/>
                  </a:cubicBezTo>
                  <a:lnTo>
                    <a:pt x="5361" y="53830"/>
                  </a:lnTo>
                  <a:cubicBezTo>
                    <a:pt x="5250" y="53830"/>
                    <a:pt x="5139" y="53719"/>
                    <a:pt x="5102" y="53571"/>
                  </a:cubicBezTo>
                  <a:lnTo>
                    <a:pt x="5099" y="53572"/>
                  </a:lnTo>
                  <a:lnTo>
                    <a:pt x="5099" y="53572"/>
                  </a:lnTo>
                  <a:lnTo>
                    <a:pt x="657" y="629"/>
                  </a:lnTo>
                  <a:close/>
                  <a:moveTo>
                    <a:pt x="333" y="1"/>
                  </a:moveTo>
                  <a:cubicBezTo>
                    <a:pt x="222" y="1"/>
                    <a:pt x="148" y="38"/>
                    <a:pt x="111" y="112"/>
                  </a:cubicBezTo>
                  <a:cubicBezTo>
                    <a:pt x="37" y="149"/>
                    <a:pt x="0" y="259"/>
                    <a:pt x="0" y="333"/>
                  </a:cubicBezTo>
                  <a:lnTo>
                    <a:pt x="4511" y="53645"/>
                  </a:lnTo>
                  <a:lnTo>
                    <a:pt x="4511" y="53682"/>
                  </a:lnTo>
                  <a:cubicBezTo>
                    <a:pt x="4548" y="54126"/>
                    <a:pt x="4954" y="54422"/>
                    <a:pt x="5361" y="54422"/>
                  </a:cubicBezTo>
                  <a:lnTo>
                    <a:pt x="5583" y="54422"/>
                  </a:lnTo>
                  <a:cubicBezTo>
                    <a:pt x="5990" y="54311"/>
                    <a:pt x="6248" y="53941"/>
                    <a:pt x="6248" y="53571"/>
                  </a:cubicBezTo>
                  <a:lnTo>
                    <a:pt x="6248" y="53460"/>
                  </a:lnTo>
                  <a:lnTo>
                    <a:pt x="3180" y="296"/>
                  </a:lnTo>
                  <a:cubicBezTo>
                    <a:pt x="3180" y="112"/>
                    <a:pt x="3069" y="1"/>
                    <a:pt x="2884"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55" name="Google Shape;2771;p50"/>
            <p:cNvSpPr/>
            <p:nvPr/>
          </p:nvSpPr>
          <p:spPr>
            <a:xfrm>
              <a:off x="6234480" y="3945960"/>
              <a:ext cx="106560" cy="1020600"/>
            </a:xfrm>
            <a:custGeom>
              <a:avLst/>
              <a:gdLst/>
              <a:ahLst/>
              <a:cxnLst/>
              <a:rect l="l" t="t" r="r" b="b"/>
              <a:pathLst>
                <a:path w="5657" h="53992">
                  <a:moveTo>
                    <a:pt x="0" y="0"/>
                  </a:moveTo>
                  <a:lnTo>
                    <a:pt x="4474" y="53497"/>
                  </a:lnTo>
                  <a:cubicBezTo>
                    <a:pt x="4538" y="53786"/>
                    <a:pt x="4770" y="53992"/>
                    <a:pt x="5048" y="53992"/>
                  </a:cubicBezTo>
                  <a:cubicBezTo>
                    <a:pt x="5090" y="53992"/>
                    <a:pt x="5133" y="53987"/>
                    <a:pt x="5176" y="53978"/>
                  </a:cubicBezTo>
                  <a:cubicBezTo>
                    <a:pt x="5472" y="53941"/>
                    <a:pt x="5657" y="53645"/>
                    <a:pt x="5620" y="53386"/>
                  </a:cubicBezTo>
                  <a:lnTo>
                    <a:pt x="2551"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56" name="Google Shape;2772;p50"/>
            <p:cNvSpPr/>
            <p:nvPr/>
          </p:nvSpPr>
          <p:spPr>
            <a:xfrm>
              <a:off x="6228360" y="3940560"/>
              <a:ext cx="117720" cy="1032120"/>
            </a:xfrm>
            <a:custGeom>
              <a:avLst/>
              <a:gdLst/>
              <a:ahLst/>
              <a:cxnLst/>
              <a:rect l="l" t="t" r="r" b="b"/>
              <a:pathLst>
                <a:path w="6249" h="54607">
                  <a:moveTo>
                    <a:pt x="2588" y="629"/>
                  </a:moveTo>
                  <a:lnTo>
                    <a:pt x="5657" y="53682"/>
                  </a:lnTo>
                  <a:lnTo>
                    <a:pt x="5657" y="53719"/>
                  </a:lnTo>
                  <a:cubicBezTo>
                    <a:pt x="5657" y="53867"/>
                    <a:pt x="5583" y="53978"/>
                    <a:pt x="5435" y="53978"/>
                  </a:cubicBezTo>
                  <a:lnTo>
                    <a:pt x="5398" y="53978"/>
                  </a:lnTo>
                  <a:cubicBezTo>
                    <a:pt x="5250" y="53978"/>
                    <a:pt x="5139" y="53904"/>
                    <a:pt x="5139" y="53756"/>
                  </a:cubicBezTo>
                  <a:lnTo>
                    <a:pt x="657" y="629"/>
                  </a:lnTo>
                  <a:close/>
                  <a:moveTo>
                    <a:pt x="333" y="1"/>
                  </a:moveTo>
                  <a:cubicBezTo>
                    <a:pt x="222" y="1"/>
                    <a:pt x="148" y="38"/>
                    <a:pt x="111" y="112"/>
                  </a:cubicBezTo>
                  <a:cubicBezTo>
                    <a:pt x="37" y="149"/>
                    <a:pt x="0" y="259"/>
                    <a:pt x="0" y="333"/>
                  </a:cubicBezTo>
                  <a:lnTo>
                    <a:pt x="4511" y="53830"/>
                  </a:lnTo>
                  <a:cubicBezTo>
                    <a:pt x="4585" y="54274"/>
                    <a:pt x="4955" y="54606"/>
                    <a:pt x="5398" y="54606"/>
                  </a:cubicBezTo>
                  <a:cubicBezTo>
                    <a:pt x="5472" y="54606"/>
                    <a:pt x="5509" y="54606"/>
                    <a:pt x="5583" y="54569"/>
                  </a:cubicBezTo>
                  <a:cubicBezTo>
                    <a:pt x="5990" y="54495"/>
                    <a:pt x="6248" y="54126"/>
                    <a:pt x="6248" y="53719"/>
                  </a:cubicBezTo>
                  <a:lnTo>
                    <a:pt x="6248" y="53645"/>
                  </a:lnTo>
                  <a:lnTo>
                    <a:pt x="3217" y="296"/>
                  </a:lnTo>
                  <a:cubicBezTo>
                    <a:pt x="3180" y="112"/>
                    <a:pt x="3069" y="1"/>
                    <a:pt x="2884"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57" name="Google Shape;2773;p50"/>
            <p:cNvSpPr/>
            <p:nvPr/>
          </p:nvSpPr>
          <p:spPr>
            <a:xfrm>
              <a:off x="3840840" y="3945960"/>
              <a:ext cx="93240" cy="1011600"/>
            </a:xfrm>
            <a:custGeom>
              <a:avLst/>
              <a:gdLst/>
              <a:ahLst/>
              <a:cxnLst/>
              <a:rect l="l" t="t" r="r" b="b"/>
              <a:pathLst>
                <a:path w="4955" h="53512">
                  <a:moveTo>
                    <a:pt x="2404" y="0"/>
                  </a:moveTo>
                  <a:lnTo>
                    <a:pt x="38" y="52869"/>
                  </a:lnTo>
                  <a:cubicBezTo>
                    <a:pt x="1" y="53164"/>
                    <a:pt x="186" y="53423"/>
                    <a:pt x="482" y="53497"/>
                  </a:cubicBezTo>
                  <a:cubicBezTo>
                    <a:pt x="520" y="53507"/>
                    <a:pt x="559" y="53511"/>
                    <a:pt x="598" y="53511"/>
                  </a:cubicBezTo>
                  <a:cubicBezTo>
                    <a:pt x="859" y="53511"/>
                    <a:pt x="1115" y="53306"/>
                    <a:pt x="1147" y="53016"/>
                  </a:cubicBezTo>
                  <a:lnTo>
                    <a:pt x="4955"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58" name="Google Shape;2774;p50"/>
            <p:cNvSpPr/>
            <p:nvPr/>
          </p:nvSpPr>
          <p:spPr>
            <a:xfrm>
              <a:off x="3835080" y="3940560"/>
              <a:ext cx="104400" cy="1022400"/>
            </a:xfrm>
            <a:custGeom>
              <a:avLst/>
              <a:gdLst/>
              <a:ahLst/>
              <a:cxnLst/>
              <a:rect l="l" t="t" r="r" b="b"/>
              <a:pathLst>
                <a:path w="5546" h="54089">
                  <a:moveTo>
                    <a:pt x="4917" y="629"/>
                  </a:moveTo>
                  <a:lnTo>
                    <a:pt x="1149" y="53239"/>
                  </a:lnTo>
                  <a:lnTo>
                    <a:pt x="1149" y="53239"/>
                  </a:lnTo>
                  <a:lnTo>
                    <a:pt x="1146" y="53238"/>
                  </a:lnTo>
                  <a:cubicBezTo>
                    <a:pt x="1146" y="53386"/>
                    <a:pt x="998" y="53497"/>
                    <a:pt x="887" y="53497"/>
                  </a:cubicBezTo>
                  <a:lnTo>
                    <a:pt x="850" y="53460"/>
                  </a:lnTo>
                  <a:cubicBezTo>
                    <a:pt x="703" y="53460"/>
                    <a:pt x="629" y="53349"/>
                    <a:pt x="629" y="53202"/>
                  </a:cubicBezTo>
                  <a:lnTo>
                    <a:pt x="629" y="53165"/>
                  </a:lnTo>
                  <a:lnTo>
                    <a:pt x="2982" y="629"/>
                  </a:lnTo>
                  <a:close/>
                  <a:moveTo>
                    <a:pt x="2699" y="1"/>
                  </a:moveTo>
                  <a:cubicBezTo>
                    <a:pt x="2514" y="1"/>
                    <a:pt x="2366" y="112"/>
                    <a:pt x="2366" y="296"/>
                  </a:cubicBezTo>
                  <a:lnTo>
                    <a:pt x="0" y="53128"/>
                  </a:lnTo>
                  <a:lnTo>
                    <a:pt x="0" y="53202"/>
                  </a:lnTo>
                  <a:cubicBezTo>
                    <a:pt x="0" y="53608"/>
                    <a:pt x="296" y="53978"/>
                    <a:pt x="703" y="54089"/>
                  </a:cubicBezTo>
                  <a:lnTo>
                    <a:pt x="887" y="54089"/>
                  </a:lnTo>
                  <a:cubicBezTo>
                    <a:pt x="1331" y="54089"/>
                    <a:pt x="1701" y="53793"/>
                    <a:pt x="1775" y="53349"/>
                  </a:cubicBezTo>
                  <a:lnTo>
                    <a:pt x="1775" y="53312"/>
                  </a:lnTo>
                  <a:lnTo>
                    <a:pt x="5546" y="333"/>
                  </a:lnTo>
                  <a:cubicBezTo>
                    <a:pt x="5546" y="259"/>
                    <a:pt x="5509" y="149"/>
                    <a:pt x="5472" y="112"/>
                  </a:cubicBezTo>
                  <a:cubicBezTo>
                    <a:pt x="5398" y="38"/>
                    <a:pt x="5324" y="1"/>
                    <a:pt x="5250"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59" name="Google Shape;2775;p50"/>
            <p:cNvSpPr/>
            <p:nvPr/>
          </p:nvSpPr>
          <p:spPr>
            <a:xfrm>
              <a:off x="3316320" y="3945960"/>
              <a:ext cx="92520" cy="1008000"/>
            </a:xfrm>
            <a:custGeom>
              <a:avLst/>
              <a:gdLst/>
              <a:ahLst/>
              <a:cxnLst/>
              <a:rect l="l" t="t" r="r" b="b"/>
              <a:pathLst>
                <a:path w="4919" h="53327">
                  <a:moveTo>
                    <a:pt x="2367" y="0"/>
                  </a:moveTo>
                  <a:lnTo>
                    <a:pt x="38" y="52684"/>
                  </a:lnTo>
                  <a:cubicBezTo>
                    <a:pt x="1" y="52979"/>
                    <a:pt x="186" y="53238"/>
                    <a:pt x="445" y="53312"/>
                  </a:cubicBezTo>
                  <a:cubicBezTo>
                    <a:pt x="488" y="53322"/>
                    <a:pt x="531" y="53326"/>
                    <a:pt x="574" y="53326"/>
                  </a:cubicBezTo>
                  <a:cubicBezTo>
                    <a:pt x="859" y="53326"/>
                    <a:pt x="1115" y="53121"/>
                    <a:pt x="1147" y="52832"/>
                  </a:cubicBezTo>
                  <a:lnTo>
                    <a:pt x="4918"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60" name="Google Shape;2776;p50"/>
            <p:cNvSpPr/>
            <p:nvPr/>
          </p:nvSpPr>
          <p:spPr>
            <a:xfrm>
              <a:off x="3310920" y="3940560"/>
              <a:ext cx="104400" cy="1019520"/>
            </a:xfrm>
            <a:custGeom>
              <a:avLst/>
              <a:gdLst/>
              <a:ahLst/>
              <a:cxnLst/>
              <a:rect l="l" t="t" r="r" b="b"/>
              <a:pathLst>
                <a:path w="5546" h="53941">
                  <a:moveTo>
                    <a:pt x="4880" y="629"/>
                  </a:moveTo>
                  <a:lnTo>
                    <a:pt x="1146" y="53091"/>
                  </a:lnTo>
                  <a:cubicBezTo>
                    <a:pt x="1109" y="53202"/>
                    <a:pt x="998" y="53312"/>
                    <a:pt x="887" y="53312"/>
                  </a:cubicBezTo>
                  <a:lnTo>
                    <a:pt x="814" y="53312"/>
                  </a:lnTo>
                  <a:cubicBezTo>
                    <a:pt x="703" y="53275"/>
                    <a:pt x="629" y="53165"/>
                    <a:pt x="629" y="53017"/>
                  </a:cubicBezTo>
                  <a:lnTo>
                    <a:pt x="629" y="52980"/>
                  </a:lnTo>
                  <a:lnTo>
                    <a:pt x="2982" y="629"/>
                  </a:lnTo>
                  <a:close/>
                  <a:moveTo>
                    <a:pt x="2662" y="1"/>
                  </a:moveTo>
                  <a:cubicBezTo>
                    <a:pt x="2514" y="1"/>
                    <a:pt x="2366" y="112"/>
                    <a:pt x="2366" y="296"/>
                  </a:cubicBezTo>
                  <a:lnTo>
                    <a:pt x="2" y="52943"/>
                  </a:lnTo>
                  <a:lnTo>
                    <a:pt x="2" y="52943"/>
                  </a:lnTo>
                  <a:lnTo>
                    <a:pt x="0" y="52943"/>
                  </a:lnTo>
                  <a:lnTo>
                    <a:pt x="0" y="53017"/>
                  </a:lnTo>
                  <a:cubicBezTo>
                    <a:pt x="0" y="53423"/>
                    <a:pt x="296" y="53793"/>
                    <a:pt x="666" y="53904"/>
                  </a:cubicBezTo>
                  <a:cubicBezTo>
                    <a:pt x="740" y="53904"/>
                    <a:pt x="814" y="53941"/>
                    <a:pt x="887" y="53941"/>
                  </a:cubicBezTo>
                  <a:cubicBezTo>
                    <a:pt x="1331" y="53941"/>
                    <a:pt x="1701" y="53608"/>
                    <a:pt x="1775" y="53165"/>
                  </a:cubicBezTo>
                  <a:lnTo>
                    <a:pt x="1775" y="53128"/>
                  </a:lnTo>
                  <a:lnTo>
                    <a:pt x="5546" y="333"/>
                  </a:lnTo>
                  <a:cubicBezTo>
                    <a:pt x="5546" y="259"/>
                    <a:pt x="5509" y="149"/>
                    <a:pt x="5435" y="112"/>
                  </a:cubicBezTo>
                  <a:cubicBezTo>
                    <a:pt x="5398" y="38"/>
                    <a:pt x="5324" y="1"/>
                    <a:pt x="5213"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61" name="Google Shape;2777;p50"/>
            <p:cNvSpPr/>
            <p:nvPr/>
          </p:nvSpPr>
          <p:spPr>
            <a:xfrm>
              <a:off x="3329640" y="3890160"/>
              <a:ext cx="3015000" cy="86400"/>
            </a:xfrm>
            <a:custGeom>
              <a:avLst/>
              <a:gdLst/>
              <a:ahLst/>
              <a:cxnLst/>
              <a:rect l="l" t="t" r="r" b="b"/>
              <a:pathLst>
                <a:path w="159455" h="4586">
                  <a:moveTo>
                    <a:pt x="0" y="1"/>
                  </a:moveTo>
                  <a:lnTo>
                    <a:pt x="0" y="4585"/>
                  </a:lnTo>
                  <a:lnTo>
                    <a:pt x="159455" y="4585"/>
                  </a:lnTo>
                  <a:lnTo>
                    <a:pt x="159455" y="1"/>
                  </a:ln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862" name="Google Shape;2778;p50"/>
            <p:cNvSpPr/>
            <p:nvPr/>
          </p:nvSpPr>
          <p:spPr>
            <a:xfrm>
              <a:off x="3324240" y="3884400"/>
              <a:ext cx="3026160" cy="98280"/>
            </a:xfrm>
            <a:custGeom>
              <a:avLst/>
              <a:gdLst/>
              <a:ahLst/>
              <a:cxnLst/>
              <a:rect l="l" t="t" r="r" b="b"/>
              <a:pathLst>
                <a:path w="160047" h="5214">
                  <a:moveTo>
                    <a:pt x="159455" y="629"/>
                  </a:moveTo>
                  <a:lnTo>
                    <a:pt x="159455" y="4585"/>
                  </a:lnTo>
                  <a:lnTo>
                    <a:pt x="592" y="4585"/>
                  </a:lnTo>
                  <a:lnTo>
                    <a:pt x="592" y="629"/>
                  </a:lnTo>
                  <a:close/>
                  <a:moveTo>
                    <a:pt x="296" y="1"/>
                  </a:moveTo>
                  <a:cubicBezTo>
                    <a:pt x="222" y="1"/>
                    <a:pt x="149" y="38"/>
                    <a:pt x="75" y="112"/>
                  </a:cubicBezTo>
                  <a:cubicBezTo>
                    <a:pt x="38" y="149"/>
                    <a:pt x="1" y="223"/>
                    <a:pt x="1" y="297"/>
                  </a:cubicBezTo>
                  <a:lnTo>
                    <a:pt x="1" y="4881"/>
                  </a:lnTo>
                  <a:cubicBezTo>
                    <a:pt x="1" y="4955"/>
                    <a:pt x="38" y="5066"/>
                    <a:pt x="75" y="5103"/>
                  </a:cubicBezTo>
                  <a:cubicBezTo>
                    <a:pt x="149" y="5177"/>
                    <a:pt x="222" y="5214"/>
                    <a:pt x="296" y="5214"/>
                  </a:cubicBezTo>
                  <a:lnTo>
                    <a:pt x="159751" y="5214"/>
                  </a:lnTo>
                  <a:cubicBezTo>
                    <a:pt x="159824" y="5214"/>
                    <a:pt x="159898" y="5177"/>
                    <a:pt x="159972" y="5103"/>
                  </a:cubicBezTo>
                  <a:cubicBezTo>
                    <a:pt x="160046" y="5066"/>
                    <a:pt x="160046" y="4955"/>
                    <a:pt x="160046" y="4881"/>
                  </a:cubicBezTo>
                  <a:lnTo>
                    <a:pt x="160046" y="297"/>
                  </a:lnTo>
                  <a:cubicBezTo>
                    <a:pt x="160046" y="223"/>
                    <a:pt x="160046" y="149"/>
                    <a:pt x="159972" y="112"/>
                  </a:cubicBezTo>
                  <a:cubicBezTo>
                    <a:pt x="159898" y="38"/>
                    <a:pt x="159824" y="1"/>
                    <a:pt x="159751"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63" name="Google Shape;2779;p50"/>
            <p:cNvSpPr/>
            <p:nvPr/>
          </p:nvSpPr>
          <p:spPr>
            <a:xfrm>
              <a:off x="3329640" y="3890160"/>
              <a:ext cx="3015000" cy="29880"/>
            </a:xfrm>
            <a:custGeom>
              <a:avLst/>
              <a:gdLst/>
              <a:ahLst/>
              <a:cxnLst/>
              <a:rect l="l" t="t" r="r" b="b"/>
              <a:pathLst>
                <a:path w="159455" h="1591">
                  <a:moveTo>
                    <a:pt x="0" y="1"/>
                  </a:moveTo>
                  <a:lnTo>
                    <a:pt x="0" y="1591"/>
                  </a:lnTo>
                  <a:lnTo>
                    <a:pt x="159455" y="1591"/>
                  </a:lnTo>
                  <a:lnTo>
                    <a:pt x="159455"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64" name="Google Shape;2780;p50"/>
            <p:cNvSpPr/>
            <p:nvPr/>
          </p:nvSpPr>
          <p:spPr>
            <a:xfrm>
              <a:off x="3324240" y="3884400"/>
              <a:ext cx="3026160" cy="41040"/>
            </a:xfrm>
            <a:custGeom>
              <a:avLst/>
              <a:gdLst/>
              <a:ahLst/>
              <a:cxnLst/>
              <a:rect l="l" t="t" r="r" b="b"/>
              <a:pathLst>
                <a:path w="160047" h="2183">
                  <a:moveTo>
                    <a:pt x="159455" y="629"/>
                  </a:moveTo>
                  <a:lnTo>
                    <a:pt x="159455" y="1591"/>
                  </a:lnTo>
                  <a:lnTo>
                    <a:pt x="592" y="1591"/>
                  </a:lnTo>
                  <a:lnTo>
                    <a:pt x="592" y="629"/>
                  </a:lnTo>
                  <a:close/>
                  <a:moveTo>
                    <a:pt x="296" y="1"/>
                  </a:moveTo>
                  <a:cubicBezTo>
                    <a:pt x="222" y="1"/>
                    <a:pt x="149" y="38"/>
                    <a:pt x="75" y="112"/>
                  </a:cubicBezTo>
                  <a:cubicBezTo>
                    <a:pt x="38" y="149"/>
                    <a:pt x="1" y="223"/>
                    <a:pt x="1" y="297"/>
                  </a:cubicBezTo>
                  <a:lnTo>
                    <a:pt x="1" y="1887"/>
                  </a:lnTo>
                  <a:cubicBezTo>
                    <a:pt x="1" y="1960"/>
                    <a:pt x="38" y="2034"/>
                    <a:pt x="75" y="2108"/>
                  </a:cubicBezTo>
                  <a:cubicBezTo>
                    <a:pt x="149" y="2145"/>
                    <a:pt x="222" y="2182"/>
                    <a:pt x="296" y="2182"/>
                  </a:cubicBezTo>
                  <a:lnTo>
                    <a:pt x="159751" y="2182"/>
                  </a:lnTo>
                  <a:cubicBezTo>
                    <a:pt x="159824" y="2182"/>
                    <a:pt x="159898" y="2145"/>
                    <a:pt x="159972" y="2108"/>
                  </a:cubicBezTo>
                  <a:cubicBezTo>
                    <a:pt x="160046" y="2034"/>
                    <a:pt x="160046" y="1960"/>
                    <a:pt x="160046" y="1887"/>
                  </a:cubicBezTo>
                  <a:lnTo>
                    <a:pt x="160046" y="297"/>
                  </a:lnTo>
                  <a:cubicBezTo>
                    <a:pt x="160046" y="223"/>
                    <a:pt x="160046" y="149"/>
                    <a:pt x="159972" y="112"/>
                  </a:cubicBezTo>
                  <a:cubicBezTo>
                    <a:pt x="159898" y="38"/>
                    <a:pt x="159824" y="1"/>
                    <a:pt x="159751"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65" name="Google Shape;2781;p50"/>
            <p:cNvSpPr/>
            <p:nvPr/>
          </p:nvSpPr>
          <p:spPr>
            <a:xfrm>
              <a:off x="5590800" y="3890160"/>
              <a:ext cx="753840" cy="86400"/>
            </a:xfrm>
            <a:custGeom>
              <a:avLst/>
              <a:gdLst/>
              <a:ahLst/>
              <a:cxnLst/>
              <a:rect l="l" t="t" r="r" b="b"/>
              <a:pathLst>
                <a:path w="39892" h="4586">
                  <a:moveTo>
                    <a:pt x="0" y="1"/>
                  </a:moveTo>
                  <a:lnTo>
                    <a:pt x="0" y="4585"/>
                  </a:lnTo>
                  <a:lnTo>
                    <a:pt x="39892" y="4585"/>
                  </a:lnTo>
                  <a:lnTo>
                    <a:pt x="39892"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66" name="Google Shape;2782;p50"/>
            <p:cNvSpPr/>
            <p:nvPr/>
          </p:nvSpPr>
          <p:spPr>
            <a:xfrm>
              <a:off x="5585040" y="3884400"/>
              <a:ext cx="765360" cy="98280"/>
            </a:xfrm>
            <a:custGeom>
              <a:avLst/>
              <a:gdLst/>
              <a:ahLst/>
              <a:cxnLst/>
              <a:rect l="l" t="t" r="r" b="b"/>
              <a:pathLst>
                <a:path w="40484" h="5214">
                  <a:moveTo>
                    <a:pt x="39892" y="629"/>
                  </a:moveTo>
                  <a:lnTo>
                    <a:pt x="39892" y="4585"/>
                  </a:lnTo>
                  <a:lnTo>
                    <a:pt x="592" y="4585"/>
                  </a:lnTo>
                  <a:lnTo>
                    <a:pt x="592" y="629"/>
                  </a:lnTo>
                  <a:close/>
                  <a:moveTo>
                    <a:pt x="296" y="1"/>
                  </a:moveTo>
                  <a:cubicBezTo>
                    <a:pt x="222" y="1"/>
                    <a:pt x="148" y="38"/>
                    <a:pt x="74" y="112"/>
                  </a:cubicBezTo>
                  <a:cubicBezTo>
                    <a:pt x="1" y="149"/>
                    <a:pt x="1" y="223"/>
                    <a:pt x="1" y="297"/>
                  </a:cubicBezTo>
                  <a:lnTo>
                    <a:pt x="1" y="4881"/>
                  </a:lnTo>
                  <a:cubicBezTo>
                    <a:pt x="1" y="4955"/>
                    <a:pt x="1" y="5066"/>
                    <a:pt x="74" y="5103"/>
                  </a:cubicBezTo>
                  <a:cubicBezTo>
                    <a:pt x="148" y="5177"/>
                    <a:pt x="222" y="5214"/>
                    <a:pt x="296" y="5214"/>
                  </a:cubicBezTo>
                  <a:lnTo>
                    <a:pt x="40188" y="5214"/>
                  </a:lnTo>
                  <a:cubicBezTo>
                    <a:pt x="40261" y="5214"/>
                    <a:pt x="40335" y="5177"/>
                    <a:pt x="40409" y="5103"/>
                  </a:cubicBezTo>
                  <a:cubicBezTo>
                    <a:pt x="40483" y="5066"/>
                    <a:pt x="40483" y="4955"/>
                    <a:pt x="40483" y="4881"/>
                  </a:cubicBezTo>
                  <a:lnTo>
                    <a:pt x="40483" y="297"/>
                  </a:lnTo>
                  <a:cubicBezTo>
                    <a:pt x="40483" y="223"/>
                    <a:pt x="40483" y="149"/>
                    <a:pt x="40409" y="112"/>
                  </a:cubicBezTo>
                  <a:cubicBezTo>
                    <a:pt x="40335" y="38"/>
                    <a:pt x="40261" y="1"/>
                    <a:pt x="40188"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67" name="Google Shape;2783;p50"/>
            <p:cNvSpPr/>
            <p:nvPr/>
          </p:nvSpPr>
          <p:spPr>
            <a:xfrm>
              <a:off x="3303360" y="3861360"/>
              <a:ext cx="3068640" cy="32400"/>
            </a:xfrm>
            <a:custGeom>
              <a:avLst/>
              <a:gdLst/>
              <a:ahLst/>
              <a:cxnLst/>
              <a:rect l="l" t="t" r="r" b="b"/>
              <a:pathLst>
                <a:path w="162302" h="1739">
                  <a:moveTo>
                    <a:pt x="1" y="1"/>
                  </a:moveTo>
                  <a:lnTo>
                    <a:pt x="1" y="1739"/>
                  </a:lnTo>
                  <a:lnTo>
                    <a:pt x="162301" y="1739"/>
                  </a:lnTo>
                  <a:lnTo>
                    <a:pt x="162301" y="1"/>
                  </a:ln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868" name="Google Shape;2784;p50"/>
            <p:cNvSpPr/>
            <p:nvPr/>
          </p:nvSpPr>
          <p:spPr>
            <a:xfrm>
              <a:off x="3296880" y="3855960"/>
              <a:ext cx="3080520" cy="44280"/>
            </a:xfrm>
            <a:custGeom>
              <a:avLst/>
              <a:gdLst/>
              <a:ahLst/>
              <a:cxnLst/>
              <a:rect l="l" t="t" r="r" b="b"/>
              <a:pathLst>
                <a:path w="162931" h="2367">
                  <a:moveTo>
                    <a:pt x="162302" y="629"/>
                  </a:moveTo>
                  <a:lnTo>
                    <a:pt x="162302" y="1738"/>
                  </a:lnTo>
                  <a:lnTo>
                    <a:pt x="629" y="1738"/>
                  </a:lnTo>
                  <a:lnTo>
                    <a:pt x="629" y="629"/>
                  </a:lnTo>
                  <a:close/>
                  <a:moveTo>
                    <a:pt x="334" y="0"/>
                  </a:moveTo>
                  <a:cubicBezTo>
                    <a:pt x="223" y="0"/>
                    <a:pt x="149" y="37"/>
                    <a:pt x="112" y="74"/>
                  </a:cubicBezTo>
                  <a:cubicBezTo>
                    <a:pt x="38" y="148"/>
                    <a:pt x="1" y="222"/>
                    <a:pt x="1" y="296"/>
                  </a:cubicBezTo>
                  <a:lnTo>
                    <a:pt x="1" y="2034"/>
                  </a:lnTo>
                  <a:cubicBezTo>
                    <a:pt x="1" y="2144"/>
                    <a:pt x="38" y="2218"/>
                    <a:pt x="112" y="2255"/>
                  </a:cubicBezTo>
                  <a:cubicBezTo>
                    <a:pt x="149" y="2329"/>
                    <a:pt x="223" y="2366"/>
                    <a:pt x="334" y="2366"/>
                  </a:cubicBezTo>
                  <a:lnTo>
                    <a:pt x="162634" y="2366"/>
                  </a:lnTo>
                  <a:cubicBezTo>
                    <a:pt x="162708" y="2366"/>
                    <a:pt x="162782" y="2329"/>
                    <a:pt x="162819" y="2255"/>
                  </a:cubicBezTo>
                  <a:cubicBezTo>
                    <a:pt x="162893" y="2218"/>
                    <a:pt x="162930" y="2144"/>
                    <a:pt x="162930" y="2034"/>
                  </a:cubicBezTo>
                  <a:lnTo>
                    <a:pt x="162930" y="296"/>
                  </a:lnTo>
                  <a:cubicBezTo>
                    <a:pt x="162930" y="222"/>
                    <a:pt x="162893" y="148"/>
                    <a:pt x="162819" y="74"/>
                  </a:cubicBezTo>
                  <a:cubicBezTo>
                    <a:pt x="162782" y="37"/>
                    <a:pt x="162708" y="0"/>
                    <a:pt x="162634"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69" name="Google Shape;2785;p50"/>
            <p:cNvSpPr/>
            <p:nvPr/>
          </p:nvSpPr>
          <p:spPr>
            <a:xfrm>
              <a:off x="5622120" y="3861360"/>
              <a:ext cx="749880" cy="32400"/>
            </a:xfrm>
            <a:custGeom>
              <a:avLst/>
              <a:gdLst/>
              <a:ahLst/>
              <a:cxnLst/>
              <a:rect l="l" t="t" r="r" b="b"/>
              <a:pathLst>
                <a:path w="39671" h="1739">
                  <a:moveTo>
                    <a:pt x="1" y="1"/>
                  </a:moveTo>
                  <a:lnTo>
                    <a:pt x="1" y="1739"/>
                  </a:lnTo>
                  <a:lnTo>
                    <a:pt x="39670" y="1739"/>
                  </a:lnTo>
                  <a:lnTo>
                    <a:pt x="39670"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70" name="Google Shape;2786;p50"/>
            <p:cNvSpPr/>
            <p:nvPr/>
          </p:nvSpPr>
          <p:spPr>
            <a:xfrm>
              <a:off x="5616720" y="3855960"/>
              <a:ext cx="761040" cy="44280"/>
            </a:xfrm>
            <a:custGeom>
              <a:avLst/>
              <a:gdLst/>
              <a:ahLst/>
              <a:cxnLst/>
              <a:rect l="l" t="t" r="r" b="b"/>
              <a:pathLst>
                <a:path w="40262" h="2367">
                  <a:moveTo>
                    <a:pt x="39633" y="629"/>
                  </a:moveTo>
                  <a:lnTo>
                    <a:pt x="39633" y="1738"/>
                  </a:lnTo>
                  <a:lnTo>
                    <a:pt x="592" y="1738"/>
                  </a:lnTo>
                  <a:lnTo>
                    <a:pt x="592" y="629"/>
                  </a:lnTo>
                  <a:close/>
                  <a:moveTo>
                    <a:pt x="296" y="0"/>
                  </a:moveTo>
                  <a:cubicBezTo>
                    <a:pt x="222" y="0"/>
                    <a:pt x="148" y="37"/>
                    <a:pt x="74" y="74"/>
                  </a:cubicBezTo>
                  <a:cubicBezTo>
                    <a:pt x="0" y="148"/>
                    <a:pt x="0" y="222"/>
                    <a:pt x="0" y="296"/>
                  </a:cubicBezTo>
                  <a:lnTo>
                    <a:pt x="0" y="2034"/>
                  </a:lnTo>
                  <a:cubicBezTo>
                    <a:pt x="0" y="2144"/>
                    <a:pt x="0" y="2218"/>
                    <a:pt x="74" y="2255"/>
                  </a:cubicBezTo>
                  <a:cubicBezTo>
                    <a:pt x="148" y="2329"/>
                    <a:pt x="222" y="2366"/>
                    <a:pt x="296" y="2366"/>
                  </a:cubicBezTo>
                  <a:lnTo>
                    <a:pt x="39965" y="2366"/>
                  </a:lnTo>
                  <a:cubicBezTo>
                    <a:pt x="40039" y="2366"/>
                    <a:pt x="40113" y="2329"/>
                    <a:pt x="40150" y="2255"/>
                  </a:cubicBezTo>
                  <a:cubicBezTo>
                    <a:pt x="40224" y="2218"/>
                    <a:pt x="40261" y="2144"/>
                    <a:pt x="40261" y="2034"/>
                  </a:cubicBezTo>
                  <a:lnTo>
                    <a:pt x="40261" y="296"/>
                  </a:lnTo>
                  <a:cubicBezTo>
                    <a:pt x="40261" y="222"/>
                    <a:pt x="40224" y="148"/>
                    <a:pt x="40150" y="74"/>
                  </a:cubicBezTo>
                  <a:cubicBezTo>
                    <a:pt x="40113" y="37"/>
                    <a:pt x="40039" y="0"/>
                    <a:pt x="39965"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71" name="Google Shape;2787;p50"/>
            <p:cNvSpPr/>
            <p:nvPr/>
          </p:nvSpPr>
          <p:spPr>
            <a:xfrm>
              <a:off x="6085800" y="3233520"/>
              <a:ext cx="315000" cy="276120"/>
            </a:xfrm>
            <a:custGeom>
              <a:avLst/>
              <a:gdLst/>
              <a:ahLst/>
              <a:cxnLst/>
              <a:rect l="l" t="t" r="r" b="b"/>
              <a:pathLst>
                <a:path w="16675" h="14626">
                  <a:moveTo>
                    <a:pt x="6176" y="1"/>
                  </a:moveTo>
                  <a:cubicBezTo>
                    <a:pt x="5854" y="1"/>
                    <a:pt x="5521" y="27"/>
                    <a:pt x="5176" y="82"/>
                  </a:cubicBezTo>
                  <a:cubicBezTo>
                    <a:pt x="555" y="785"/>
                    <a:pt x="0" y="2966"/>
                    <a:pt x="296" y="4260"/>
                  </a:cubicBezTo>
                  <a:cubicBezTo>
                    <a:pt x="296" y="4260"/>
                    <a:pt x="2736" y="9842"/>
                    <a:pt x="4289" y="12320"/>
                  </a:cubicBezTo>
                  <a:cubicBezTo>
                    <a:pt x="5353" y="13953"/>
                    <a:pt x="6550" y="14625"/>
                    <a:pt x="7480" y="14625"/>
                  </a:cubicBezTo>
                  <a:cubicBezTo>
                    <a:pt x="7939" y="14625"/>
                    <a:pt x="8333" y="14461"/>
                    <a:pt x="8615" y="14168"/>
                  </a:cubicBezTo>
                  <a:lnTo>
                    <a:pt x="11055" y="11728"/>
                  </a:lnTo>
                  <a:lnTo>
                    <a:pt x="14086" y="14464"/>
                  </a:lnTo>
                  <a:lnTo>
                    <a:pt x="16674" y="10582"/>
                  </a:lnTo>
                  <a:cubicBezTo>
                    <a:pt x="16674" y="10582"/>
                    <a:pt x="14382" y="7550"/>
                    <a:pt x="13384" y="5702"/>
                  </a:cubicBezTo>
                  <a:cubicBezTo>
                    <a:pt x="12426" y="3958"/>
                    <a:pt x="10141" y="1"/>
                    <a:pt x="6176"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72" name="Google Shape;2788;p50"/>
            <p:cNvSpPr/>
            <p:nvPr/>
          </p:nvSpPr>
          <p:spPr>
            <a:xfrm>
              <a:off x="6083640" y="3227400"/>
              <a:ext cx="323280" cy="288360"/>
            </a:xfrm>
            <a:custGeom>
              <a:avLst/>
              <a:gdLst/>
              <a:ahLst/>
              <a:cxnLst/>
              <a:rect l="l" t="t" r="r" b="b"/>
              <a:pathLst>
                <a:path w="17118" h="15270">
                  <a:moveTo>
                    <a:pt x="6249" y="629"/>
                  </a:moveTo>
                  <a:cubicBezTo>
                    <a:pt x="8134" y="629"/>
                    <a:pt x="9650" y="1553"/>
                    <a:pt x="10796" y="2736"/>
                  </a:cubicBezTo>
                  <a:cubicBezTo>
                    <a:pt x="11942" y="3919"/>
                    <a:pt x="12755" y="5287"/>
                    <a:pt x="13199" y="6175"/>
                  </a:cubicBezTo>
                  <a:cubicBezTo>
                    <a:pt x="14086" y="7790"/>
                    <a:pt x="15895" y="10246"/>
                    <a:pt x="16396" y="10917"/>
                  </a:cubicBezTo>
                  <a:lnTo>
                    <a:pt x="16396" y="10917"/>
                  </a:lnTo>
                  <a:lnTo>
                    <a:pt x="14123" y="14308"/>
                  </a:lnTo>
                  <a:lnTo>
                    <a:pt x="11387" y="11831"/>
                  </a:lnTo>
                  <a:cubicBezTo>
                    <a:pt x="11332" y="11776"/>
                    <a:pt x="11258" y="11748"/>
                    <a:pt x="11180" y="11748"/>
                  </a:cubicBezTo>
                  <a:cubicBezTo>
                    <a:pt x="11101" y="11748"/>
                    <a:pt x="11018" y="11776"/>
                    <a:pt x="10944" y="11831"/>
                  </a:cubicBezTo>
                  <a:cubicBezTo>
                    <a:pt x="10944" y="11831"/>
                    <a:pt x="9391" y="13421"/>
                    <a:pt x="8504" y="14271"/>
                  </a:cubicBezTo>
                  <a:cubicBezTo>
                    <a:pt x="8282" y="14493"/>
                    <a:pt x="7986" y="14641"/>
                    <a:pt x="7616" y="14641"/>
                  </a:cubicBezTo>
                  <a:cubicBezTo>
                    <a:pt x="6840" y="14641"/>
                    <a:pt x="5694" y="14049"/>
                    <a:pt x="4659" y="12460"/>
                  </a:cubicBezTo>
                  <a:cubicBezTo>
                    <a:pt x="3919" y="11277"/>
                    <a:pt x="2884" y="9243"/>
                    <a:pt x="2108" y="7543"/>
                  </a:cubicBezTo>
                  <a:cubicBezTo>
                    <a:pt x="1701" y="6692"/>
                    <a:pt x="1331" y="5916"/>
                    <a:pt x="1073" y="5361"/>
                  </a:cubicBezTo>
                  <a:cubicBezTo>
                    <a:pt x="883" y="4955"/>
                    <a:pt x="753" y="4647"/>
                    <a:pt x="697" y="4512"/>
                  </a:cubicBezTo>
                  <a:lnTo>
                    <a:pt x="697" y="4512"/>
                  </a:lnTo>
                  <a:lnTo>
                    <a:pt x="703" y="4511"/>
                  </a:lnTo>
                  <a:cubicBezTo>
                    <a:pt x="666" y="4363"/>
                    <a:pt x="629" y="4178"/>
                    <a:pt x="629" y="4030"/>
                  </a:cubicBezTo>
                  <a:cubicBezTo>
                    <a:pt x="629" y="3439"/>
                    <a:pt x="851" y="2810"/>
                    <a:pt x="1516" y="2182"/>
                  </a:cubicBezTo>
                  <a:cubicBezTo>
                    <a:pt x="2182" y="1590"/>
                    <a:pt x="3365" y="999"/>
                    <a:pt x="5324" y="703"/>
                  </a:cubicBezTo>
                  <a:cubicBezTo>
                    <a:pt x="5657" y="666"/>
                    <a:pt x="5953" y="629"/>
                    <a:pt x="6249" y="629"/>
                  </a:cubicBezTo>
                  <a:close/>
                  <a:moveTo>
                    <a:pt x="6249" y="1"/>
                  </a:moveTo>
                  <a:cubicBezTo>
                    <a:pt x="5916" y="1"/>
                    <a:pt x="5583" y="37"/>
                    <a:pt x="5250" y="111"/>
                  </a:cubicBezTo>
                  <a:cubicBezTo>
                    <a:pt x="3217" y="407"/>
                    <a:pt x="1923" y="999"/>
                    <a:pt x="1110" y="1738"/>
                  </a:cubicBezTo>
                  <a:cubicBezTo>
                    <a:pt x="296" y="2441"/>
                    <a:pt x="1" y="3291"/>
                    <a:pt x="38" y="4030"/>
                  </a:cubicBezTo>
                  <a:cubicBezTo>
                    <a:pt x="38" y="4252"/>
                    <a:pt x="38" y="4437"/>
                    <a:pt x="74" y="4659"/>
                  </a:cubicBezTo>
                  <a:lnTo>
                    <a:pt x="111" y="4696"/>
                  </a:lnTo>
                  <a:cubicBezTo>
                    <a:pt x="111" y="4696"/>
                    <a:pt x="740" y="6101"/>
                    <a:pt x="1516" y="7801"/>
                  </a:cubicBezTo>
                  <a:cubicBezTo>
                    <a:pt x="2330" y="9539"/>
                    <a:pt x="3365" y="11535"/>
                    <a:pt x="4141" y="12792"/>
                  </a:cubicBezTo>
                  <a:cubicBezTo>
                    <a:pt x="5250" y="14493"/>
                    <a:pt x="6507" y="15232"/>
                    <a:pt x="7616" y="15269"/>
                  </a:cubicBezTo>
                  <a:cubicBezTo>
                    <a:pt x="8134" y="15269"/>
                    <a:pt x="8615" y="15048"/>
                    <a:pt x="8947" y="14715"/>
                  </a:cubicBezTo>
                  <a:lnTo>
                    <a:pt x="10500" y="13162"/>
                  </a:lnTo>
                  <a:lnTo>
                    <a:pt x="11193" y="12469"/>
                  </a:lnTo>
                  <a:lnTo>
                    <a:pt x="13975" y="15011"/>
                  </a:lnTo>
                  <a:cubicBezTo>
                    <a:pt x="14030" y="15065"/>
                    <a:pt x="14103" y="15099"/>
                    <a:pt x="14168" y="15099"/>
                  </a:cubicBezTo>
                  <a:cubicBezTo>
                    <a:pt x="14192" y="15099"/>
                    <a:pt x="14214" y="15094"/>
                    <a:pt x="14234" y="15085"/>
                  </a:cubicBezTo>
                  <a:cubicBezTo>
                    <a:pt x="14308" y="15085"/>
                    <a:pt x="14419" y="15048"/>
                    <a:pt x="14456" y="14974"/>
                  </a:cubicBezTo>
                  <a:lnTo>
                    <a:pt x="17044" y="11092"/>
                  </a:lnTo>
                  <a:cubicBezTo>
                    <a:pt x="17118" y="10981"/>
                    <a:pt x="17118" y="10833"/>
                    <a:pt x="17044" y="10722"/>
                  </a:cubicBezTo>
                  <a:cubicBezTo>
                    <a:pt x="17044" y="10722"/>
                    <a:pt x="16896" y="10537"/>
                    <a:pt x="16674" y="10204"/>
                  </a:cubicBezTo>
                  <a:cubicBezTo>
                    <a:pt x="15972" y="9280"/>
                    <a:pt x="14493" y="7247"/>
                    <a:pt x="13754" y="5879"/>
                  </a:cubicBezTo>
                  <a:cubicBezTo>
                    <a:pt x="13273" y="4992"/>
                    <a:pt x="12460" y="3550"/>
                    <a:pt x="11240" y="2293"/>
                  </a:cubicBezTo>
                  <a:cubicBezTo>
                    <a:pt x="10020" y="1073"/>
                    <a:pt x="8356" y="1"/>
                    <a:pt x="6249"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73" name="Google Shape;2789;p50"/>
            <p:cNvSpPr/>
            <p:nvPr/>
          </p:nvSpPr>
          <p:spPr>
            <a:xfrm>
              <a:off x="5979600" y="3111480"/>
              <a:ext cx="412920" cy="295560"/>
            </a:xfrm>
            <a:custGeom>
              <a:avLst/>
              <a:gdLst/>
              <a:ahLst/>
              <a:cxnLst/>
              <a:rect l="l" t="t" r="r" b="b"/>
              <a:pathLst>
                <a:path w="21851" h="15647">
                  <a:moveTo>
                    <a:pt x="13545" y="0"/>
                  </a:moveTo>
                  <a:cubicBezTo>
                    <a:pt x="11427" y="0"/>
                    <a:pt x="9026" y="650"/>
                    <a:pt x="6619" y="2060"/>
                  </a:cubicBezTo>
                  <a:cubicBezTo>
                    <a:pt x="999" y="5387"/>
                    <a:pt x="1" y="11265"/>
                    <a:pt x="3033" y="12153"/>
                  </a:cubicBezTo>
                  <a:cubicBezTo>
                    <a:pt x="3273" y="12221"/>
                    <a:pt x="3520" y="12252"/>
                    <a:pt x="3773" y="12252"/>
                  </a:cubicBezTo>
                  <a:cubicBezTo>
                    <a:pt x="6670" y="12252"/>
                    <a:pt x="10204" y="8124"/>
                    <a:pt x="10205" y="8123"/>
                  </a:cubicBezTo>
                  <a:lnTo>
                    <a:pt x="10205" y="8123"/>
                  </a:lnTo>
                  <a:cubicBezTo>
                    <a:pt x="8763" y="10711"/>
                    <a:pt x="11351" y="10711"/>
                    <a:pt x="11351" y="10711"/>
                  </a:cubicBezTo>
                  <a:cubicBezTo>
                    <a:pt x="11351" y="10711"/>
                    <a:pt x="11499" y="12412"/>
                    <a:pt x="12238" y="13595"/>
                  </a:cubicBezTo>
                  <a:cubicBezTo>
                    <a:pt x="12355" y="13785"/>
                    <a:pt x="12456" y="13864"/>
                    <a:pt x="12544" y="13864"/>
                  </a:cubicBezTo>
                  <a:cubicBezTo>
                    <a:pt x="12986" y="13864"/>
                    <a:pt x="13089" y="11857"/>
                    <a:pt x="13089" y="11857"/>
                  </a:cubicBezTo>
                  <a:cubicBezTo>
                    <a:pt x="13089" y="11857"/>
                    <a:pt x="15529" y="14297"/>
                    <a:pt x="17414" y="15295"/>
                  </a:cubicBezTo>
                  <a:cubicBezTo>
                    <a:pt x="17865" y="15539"/>
                    <a:pt x="18268" y="15646"/>
                    <a:pt x="18625" y="15646"/>
                  </a:cubicBezTo>
                  <a:cubicBezTo>
                    <a:pt x="19731" y="15646"/>
                    <a:pt x="20397" y="14620"/>
                    <a:pt x="20704" y="13447"/>
                  </a:cubicBezTo>
                  <a:cubicBezTo>
                    <a:pt x="21148" y="11857"/>
                    <a:pt x="21851" y="6829"/>
                    <a:pt x="19854" y="3206"/>
                  </a:cubicBezTo>
                  <a:cubicBezTo>
                    <a:pt x="18692" y="1156"/>
                    <a:pt x="16370" y="0"/>
                    <a:pt x="13545"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74" name="Google Shape;2790;p50"/>
            <p:cNvSpPr/>
            <p:nvPr/>
          </p:nvSpPr>
          <p:spPr>
            <a:xfrm>
              <a:off x="5999040" y="3105720"/>
              <a:ext cx="387000" cy="307440"/>
            </a:xfrm>
            <a:custGeom>
              <a:avLst/>
              <a:gdLst/>
              <a:ahLst/>
              <a:cxnLst/>
              <a:rect l="l" t="t" r="r" b="b"/>
              <a:pathLst>
                <a:path w="20482" h="16268">
                  <a:moveTo>
                    <a:pt x="12496" y="629"/>
                  </a:moveTo>
                  <a:cubicBezTo>
                    <a:pt x="15269" y="629"/>
                    <a:pt x="17450" y="1738"/>
                    <a:pt x="18559" y="3698"/>
                  </a:cubicBezTo>
                  <a:cubicBezTo>
                    <a:pt x="19558" y="5472"/>
                    <a:pt x="19853" y="7654"/>
                    <a:pt x="19853" y="9576"/>
                  </a:cubicBezTo>
                  <a:cubicBezTo>
                    <a:pt x="19853" y="11351"/>
                    <a:pt x="19595" y="12940"/>
                    <a:pt x="19373" y="13680"/>
                  </a:cubicBezTo>
                  <a:cubicBezTo>
                    <a:pt x="19225" y="14234"/>
                    <a:pt x="19003" y="14752"/>
                    <a:pt x="18707" y="15122"/>
                  </a:cubicBezTo>
                  <a:cubicBezTo>
                    <a:pt x="18374" y="15454"/>
                    <a:pt x="18042" y="15639"/>
                    <a:pt x="17598" y="15676"/>
                  </a:cubicBezTo>
                  <a:cubicBezTo>
                    <a:pt x="17302" y="15676"/>
                    <a:pt x="16933" y="15565"/>
                    <a:pt x="16526" y="15343"/>
                  </a:cubicBezTo>
                  <a:cubicBezTo>
                    <a:pt x="15639" y="14863"/>
                    <a:pt x="14567" y="14013"/>
                    <a:pt x="13716" y="13273"/>
                  </a:cubicBezTo>
                  <a:cubicBezTo>
                    <a:pt x="13310" y="12903"/>
                    <a:pt x="12940" y="12571"/>
                    <a:pt x="12681" y="12349"/>
                  </a:cubicBezTo>
                  <a:cubicBezTo>
                    <a:pt x="12533" y="12201"/>
                    <a:pt x="12459" y="12127"/>
                    <a:pt x="12385" y="12053"/>
                  </a:cubicBezTo>
                  <a:cubicBezTo>
                    <a:pt x="12311" y="11979"/>
                    <a:pt x="12274" y="11942"/>
                    <a:pt x="12274" y="11942"/>
                  </a:cubicBezTo>
                  <a:cubicBezTo>
                    <a:pt x="12220" y="11888"/>
                    <a:pt x="12126" y="11854"/>
                    <a:pt x="12037" y="11854"/>
                  </a:cubicBezTo>
                  <a:cubicBezTo>
                    <a:pt x="12004" y="11854"/>
                    <a:pt x="11971" y="11858"/>
                    <a:pt x="11942" y="11868"/>
                  </a:cubicBezTo>
                  <a:cubicBezTo>
                    <a:pt x="11831" y="11905"/>
                    <a:pt x="11757" y="12016"/>
                    <a:pt x="11757" y="12127"/>
                  </a:cubicBezTo>
                  <a:cubicBezTo>
                    <a:pt x="11757" y="12127"/>
                    <a:pt x="11757" y="12275"/>
                    <a:pt x="11720" y="12460"/>
                  </a:cubicBezTo>
                  <a:cubicBezTo>
                    <a:pt x="11720" y="12719"/>
                    <a:pt x="11646" y="13125"/>
                    <a:pt x="11572" y="13458"/>
                  </a:cubicBezTo>
                  <a:cubicBezTo>
                    <a:pt x="11544" y="13571"/>
                    <a:pt x="11515" y="13684"/>
                    <a:pt x="11487" y="13764"/>
                  </a:cubicBezTo>
                  <a:lnTo>
                    <a:pt x="11487" y="13764"/>
                  </a:lnTo>
                  <a:cubicBezTo>
                    <a:pt x="11479" y="13750"/>
                    <a:pt x="11470" y="13734"/>
                    <a:pt x="11461" y="13717"/>
                  </a:cubicBezTo>
                  <a:cubicBezTo>
                    <a:pt x="11128" y="13199"/>
                    <a:pt x="10906" y="12497"/>
                    <a:pt x="10796" y="11942"/>
                  </a:cubicBezTo>
                  <a:cubicBezTo>
                    <a:pt x="10722" y="11683"/>
                    <a:pt x="10685" y="11425"/>
                    <a:pt x="10685" y="11240"/>
                  </a:cubicBezTo>
                  <a:cubicBezTo>
                    <a:pt x="10648" y="11166"/>
                    <a:pt x="10648" y="11092"/>
                    <a:pt x="10648" y="11055"/>
                  </a:cubicBezTo>
                  <a:lnTo>
                    <a:pt x="10648" y="10981"/>
                  </a:lnTo>
                  <a:cubicBezTo>
                    <a:pt x="10611" y="10833"/>
                    <a:pt x="10500" y="10685"/>
                    <a:pt x="10315" y="10685"/>
                  </a:cubicBezTo>
                  <a:cubicBezTo>
                    <a:pt x="10241" y="10685"/>
                    <a:pt x="9908" y="10685"/>
                    <a:pt x="9575" y="10537"/>
                  </a:cubicBezTo>
                  <a:cubicBezTo>
                    <a:pt x="9428" y="10463"/>
                    <a:pt x="9317" y="10389"/>
                    <a:pt x="9206" y="10278"/>
                  </a:cubicBezTo>
                  <a:cubicBezTo>
                    <a:pt x="9132" y="10131"/>
                    <a:pt x="9058" y="9983"/>
                    <a:pt x="9058" y="9761"/>
                  </a:cubicBezTo>
                  <a:cubicBezTo>
                    <a:pt x="9058" y="9502"/>
                    <a:pt x="9169" y="9095"/>
                    <a:pt x="9465" y="8578"/>
                  </a:cubicBezTo>
                  <a:cubicBezTo>
                    <a:pt x="9539" y="8430"/>
                    <a:pt x="9502" y="8245"/>
                    <a:pt x="9354" y="8171"/>
                  </a:cubicBezTo>
                  <a:cubicBezTo>
                    <a:pt x="9307" y="8125"/>
                    <a:pt x="9248" y="8104"/>
                    <a:pt x="9186" y="8104"/>
                  </a:cubicBezTo>
                  <a:cubicBezTo>
                    <a:pt x="9101" y="8104"/>
                    <a:pt x="9011" y="8144"/>
                    <a:pt x="8947" y="8208"/>
                  </a:cubicBezTo>
                  <a:lnTo>
                    <a:pt x="8910" y="8245"/>
                  </a:lnTo>
                  <a:cubicBezTo>
                    <a:pt x="8725" y="8467"/>
                    <a:pt x="7801" y="9502"/>
                    <a:pt x="6618" y="10426"/>
                  </a:cubicBezTo>
                  <a:cubicBezTo>
                    <a:pt x="5435" y="11388"/>
                    <a:pt x="3956" y="12238"/>
                    <a:pt x="2736" y="12238"/>
                  </a:cubicBezTo>
                  <a:cubicBezTo>
                    <a:pt x="2514" y="12238"/>
                    <a:pt x="2292" y="12201"/>
                    <a:pt x="2070" y="12164"/>
                  </a:cubicBezTo>
                  <a:cubicBezTo>
                    <a:pt x="1590" y="12016"/>
                    <a:pt x="1257" y="11757"/>
                    <a:pt x="998" y="11351"/>
                  </a:cubicBezTo>
                  <a:cubicBezTo>
                    <a:pt x="740" y="10981"/>
                    <a:pt x="629" y="10463"/>
                    <a:pt x="629" y="9872"/>
                  </a:cubicBezTo>
                  <a:cubicBezTo>
                    <a:pt x="629" y="8800"/>
                    <a:pt x="1035" y="7506"/>
                    <a:pt x="1886" y="6249"/>
                  </a:cubicBezTo>
                  <a:cubicBezTo>
                    <a:pt x="2699" y="4955"/>
                    <a:pt x="3993" y="3661"/>
                    <a:pt x="5731" y="2626"/>
                  </a:cubicBezTo>
                  <a:cubicBezTo>
                    <a:pt x="8097" y="1258"/>
                    <a:pt x="10463" y="629"/>
                    <a:pt x="12496" y="629"/>
                  </a:cubicBezTo>
                  <a:close/>
                  <a:moveTo>
                    <a:pt x="12496" y="1"/>
                  </a:moveTo>
                  <a:cubicBezTo>
                    <a:pt x="10315" y="1"/>
                    <a:pt x="7875" y="666"/>
                    <a:pt x="5435" y="2108"/>
                  </a:cubicBezTo>
                  <a:cubicBezTo>
                    <a:pt x="3623" y="3180"/>
                    <a:pt x="2255" y="4511"/>
                    <a:pt x="1368" y="5879"/>
                  </a:cubicBezTo>
                  <a:cubicBezTo>
                    <a:pt x="444" y="7284"/>
                    <a:pt x="0" y="8652"/>
                    <a:pt x="0" y="9872"/>
                  </a:cubicBezTo>
                  <a:cubicBezTo>
                    <a:pt x="0" y="10537"/>
                    <a:pt x="148" y="11166"/>
                    <a:pt x="481" y="11683"/>
                  </a:cubicBezTo>
                  <a:cubicBezTo>
                    <a:pt x="776" y="12201"/>
                    <a:pt x="1294" y="12571"/>
                    <a:pt x="1886" y="12756"/>
                  </a:cubicBezTo>
                  <a:cubicBezTo>
                    <a:pt x="2181" y="12829"/>
                    <a:pt x="2440" y="12866"/>
                    <a:pt x="2736" y="12866"/>
                  </a:cubicBezTo>
                  <a:cubicBezTo>
                    <a:pt x="4363" y="12829"/>
                    <a:pt x="5989" y="11757"/>
                    <a:pt x="7246" y="10722"/>
                  </a:cubicBezTo>
                  <a:cubicBezTo>
                    <a:pt x="7697" y="10351"/>
                    <a:pt x="8100" y="9975"/>
                    <a:pt x="8433" y="9646"/>
                  </a:cubicBezTo>
                  <a:lnTo>
                    <a:pt x="8433" y="9646"/>
                  </a:lnTo>
                  <a:cubicBezTo>
                    <a:pt x="8431" y="9685"/>
                    <a:pt x="8429" y="9723"/>
                    <a:pt x="8429" y="9761"/>
                  </a:cubicBezTo>
                  <a:cubicBezTo>
                    <a:pt x="8429" y="10131"/>
                    <a:pt x="8577" y="10463"/>
                    <a:pt x="8762" y="10685"/>
                  </a:cubicBezTo>
                  <a:cubicBezTo>
                    <a:pt x="9058" y="11018"/>
                    <a:pt x="9428" y="11166"/>
                    <a:pt x="9760" y="11240"/>
                  </a:cubicBezTo>
                  <a:cubicBezTo>
                    <a:pt x="9864" y="11266"/>
                    <a:pt x="9963" y="11283"/>
                    <a:pt x="10049" y="11293"/>
                  </a:cubicBezTo>
                  <a:lnTo>
                    <a:pt x="10049" y="11293"/>
                  </a:lnTo>
                  <a:cubicBezTo>
                    <a:pt x="10075" y="11486"/>
                    <a:pt x="10123" y="11766"/>
                    <a:pt x="10204" y="12090"/>
                  </a:cubicBezTo>
                  <a:cubicBezTo>
                    <a:pt x="10315" y="12682"/>
                    <a:pt x="10537" y="13421"/>
                    <a:pt x="10943" y="14049"/>
                  </a:cubicBezTo>
                  <a:cubicBezTo>
                    <a:pt x="11017" y="14160"/>
                    <a:pt x="11091" y="14271"/>
                    <a:pt x="11165" y="14345"/>
                  </a:cubicBezTo>
                  <a:cubicBezTo>
                    <a:pt x="11239" y="14419"/>
                    <a:pt x="11350" y="14456"/>
                    <a:pt x="11498" y="14456"/>
                  </a:cubicBezTo>
                  <a:cubicBezTo>
                    <a:pt x="11683" y="14456"/>
                    <a:pt x="11831" y="14345"/>
                    <a:pt x="11905" y="14271"/>
                  </a:cubicBezTo>
                  <a:cubicBezTo>
                    <a:pt x="12016" y="14086"/>
                    <a:pt x="12089" y="13902"/>
                    <a:pt x="12163" y="13680"/>
                  </a:cubicBezTo>
                  <a:cubicBezTo>
                    <a:pt x="12226" y="13412"/>
                    <a:pt x="12269" y="13104"/>
                    <a:pt x="12298" y="12836"/>
                  </a:cubicBezTo>
                  <a:lnTo>
                    <a:pt x="12298" y="12836"/>
                  </a:lnTo>
                  <a:cubicBezTo>
                    <a:pt x="12557" y="13081"/>
                    <a:pt x="12909" y="13405"/>
                    <a:pt x="13310" y="13754"/>
                  </a:cubicBezTo>
                  <a:cubicBezTo>
                    <a:pt x="14160" y="14493"/>
                    <a:pt x="15269" y="15343"/>
                    <a:pt x="16230" y="15898"/>
                  </a:cubicBezTo>
                  <a:cubicBezTo>
                    <a:pt x="16711" y="16157"/>
                    <a:pt x="17154" y="16268"/>
                    <a:pt x="17598" y="16268"/>
                  </a:cubicBezTo>
                  <a:cubicBezTo>
                    <a:pt x="18264" y="16268"/>
                    <a:pt x="18781" y="15972"/>
                    <a:pt x="19151" y="15491"/>
                  </a:cubicBezTo>
                  <a:cubicBezTo>
                    <a:pt x="19558" y="15048"/>
                    <a:pt x="19816" y="14456"/>
                    <a:pt x="19964" y="13828"/>
                  </a:cubicBezTo>
                  <a:cubicBezTo>
                    <a:pt x="20186" y="13014"/>
                    <a:pt x="20482" y="11425"/>
                    <a:pt x="20482" y="9576"/>
                  </a:cubicBezTo>
                  <a:cubicBezTo>
                    <a:pt x="20482" y="7580"/>
                    <a:pt x="20149" y="5287"/>
                    <a:pt x="19077" y="3365"/>
                  </a:cubicBezTo>
                  <a:cubicBezTo>
                    <a:pt x="17857" y="1221"/>
                    <a:pt x="15417" y="1"/>
                    <a:pt x="1249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75" name="Google Shape;2791;p50"/>
            <p:cNvSpPr/>
            <p:nvPr/>
          </p:nvSpPr>
          <p:spPr>
            <a:xfrm>
              <a:off x="6220080" y="3318840"/>
              <a:ext cx="52920" cy="68400"/>
            </a:xfrm>
            <a:custGeom>
              <a:avLst/>
              <a:gdLst/>
              <a:ahLst/>
              <a:cxnLst/>
              <a:rect l="l" t="t" r="r" b="b"/>
              <a:pathLst>
                <a:path w="2812" h="3628">
                  <a:moveTo>
                    <a:pt x="1120" y="1"/>
                  </a:moveTo>
                  <a:cubicBezTo>
                    <a:pt x="0" y="1"/>
                    <a:pt x="519" y="2888"/>
                    <a:pt x="519" y="2888"/>
                  </a:cubicBezTo>
                  <a:lnTo>
                    <a:pt x="1961" y="3628"/>
                  </a:lnTo>
                  <a:cubicBezTo>
                    <a:pt x="2664" y="2334"/>
                    <a:pt x="2812" y="448"/>
                    <a:pt x="1370" y="42"/>
                  </a:cubicBezTo>
                  <a:cubicBezTo>
                    <a:pt x="1279" y="14"/>
                    <a:pt x="1196" y="1"/>
                    <a:pt x="1120"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76" name="Google Shape;2792;p50"/>
            <p:cNvSpPr/>
            <p:nvPr/>
          </p:nvSpPr>
          <p:spPr>
            <a:xfrm>
              <a:off x="6221880" y="3312720"/>
              <a:ext cx="50760" cy="79920"/>
            </a:xfrm>
            <a:custGeom>
              <a:avLst/>
              <a:gdLst/>
              <a:ahLst/>
              <a:cxnLst/>
              <a:rect l="l" t="t" r="r" b="b"/>
              <a:pathLst>
                <a:path w="2700" h="4253">
                  <a:moveTo>
                    <a:pt x="1036" y="1"/>
                  </a:moveTo>
                  <a:cubicBezTo>
                    <a:pt x="814" y="1"/>
                    <a:pt x="592" y="75"/>
                    <a:pt x="444" y="223"/>
                  </a:cubicBezTo>
                  <a:cubicBezTo>
                    <a:pt x="223" y="445"/>
                    <a:pt x="149" y="703"/>
                    <a:pt x="75" y="999"/>
                  </a:cubicBezTo>
                  <a:cubicBezTo>
                    <a:pt x="1" y="1258"/>
                    <a:pt x="1" y="1591"/>
                    <a:pt x="1" y="1886"/>
                  </a:cubicBezTo>
                  <a:cubicBezTo>
                    <a:pt x="1" y="2626"/>
                    <a:pt x="112" y="3291"/>
                    <a:pt x="112" y="3291"/>
                  </a:cubicBezTo>
                  <a:cubicBezTo>
                    <a:pt x="149" y="3439"/>
                    <a:pt x="296" y="3550"/>
                    <a:pt x="444" y="3550"/>
                  </a:cubicBezTo>
                  <a:cubicBezTo>
                    <a:pt x="629" y="3513"/>
                    <a:pt x="740" y="3328"/>
                    <a:pt x="703" y="3180"/>
                  </a:cubicBezTo>
                  <a:cubicBezTo>
                    <a:pt x="703" y="3180"/>
                    <a:pt x="703" y="3143"/>
                    <a:pt x="703" y="3070"/>
                  </a:cubicBezTo>
                  <a:cubicBezTo>
                    <a:pt x="666" y="2848"/>
                    <a:pt x="592" y="2367"/>
                    <a:pt x="592" y="1886"/>
                  </a:cubicBezTo>
                  <a:cubicBezTo>
                    <a:pt x="592" y="1517"/>
                    <a:pt x="629" y="1147"/>
                    <a:pt x="740" y="925"/>
                  </a:cubicBezTo>
                  <a:cubicBezTo>
                    <a:pt x="777" y="814"/>
                    <a:pt x="814" y="740"/>
                    <a:pt x="851" y="666"/>
                  </a:cubicBezTo>
                  <a:cubicBezTo>
                    <a:pt x="925" y="629"/>
                    <a:pt x="962" y="629"/>
                    <a:pt x="1036" y="629"/>
                  </a:cubicBezTo>
                  <a:cubicBezTo>
                    <a:pt x="1073" y="629"/>
                    <a:pt x="1110" y="629"/>
                    <a:pt x="1184" y="666"/>
                  </a:cubicBezTo>
                  <a:cubicBezTo>
                    <a:pt x="1517" y="740"/>
                    <a:pt x="1701" y="925"/>
                    <a:pt x="1849" y="1147"/>
                  </a:cubicBezTo>
                  <a:cubicBezTo>
                    <a:pt x="1997" y="1406"/>
                    <a:pt x="2071" y="1702"/>
                    <a:pt x="2071" y="2034"/>
                  </a:cubicBezTo>
                  <a:cubicBezTo>
                    <a:pt x="2071" y="2589"/>
                    <a:pt x="1886" y="3254"/>
                    <a:pt x="1590" y="3809"/>
                  </a:cubicBezTo>
                  <a:cubicBezTo>
                    <a:pt x="1480" y="3957"/>
                    <a:pt x="1553" y="4142"/>
                    <a:pt x="1701" y="4216"/>
                  </a:cubicBezTo>
                  <a:cubicBezTo>
                    <a:pt x="1751" y="4240"/>
                    <a:pt x="1804" y="4253"/>
                    <a:pt x="1856" y="4253"/>
                  </a:cubicBezTo>
                  <a:cubicBezTo>
                    <a:pt x="1960" y="4253"/>
                    <a:pt x="2059" y="4203"/>
                    <a:pt x="2108" y="4105"/>
                  </a:cubicBezTo>
                  <a:cubicBezTo>
                    <a:pt x="2441" y="3476"/>
                    <a:pt x="2700" y="2737"/>
                    <a:pt x="2700" y="2034"/>
                  </a:cubicBezTo>
                  <a:cubicBezTo>
                    <a:pt x="2700" y="1628"/>
                    <a:pt x="2589" y="1184"/>
                    <a:pt x="2367" y="851"/>
                  </a:cubicBezTo>
                  <a:cubicBezTo>
                    <a:pt x="2182" y="482"/>
                    <a:pt x="1812" y="186"/>
                    <a:pt x="1369" y="75"/>
                  </a:cubicBezTo>
                  <a:cubicBezTo>
                    <a:pt x="1258" y="38"/>
                    <a:pt x="1147" y="1"/>
                    <a:pt x="103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77" name="Google Shape;2793;p50"/>
            <p:cNvSpPr/>
            <p:nvPr/>
          </p:nvSpPr>
          <p:spPr>
            <a:xfrm>
              <a:off x="6033960" y="4258440"/>
              <a:ext cx="189720" cy="594000"/>
            </a:xfrm>
            <a:custGeom>
              <a:avLst/>
              <a:gdLst/>
              <a:ahLst/>
              <a:cxnLst/>
              <a:rect l="l" t="t" r="r" b="b"/>
              <a:pathLst>
                <a:path w="10057" h="31426">
                  <a:moveTo>
                    <a:pt x="7395" y="0"/>
                  </a:moveTo>
                  <a:lnTo>
                    <a:pt x="1" y="407"/>
                  </a:lnTo>
                  <a:lnTo>
                    <a:pt x="6581" y="31241"/>
                  </a:lnTo>
                  <a:lnTo>
                    <a:pt x="10057" y="31425"/>
                  </a:lnTo>
                  <a:lnTo>
                    <a:pt x="7395"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78" name="Google Shape;2794;p50"/>
            <p:cNvSpPr/>
            <p:nvPr/>
          </p:nvSpPr>
          <p:spPr>
            <a:xfrm>
              <a:off x="6027840" y="4253040"/>
              <a:ext cx="202320" cy="605880"/>
            </a:xfrm>
            <a:custGeom>
              <a:avLst/>
              <a:gdLst/>
              <a:ahLst/>
              <a:cxnLst/>
              <a:rect l="l" t="t" r="r" b="b"/>
              <a:pathLst>
                <a:path w="10723" h="32055">
                  <a:moveTo>
                    <a:pt x="7432" y="629"/>
                  </a:moveTo>
                  <a:lnTo>
                    <a:pt x="10057" y="31389"/>
                  </a:lnTo>
                  <a:lnTo>
                    <a:pt x="7173" y="31241"/>
                  </a:lnTo>
                  <a:lnTo>
                    <a:pt x="704" y="1017"/>
                  </a:lnTo>
                  <a:lnTo>
                    <a:pt x="704" y="1017"/>
                  </a:lnTo>
                  <a:lnTo>
                    <a:pt x="7432" y="629"/>
                  </a:lnTo>
                  <a:close/>
                  <a:moveTo>
                    <a:pt x="7728" y="1"/>
                  </a:moveTo>
                  <a:lnTo>
                    <a:pt x="334" y="407"/>
                  </a:lnTo>
                  <a:cubicBezTo>
                    <a:pt x="223" y="407"/>
                    <a:pt x="149" y="444"/>
                    <a:pt x="75" y="518"/>
                  </a:cubicBezTo>
                  <a:cubicBezTo>
                    <a:pt x="38" y="592"/>
                    <a:pt x="1" y="703"/>
                    <a:pt x="38" y="777"/>
                  </a:cubicBezTo>
                  <a:lnTo>
                    <a:pt x="6619" y="31574"/>
                  </a:lnTo>
                  <a:cubicBezTo>
                    <a:pt x="6619" y="31721"/>
                    <a:pt x="6767" y="31832"/>
                    <a:pt x="6877" y="31832"/>
                  </a:cubicBezTo>
                  <a:lnTo>
                    <a:pt x="10390" y="32054"/>
                  </a:lnTo>
                  <a:cubicBezTo>
                    <a:pt x="10464" y="32054"/>
                    <a:pt x="10574" y="32017"/>
                    <a:pt x="10611" y="31943"/>
                  </a:cubicBezTo>
                  <a:cubicBezTo>
                    <a:pt x="10685" y="31869"/>
                    <a:pt x="10722" y="31795"/>
                    <a:pt x="10722" y="31721"/>
                  </a:cubicBezTo>
                  <a:lnTo>
                    <a:pt x="8024" y="296"/>
                  </a:lnTo>
                  <a:cubicBezTo>
                    <a:pt x="8024" y="111"/>
                    <a:pt x="7876" y="1"/>
                    <a:pt x="7728"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79" name="Google Shape;2795;p50"/>
            <p:cNvSpPr/>
            <p:nvPr/>
          </p:nvSpPr>
          <p:spPr>
            <a:xfrm>
              <a:off x="6022080" y="4849200"/>
              <a:ext cx="213480" cy="88560"/>
            </a:xfrm>
            <a:custGeom>
              <a:avLst/>
              <a:gdLst/>
              <a:ahLst/>
              <a:cxnLst/>
              <a:rect l="l" t="t" r="r" b="b"/>
              <a:pathLst>
                <a:path w="11314" h="4696">
                  <a:moveTo>
                    <a:pt x="7209" y="1"/>
                  </a:moveTo>
                  <a:lnTo>
                    <a:pt x="0" y="4696"/>
                  </a:lnTo>
                  <a:lnTo>
                    <a:pt x="11313" y="4696"/>
                  </a:lnTo>
                  <a:lnTo>
                    <a:pt x="10685" y="185"/>
                  </a:lnTo>
                  <a:lnTo>
                    <a:pt x="7209"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80" name="Google Shape;2796;p50"/>
            <p:cNvSpPr/>
            <p:nvPr/>
          </p:nvSpPr>
          <p:spPr>
            <a:xfrm>
              <a:off x="6015960" y="4843080"/>
              <a:ext cx="226080" cy="101160"/>
            </a:xfrm>
            <a:custGeom>
              <a:avLst/>
              <a:gdLst/>
              <a:ahLst/>
              <a:cxnLst/>
              <a:rect l="l" t="t" r="r" b="b"/>
              <a:pathLst>
                <a:path w="11979" h="5362">
                  <a:moveTo>
                    <a:pt x="7624" y="636"/>
                  </a:moveTo>
                  <a:lnTo>
                    <a:pt x="10759" y="814"/>
                  </a:lnTo>
                  <a:lnTo>
                    <a:pt x="11276" y="4733"/>
                  </a:lnTo>
                  <a:lnTo>
                    <a:pt x="1368" y="4733"/>
                  </a:lnTo>
                  <a:lnTo>
                    <a:pt x="7624" y="636"/>
                  </a:lnTo>
                  <a:close/>
                  <a:moveTo>
                    <a:pt x="7542" y="1"/>
                  </a:moveTo>
                  <a:cubicBezTo>
                    <a:pt x="7505" y="1"/>
                    <a:pt x="7431" y="38"/>
                    <a:pt x="7358" y="75"/>
                  </a:cubicBezTo>
                  <a:lnTo>
                    <a:pt x="185" y="4807"/>
                  </a:lnTo>
                  <a:cubicBezTo>
                    <a:pt x="74" y="4881"/>
                    <a:pt x="0" y="4992"/>
                    <a:pt x="37" y="5140"/>
                  </a:cubicBezTo>
                  <a:cubicBezTo>
                    <a:pt x="74" y="5251"/>
                    <a:pt x="222" y="5362"/>
                    <a:pt x="333" y="5362"/>
                  </a:cubicBezTo>
                  <a:lnTo>
                    <a:pt x="11646" y="5362"/>
                  </a:lnTo>
                  <a:cubicBezTo>
                    <a:pt x="11720" y="5362"/>
                    <a:pt x="11831" y="5325"/>
                    <a:pt x="11868" y="5251"/>
                  </a:cubicBezTo>
                  <a:cubicBezTo>
                    <a:pt x="11942" y="5177"/>
                    <a:pt x="11979" y="5103"/>
                    <a:pt x="11942" y="4992"/>
                  </a:cubicBezTo>
                  <a:lnTo>
                    <a:pt x="11350" y="481"/>
                  </a:lnTo>
                  <a:cubicBezTo>
                    <a:pt x="11313" y="334"/>
                    <a:pt x="11202" y="223"/>
                    <a:pt x="11055" y="223"/>
                  </a:cubicBezTo>
                  <a:lnTo>
                    <a:pt x="7542"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81" name="Google Shape;2797;p50"/>
            <p:cNvSpPr/>
            <p:nvPr/>
          </p:nvSpPr>
          <p:spPr>
            <a:xfrm>
              <a:off x="5841000" y="4002120"/>
              <a:ext cx="828720" cy="852480"/>
            </a:xfrm>
            <a:custGeom>
              <a:avLst/>
              <a:gdLst/>
              <a:ahLst/>
              <a:cxnLst/>
              <a:rect l="l" t="t" r="r" b="b"/>
              <a:pathLst>
                <a:path w="43848" h="45105">
                  <a:moveTo>
                    <a:pt x="41704" y="0"/>
                  </a:moveTo>
                  <a:lnTo>
                    <a:pt x="28024" y="148"/>
                  </a:lnTo>
                  <a:lnTo>
                    <a:pt x="26730" y="3180"/>
                  </a:lnTo>
                  <a:cubicBezTo>
                    <a:pt x="26730" y="3180"/>
                    <a:pt x="16674" y="5028"/>
                    <a:pt x="11351" y="6174"/>
                  </a:cubicBezTo>
                  <a:cubicBezTo>
                    <a:pt x="6027" y="7357"/>
                    <a:pt x="1" y="9502"/>
                    <a:pt x="1" y="10796"/>
                  </a:cubicBezTo>
                  <a:cubicBezTo>
                    <a:pt x="1" y="12089"/>
                    <a:pt x="4474" y="44956"/>
                    <a:pt x="4474" y="44956"/>
                  </a:cubicBezTo>
                  <a:lnTo>
                    <a:pt x="7210" y="45104"/>
                  </a:lnTo>
                  <a:lnTo>
                    <a:pt x="7765" y="15269"/>
                  </a:lnTo>
                  <a:cubicBezTo>
                    <a:pt x="7765" y="15269"/>
                    <a:pt x="24290" y="14086"/>
                    <a:pt x="28912" y="13938"/>
                  </a:cubicBezTo>
                  <a:cubicBezTo>
                    <a:pt x="29406" y="13926"/>
                    <a:pt x="29890" y="13924"/>
                    <a:pt x="30365" y="13924"/>
                  </a:cubicBezTo>
                  <a:cubicBezTo>
                    <a:pt x="30708" y="13924"/>
                    <a:pt x="31045" y="13925"/>
                    <a:pt x="31379" y="13925"/>
                  </a:cubicBezTo>
                  <a:cubicBezTo>
                    <a:pt x="34868" y="13925"/>
                    <a:pt x="37847" y="13782"/>
                    <a:pt x="40557" y="10500"/>
                  </a:cubicBezTo>
                  <a:cubicBezTo>
                    <a:pt x="43848" y="6470"/>
                    <a:pt x="41704" y="0"/>
                    <a:pt x="41704"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82" name="Google Shape;2798;p50"/>
            <p:cNvSpPr/>
            <p:nvPr/>
          </p:nvSpPr>
          <p:spPr>
            <a:xfrm>
              <a:off x="5834880" y="3996360"/>
              <a:ext cx="813240" cy="863640"/>
            </a:xfrm>
            <a:custGeom>
              <a:avLst/>
              <a:gdLst/>
              <a:ahLst/>
              <a:cxnLst/>
              <a:rect l="l" t="t" r="r" b="b"/>
              <a:pathLst>
                <a:path w="43034" h="45697">
                  <a:moveTo>
                    <a:pt x="41808" y="594"/>
                  </a:moveTo>
                  <a:cubicBezTo>
                    <a:pt x="41961" y="1163"/>
                    <a:pt x="42405" y="2897"/>
                    <a:pt x="42405" y="4917"/>
                  </a:cubicBezTo>
                  <a:cubicBezTo>
                    <a:pt x="42405" y="6803"/>
                    <a:pt x="41999" y="8947"/>
                    <a:pt x="40631" y="10611"/>
                  </a:cubicBezTo>
                  <a:cubicBezTo>
                    <a:pt x="39041" y="12570"/>
                    <a:pt x="37377" y="13347"/>
                    <a:pt x="35492" y="13679"/>
                  </a:cubicBezTo>
                  <a:cubicBezTo>
                    <a:pt x="33606" y="14012"/>
                    <a:pt x="31536" y="13864"/>
                    <a:pt x="29207" y="13938"/>
                  </a:cubicBezTo>
                  <a:cubicBezTo>
                    <a:pt x="24585" y="14086"/>
                    <a:pt x="8060" y="15232"/>
                    <a:pt x="8060" y="15232"/>
                  </a:cubicBezTo>
                  <a:cubicBezTo>
                    <a:pt x="7912" y="15269"/>
                    <a:pt x="7764" y="15380"/>
                    <a:pt x="7764" y="15528"/>
                  </a:cubicBezTo>
                  <a:lnTo>
                    <a:pt x="7246" y="45068"/>
                  </a:lnTo>
                  <a:lnTo>
                    <a:pt x="5102" y="44969"/>
                  </a:lnTo>
                  <a:lnTo>
                    <a:pt x="5102" y="44969"/>
                  </a:lnTo>
                  <a:cubicBezTo>
                    <a:pt x="5067" y="44733"/>
                    <a:pt x="5005" y="44337"/>
                    <a:pt x="4917" y="43811"/>
                  </a:cubicBezTo>
                  <a:cubicBezTo>
                    <a:pt x="4510" y="40631"/>
                    <a:pt x="3438" y="32756"/>
                    <a:pt x="2440" y="25473"/>
                  </a:cubicBezTo>
                  <a:cubicBezTo>
                    <a:pt x="1959" y="21850"/>
                    <a:pt x="1516" y="18375"/>
                    <a:pt x="1183" y="15750"/>
                  </a:cubicBezTo>
                  <a:cubicBezTo>
                    <a:pt x="998" y="14456"/>
                    <a:pt x="887" y="13347"/>
                    <a:pt x="776" y="12533"/>
                  </a:cubicBezTo>
                  <a:cubicBezTo>
                    <a:pt x="739" y="12127"/>
                    <a:pt x="702" y="11794"/>
                    <a:pt x="665" y="11535"/>
                  </a:cubicBezTo>
                  <a:cubicBezTo>
                    <a:pt x="629" y="11313"/>
                    <a:pt x="629" y="11128"/>
                    <a:pt x="629" y="11092"/>
                  </a:cubicBezTo>
                  <a:cubicBezTo>
                    <a:pt x="629" y="11055"/>
                    <a:pt x="665" y="10944"/>
                    <a:pt x="813" y="10759"/>
                  </a:cubicBezTo>
                  <a:cubicBezTo>
                    <a:pt x="1072" y="10500"/>
                    <a:pt x="1590" y="10167"/>
                    <a:pt x="2329" y="9798"/>
                  </a:cubicBezTo>
                  <a:cubicBezTo>
                    <a:pt x="4473" y="8725"/>
                    <a:pt x="8281" y="7542"/>
                    <a:pt x="11757" y="6803"/>
                  </a:cubicBezTo>
                  <a:cubicBezTo>
                    <a:pt x="14419" y="6211"/>
                    <a:pt x="18263" y="5472"/>
                    <a:pt x="21443" y="4843"/>
                  </a:cubicBezTo>
                  <a:cubicBezTo>
                    <a:pt x="23033" y="4548"/>
                    <a:pt x="24438" y="4289"/>
                    <a:pt x="25473" y="4067"/>
                  </a:cubicBezTo>
                  <a:cubicBezTo>
                    <a:pt x="26508" y="3882"/>
                    <a:pt x="27136" y="3771"/>
                    <a:pt x="27136" y="3771"/>
                  </a:cubicBezTo>
                  <a:cubicBezTo>
                    <a:pt x="27247" y="3734"/>
                    <a:pt x="27321" y="3697"/>
                    <a:pt x="27358" y="3586"/>
                  </a:cubicBezTo>
                  <a:lnTo>
                    <a:pt x="28574" y="737"/>
                  </a:lnTo>
                  <a:lnTo>
                    <a:pt x="28574" y="737"/>
                  </a:lnTo>
                  <a:lnTo>
                    <a:pt x="41808" y="594"/>
                  </a:lnTo>
                  <a:close/>
                  <a:moveTo>
                    <a:pt x="42036" y="0"/>
                  </a:moveTo>
                  <a:lnTo>
                    <a:pt x="28356" y="148"/>
                  </a:lnTo>
                  <a:cubicBezTo>
                    <a:pt x="28246" y="148"/>
                    <a:pt x="28135" y="222"/>
                    <a:pt x="28098" y="333"/>
                  </a:cubicBezTo>
                  <a:lnTo>
                    <a:pt x="26854" y="3211"/>
                  </a:lnTo>
                  <a:lnTo>
                    <a:pt x="26854" y="3211"/>
                  </a:lnTo>
                  <a:cubicBezTo>
                    <a:pt x="25505" y="3459"/>
                    <a:pt x="16524" y="5116"/>
                    <a:pt x="11609" y="6174"/>
                  </a:cubicBezTo>
                  <a:cubicBezTo>
                    <a:pt x="8947" y="6766"/>
                    <a:pt x="6100" y="7579"/>
                    <a:pt x="3882" y="8430"/>
                  </a:cubicBezTo>
                  <a:cubicBezTo>
                    <a:pt x="2810" y="8873"/>
                    <a:pt x="1849" y="9317"/>
                    <a:pt x="1183" y="9724"/>
                  </a:cubicBezTo>
                  <a:cubicBezTo>
                    <a:pt x="850" y="9945"/>
                    <a:pt x="555" y="10130"/>
                    <a:pt x="370" y="10352"/>
                  </a:cubicBezTo>
                  <a:cubicBezTo>
                    <a:pt x="148" y="10574"/>
                    <a:pt x="0" y="10796"/>
                    <a:pt x="0" y="11092"/>
                  </a:cubicBezTo>
                  <a:cubicBezTo>
                    <a:pt x="0" y="11202"/>
                    <a:pt x="37" y="11387"/>
                    <a:pt x="74" y="11720"/>
                  </a:cubicBezTo>
                  <a:cubicBezTo>
                    <a:pt x="555" y="16415"/>
                    <a:pt x="4510" y="45289"/>
                    <a:pt x="4510" y="45289"/>
                  </a:cubicBezTo>
                  <a:cubicBezTo>
                    <a:pt x="4547" y="45437"/>
                    <a:pt x="4658" y="45548"/>
                    <a:pt x="4806" y="45548"/>
                  </a:cubicBezTo>
                  <a:lnTo>
                    <a:pt x="7542" y="45696"/>
                  </a:lnTo>
                  <a:cubicBezTo>
                    <a:pt x="7616" y="45696"/>
                    <a:pt x="7690" y="45696"/>
                    <a:pt x="7764" y="45622"/>
                  </a:cubicBezTo>
                  <a:cubicBezTo>
                    <a:pt x="7838" y="45585"/>
                    <a:pt x="7875" y="45474"/>
                    <a:pt x="7875" y="45400"/>
                  </a:cubicBezTo>
                  <a:lnTo>
                    <a:pt x="8388" y="15840"/>
                  </a:lnTo>
                  <a:lnTo>
                    <a:pt x="8388" y="15840"/>
                  </a:lnTo>
                  <a:cubicBezTo>
                    <a:pt x="8803" y="15811"/>
                    <a:pt x="9641" y="15752"/>
                    <a:pt x="10758" y="15676"/>
                  </a:cubicBezTo>
                  <a:cubicBezTo>
                    <a:pt x="15639" y="15343"/>
                    <a:pt x="25805" y="14678"/>
                    <a:pt x="29244" y="14567"/>
                  </a:cubicBezTo>
                  <a:cubicBezTo>
                    <a:pt x="31536" y="14493"/>
                    <a:pt x="33606" y="14641"/>
                    <a:pt x="35603" y="14271"/>
                  </a:cubicBezTo>
                  <a:cubicBezTo>
                    <a:pt x="37562" y="13938"/>
                    <a:pt x="39411" y="13051"/>
                    <a:pt x="41111" y="10981"/>
                  </a:cubicBezTo>
                  <a:cubicBezTo>
                    <a:pt x="42627" y="9169"/>
                    <a:pt x="43034" y="6877"/>
                    <a:pt x="43034" y="4917"/>
                  </a:cubicBezTo>
                  <a:cubicBezTo>
                    <a:pt x="43034" y="2329"/>
                    <a:pt x="42331" y="222"/>
                    <a:pt x="42331" y="185"/>
                  </a:cubicBezTo>
                  <a:cubicBezTo>
                    <a:pt x="42294" y="74"/>
                    <a:pt x="42146" y="0"/>
                    <a:pt x="4203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83" name="Google Shape;2799;p50"/>
            <p:cNvSpPr/>
            <p:nvPr/>
          </p:nvSpPr>
          <p:spPr>
            <a:xfrm>
              <a:off x="5750280" y="4852080"/>
              <a:ext cx="233280" cy="101880"/>
            </a:xfrm>
            <a:custGeom>
              <a:avLst/>
              <a:gdLst/>
              <a:ahLst/>
              <a:cxnLst/>
              <a:rect l="l" t="t" r="r" b="b"/>
              <a:pathLst>
                <a:path w="12349" h="5399">
                  <a:moveTo>
                    <a:pt x="9280" y="0"/>
                  </a:moveTo>
                  <a:lnTo>
                    <a:pt x="8837" y="259"/>
                  </a:lnTo>
                  <a:lnTo>
                    <a:pt x="1" y="5398"/>
                  </a:lnTo>
                  <a:lnTo>
                    <a:pt x="12349" y="5398"/>
                  </a:lnTo>
                  <a:lnTo>
                    <a:pt x="12016" y="148"/>
                  </a:lnTo>
                  <a:lnTo>
                    <a:pt x="9280"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84" name="Google Shape;2800;p50"/>
            <p:cNvSpPr/>
            <p:nvPr/>
          </p:nvSpPr>
          <p:spPr>
            <a:xfrm>
              <a:off x="5743800" y="4846680"/>
              <a:ext cx="245160" cy="113760"/>
            </a:xfrm>
            <a:custGeom>
              <a:avLst/>
              <a:gdLst/>
              <a:ahLst/>
              <a:cxnLst/>
              <a:rect l="l" t="t" r="r" b="b"/>
              <a:pathLst>
                <a:path w="12978" h="6027">
                  <a:moveTo>
                    <a:pt x="9698" y="597"/>
                  </a:moveTo>
                  <a:lnTo>
                    <a:pt x="12053" y="740"/>
                  </a:lnTo>
                  <a:lnTo>
                    <a:pt x="12349" y="5398"/>
                  </a:lnTo>
                  <a:lnTo>
                    <a:pt x="1480" y="5398"/>
                  </a:lnTo>
                  <a:lnTo>
                    <a:pt x="9317" y="851"/>
                  </a:lnTo>
                  <a:lnTo>
                    <a:pt x="9698" y="597"/>
                  </a:lnTo>
                  <a:close/>
                  <a:moveTo>
                    <a:pt x="9650" y="1"/>
                  </a:moveTo>
                  <a:cubicBezTo>
                    <a:pt x="9576" y="1"/>
                    <a:pt x="9539" y="1"/>
                    <a:pt x="9465" y="38"/>
                  </a:cubicBezTo>
                  <a:lnTo>
                    <a:pt x="9022" y="296"/>
                  </a:lnTo>
                  <a:lnTo>
                    <a:pt x="186" y="5435"/>
                  </a:lnTo>
                  <a:cubicBezTo>
                    <a:pt x="38" y="5509"/>
                    <a:pt x="1" y="5657"/>
                    <a:pt x="38" y="5805"/>
                  </a:cubicBezTo>
                  <a:cubicBezTo>
                    <a:pt x="75" y="5916"/>
                    <a:pt x="186" y="6027"/>
                    <a:pt x="334" y="6027"/>
                  </a:cubicBezTo>
                  <a:lnTo>
                    <a:pt x="12682" y="6027"/>
                  </a:lnTo>
                  <a:cubicBezTo>
                    <a:pt x="12756" y="6027"/>
                    <a:pt x="12830" y="5990"/>
                    <a:pt x="12904" y="5916"/>
                  </a:cubicBezTo>
                  <a:cubicBezTo>
                    <a:pt x="12941" y="5842"/>
                    <a:pt x="12978" y="5768"/>
                    <a:pt x="12978" y="5694"/>
                  </a:cubicBezTo>
                  <a:lnTo>
                    <a:pt x="12682" y="407"/>
                  </a:lnTo>
                  <a:cubicBezTo>
                    <a:pt x="12645" y="259"/>
                    <a:pt x="12534" y="149"/>
                    <a:pt x="12386" y="149"/>
                  </a:cubicBezTo>
                  <a:lnTo>
                    <a:pt x="9650"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85" name="Google Shape;2801;p50"/>
            <p:cNvSpPr/>
            <p:nvPr/>
          </p:nvSpPr>
          <p:spPr>
            <a:xfrm>
              <a:off x="5974560" y="3769200"/>
              <a:ext cx="151920" cy="68040"/>
            </a:xfrm>
            <a:custGeom>
              <a:avLst/>
              <a:gdLst/>
              <a:ahLst/>
              <a:cxnLst/>
              <a:rect l="l" t="t" r="r" b="b"/>
              <a:pathLst>
                <a:path w="8060" h="3624">
                  <a:moveTo>
                    <a:pt x="2884" y="1"/>
                  </a:moveTo>
                  <a:cubicBezTo>
                    <a:pt x="1960" y="1"/>
                    <a:pt x="0" y="2367"/>
                    <a:pt x="0" y="2700"/>
                  </a:cubicBezTo>
                  <a:cubicBezTo>
                    <a:pt x="0" y="2933"/>
                    <a:pt x="46" y="3306"/>
                    <a:pt x="321" y="3306"/>
                  </a:cubicBezTo>
                  <a:cubicBezTo>
                    <a:pt x="394" y="3306"/>
                    <a:pt x="483" y="3279"/>
                    <a:pt x="592" y="3217"/>
                  </a:cubicBezTo>
                  <a:cubicBezTo>
                    <a:pt x="1109" y="2885"/>
                    <a:pt x="2366" y="2071"/>
                    <a:pt x="2366" y="2071"/>
                  </a:cubicBezTo>
                  <a:lnTo>
                    <a:pt x="7542" y="3624"/>
                  </a:lnTo>
                  <a:lnTo>
                    <a:pt x="8060" y="1443"/>
                  </a:lnTo>
                  <a:lnTo>
                    <a:pt x="5287" y="297"/>
                  </a:lnTo>
                  <a:cubicBezTo>
                    <a:pt x="5287" y="297"/>
                    <a:pt x="3808" y="1"/>
                    <a:pt x="2884"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86" name="Google Shape;2802;p50"/>
            <p:cNvSpPr/>
            <p:nvPr/>
          </p:nvSpPr>
          <p:spPr>
            <a:xfrm>
              <a:off x="5968080" y="3763800"/>
              <a:ext cx="164520" cy="79560"/>
            </a:xfrm>
            <a:custGeom>
              <a:avLst/>
              <a:gdLst/>
              <a:ahLst/>
              <a:cxnLst/>
              <a:rect l="l" t="t" r="r" b="b"/>
              <a:pathLst>
                <a:path w="8726" h="4231">
                  <a:moveTo>
                    <a:pt x="3217" y="592"/>
                  </a:moveTo>
                  <a:cubicBezTo>
                    <a:pt x="3660" y="592"/>
                    <a:pt x="4252" y="666"/>
                    <a:pt x="4696" y="739"/>
                  </a:cubicBezTo>
                  <a:cubicBezTo>
                    <a:pt x="4954" y="776"/>
                    <a:pt x="5139" y="813"/>
                    <a:pt x="5287" y="850"/>
                  </a:cubicBezTo>
                  <a:cubicBezTo>
                    <a:pt x="5362" y="869"/>
                    <a:pt x="5428" y="878"/>
                    <a:pt x="5474" y="883"/>
                  </a:cubicBezTo>
                  <a:lnTo>
                    <a:pt x="5474" y="883"/>
                  </a:lnTo>
                  <a:lnTo>
                    <a:pt x="5472" y="887"/>
                  </a:lnTo>
                  <a:lnTo>
                    <a:pt x="8023" y="1923"/>
                  </a:lnTo>
                  <a:lnTo>
                    <a:pt x="7653" y="3512"/>
                  </a:lnTo>
                  <a:lnTo>
                    <a:pt x="2773" y="2070"/>
                  </a:lnTo>
                  <a:cubicBezTo>
                    <a:pt x="2752" y="2060"/>
                    <a:pt x="2730" y="2055"/>
                    <a:pt x="2707" y="2055"/>
                  </a:cubicBezTo>
                  <a:cubicBezTo>
                    <a:pt x="2653" y="2055"/>
                    <a:pt x="2593" y="2081"/>
                    <a:pt x="2514" y="2107"/>
                  </a:cubicBezTo>
                  <a:cubicBezTo>
                    <a:pt x="2514" y="2107"/>
                    <a:pt x="2219" y="2329"/>
                    <a:pt x="1849" y="2551"/>
                  </a:cubicBezTo>
                  <a:cubicBezTo>
                    <a:pt x="1479" y="2810"/>
                    <a:pt x="1036" y="3106"/>
                    <a:pt x="777" y="3253"/>
                  </a:cubicBezTo>
                  <a:cubicBezTo>
                    <a:pt x="743" y="3271"/>
                    <a:pt x="716" y="3280"/>
                    <a:pt x="698" y="3285"/>
                  </a:cubicBezTo>
                  <a:lnTo>
                    <a:pt x="698" y="3285"/>
                  </a:lnTo>
                  <a:cubicBezTo>
                    <a:pt x="688" y="3272"/>
                    <a:pt x="666" y="3237"/>
                    <a:pt x="666" y="3180"/>
                  </a:cubicBezTo>
                  <a:cubicBezTo>
                    <a:pt x="635" y="3149"/>
                    <a:pt x="630" y="3092"/>
                    <a:pt x="629" y="3031"/>
                  </a:cubicBezTo>
                  <a:lnTo>
                    <a:pt x="629" y="3031"/>
                  </a:lnTo>
                  <a:cubicBezTo>
                    <a:pt x="632" y="3026"/>
                    <a:pt x="669" y="2953"/>
                    <a:pt x="740" y="2847"/>
                  </a:cubicBezTo>
                  <a:cubicBezTo>
                    <a:pt x="962" y="2514"/>
                    <a:pt x="1442" y="1923"/>
                    <a:pt x="1960" y="1442"/>
                  </a:cubicBezTo>
                  <a:cubicBezTo>
                    <a:pt x="2182" y="1183"/>
                    <a:pt x="2477" y="961"/>
                    <a:pt x="2699" y="813"/>
                  </a:cubicBezTo>
                  <a:cubicBezTo>
                    <a:pt x="2921" y="666"/>
                    <a:pt x="3143" y="592"/>
                    <a:pt x="3217" y="592"/>
                  </a:cubicBezTo>
                  <a:close/>
                  <a:moveTo>
                    <a:pt x="3217" y="0"/>
                  </a:moveTo>
                  <a:cubicBezTo>
                    <a:pt x="2847" y="0"/>
                    <a:pt x="2551" y="185"/>
                    <a:pt x="2182" y="407"/>
                  </a:cubicBezTo>
                  <a:cubicBezTo>
                    <a:pt x="1701" y="776"/>
                    <a:pt x="1183" y="1331"/>
                    <a:pt x="740" y="1812"/>
                  </a:cubicBezTo>
                  <a:cubicBezTo>
                    <a:pt x="555" y="2033"/>
                    <a:pt x="370" y="2255"/>
                    <a:pt x="259" y="2440"/>
                  </a:cubicBezTo>
                  <a:cubicBezTo>
                    <a:pt x="185" y="2551"/>
                    <a:pt x="148" y="2625"/>
                    <a:pt x="111" y="2699"/>
                  </a:cubicBezTo>
                  <a:lnTo>
                    <a:pt x="37" y="2810"/>
                  </a:lnTo>
                  <a:cubicBezTo>
                    <a:pt x="37" y="2884"/>
                    <a:pt x="0" y="2921"/>
                    <a:pt x="0" y="2995"/>
                  </a:cubicBezTo>
                  <a:cubicBezTo>
                    <a:pt x="0" y="3143"/>
                    <a:pt x="37" y="3327"/>
                    <a:pt x="111" y="3512"/>
                  </a:cubicBezTo>
                  <a:cubicBezTo>
                    <a:pt x="148" y="3586"/>
                    <a:pt x="185" y="3697"/>
                    <a:pt x="296" y="3771"/>
                  </a:cubicBezTo>
                  <a:cubicBezTo>
                    <a:pt x="370" y="3845"/>
                    <a:pt x="518" y="3919"/>
                    <a:pt x="666" y="3919"/>
                  </a:cubicBezTo>
                  <a:cubicBezTo>
                    <a:pt x="814" y="3919"/>
                    <a:pt x="962" y="3845"/>
                    <a:pt x="1110" y="3771"/>
                  </a:cubicBezTo>
                  <a:cubicBezTo>
                    <a:pt x="1529" y="3501"/>
                    <a:pt x="2436" y="2915"/>
                    <a:pt x="2763" y="2703"/>
                  </a:cubicBezTo>
                  <a:lnTo>
                    <a:pt x="2763" y="2703"/>
                  </a:lnTo>
                  <a:lnTo>
                    <a:pt x="7801" y="4215"/>
                  </a:lnTo>
                  <a:cubicBezTo>
                    <a:pt x="7823" y="4226"/>
                    <a:pt x="7845" y="4230"/>
                    <a:pt x="7866" y="4230"/>
                  </a:cubicBezTo>
                  <a:cubicBezTo>
                    <a:pt x="7918" y="4230"/>
                    <a:pt x="7971" y="4204"/>
                    <a:pt x="8023" y="4178"/>
                  </a:cubicBezTo>
                  <a:cubicBezTo>
                    <a:pt x="8097" y="4141"/>
                    <a:pt x="8171" y="4067"/>
                    <a:pt x="8171" y="3993"/>
                  </a:cubicBezTo>
                  <a:lnTo>
                    <a:pt x="8688" y="1812"/>
                  </a:lnTo>
                  <a:cubicBezTo>
                    <a:pt x="8725" y="1664"/>
                    <a:pt x="8652" y="1516"/>
                    <a:pt x="8504" y="1442"/>
                  </a:cubicBezTo>
                  <a:lnTo>
                    <a:pt x="5731" y="333"/>
                  </a:lnTo>
                  <a:lnTo>
                    <a:pt x="5657" y="296"/>
                  </a:lnTo>
                  <a:cubicBezTo>
                    <a:pt x="5657" y="296"/>
                    <a:pt x="4215" y="0"/>
                    <a:pt x="3217"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87" name="Google Shape;2803;p50"/>
            <p:cNvSpPr/>
            <p:nvPr/>
          </p:nvSpPr>
          <p:spPr>
            <a:xfrm>
              <a:off x="5976000" y="3796560"/>
              <a:ext cx="128880" cy="36720"/>
            </a:xfrm>
            <a:custGeom>
              <a:avLst/>
              <a:gdLst/>
              <a:ahLst/>
              <a:cxnLst/>
              <a:rect l="l" t="t" r="r" b="b"/>
              <a:pathLst>
                <a:path w="6840" h="1961">
                  <a:moveTo>
                    <a:pt x="5213" y="1"/>
                  </a:moveTo>
                  <a:cubicBezTo>
                    <a:pt x="5213" y="1"/>
                    <a:pt x="1775" y="223"/>
                    <a:pt x="1035" y="333"/>
                  </a:cubicBezTo>
                  <a:cubicBezTo>
                    <a:pt x="333" y="407"/>
                    <a:pt x="0" y="1258"/>
                    <a:pt x="961" y="1258"/>
                  </a:cubicBezTo>
                  <a:cubicBezTo>
                    <a:pt x="1886" y="1258"/>
                    <a:pt x="3106" y="1147"/>
                    <a:pt x="3106" y="1147"/>
                  </a:cubicBezTo>
                  <a:cubicBezTo>
                    <a:pt x="3106" y="1147"/>
                    <a:pt x="3845" y="1775"/>
                    <a:pt x="5213" y="1886"/>
                  </a:cubicBezTo>
                  <a:cubicBezTo>
                    <a:pt x="6544" y="1960"/>
                    <a:pt x="6840" y="1960"/>
                    <a:pt x="6840" y="1960"/>
                  </a:cubicBezTo>
                  <a:lnTo>
                    <a:pt x="5213"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88" name="Google Shape;2804;p50"/>
            <p:cNvSpPr/>
            <p:nvPr/>
          </p:nvSpPr>
          <p:spPr>
            <a:xfrm>
              <a:off x="5977440" y="3790800"/>
              <a:ext cx="133920" cy="48600"/>
            </a:xfrm>
            <a:custGeom>
              <a:avLst/>
              <a:gdLst/>
              <a:ahLst/>
              <a:cxnLst/>
              <a:rect l="l" t="t" r="r" b="b"/>
              <a:pathLst>
                <a:path w="7099" h="2589">
                  <a:moveTo>
                    <a:pt x="5102" y="1"/>
                  </a:moveTo>
                  <a:cubicBezTo>
                    <a:pt x="5102" y="1"/>
                    <a:pt x="4252" y="38"/>
                    <a:pt x="3290" y="112"/>
                  </a:cubicBezTo>
                  <a:cubicBezTo>
                    <a:pt x="2366" y="186"/>
                    <a:pt x="1331" y="260"/>
                    <a:pt x="924" y="297"/>
                  </a:cubicBezTo>
                  <a:cubicBezTo>
                    <a:pt x="665" y="334"/>
                    <a:pt x="444" y="445"/>
                    <a:pt x="296" y="592"/>
                  </a:cubicBezTo>
                  <a:cubicBezTo>
                    <a:pt x="111" y="777"/>
                    <a:pt x="0" y="962"/>
                    <a:pt x="0" y="1184"/>
                  </a:cubicBezTo>
                  <a:cubicBezTo>
                    <a:pt x="0" y="1369"/>
                    <a:pt x="74" y="1591"/>
                    <a:pt x="259" y="1702"/>
                  </a:cubicBezTo>
                  <a:cubicBezTo>
                    <a:pt x="444" y="1812"/>
                    <a:pt x="629" y="1849"/>
                    <a:pt x="887" y="1849"/>
                  </a:cubicBezTo>
                  <a:cubicBezTo>
                    <a:pt x="1642" y="1849"/>
                    <a:pt x="2618" y="1776"/>
                    <a:pt x="2951" y="1748"/>
                  </a:cubicBezTo>
                  <a:lnTo>
                    <a:pt x="2951" y="1748"/>
                  </a:lnTo>
                  <a:cubicBezTo>
                    <a:pt x="3210" y="1939"/>
                    <a:pt x="3940" y="2389"/>
                    <a:pt x="5102" y="2478"/>
                  </a:cubicBezTo>
                  <a:cubicBezTo>
                    <a:pt x="6433" y="2589"/>
                    <a:pt x="6766" y="2589"/>
                    <a:pt x="6766" y="2589"/>
                  </a:cubicBezTo>
                  <a:cubicBezTo>
                    <a:pt x="6950" y="2589"/>
                    <a:pt x="7098" y="2441"/>
                    <a:pt x="7098" y="2256"/>
                  </a:cubicBezTo>
                  <a:cubicBezTo>
                    <a:pt x="7098" y="2108"/>
                    <a:pt x="6950" y="1960"/>
                    <a:pt x="6766" y="1960"/>
                  </a:cubicBezTo>
                  <a:cubicBezTo>
                    <a:pt x="6692" y="1960"/>
                    <a:pt x="6322" y="1960"/>
                    <a:pt x="5139" y="1849"/>
                  </a:cubicBezTo>
                  <a:cubicBezTo>
                    <a:pt x="4510" y="1812"/>
                    <a:pt x="4030" y="1628"/>
                    <a:pt x="3697" y="1480"/>
                  </a:cubicBezTo>
                  <a:cubicBezTo>
                    <a:pt x="3549" y="1406"/>
                    <a:pt x="3438" y="1332"/>
                    <a:pt x="3364" y="1295"/>
                  </a:cubicBezTo>
                  <a:lnTo>
                    <a:pt x="3253" y="1221"/>
                  </a:lnTo>
                  <a:cubicBezTo>
                    <a:pt x="3199" y="1167"/>
                    <a:pt x="3145" y="1133"/>
                    <a:pt x="3091" y="1133"/>
                  </a:cubicBezTo>
                  <a:cubicBezTo>
                    <a:pt x="3071" y="1133"/>
                    <a:pt x="3051" y="1137"/>
                    <a:pt x="3032" y="1147"/>
                  </a:cubicBezTo>
                  <a:cubicBezTo>
                    <a:pt x="3032" y="1147"/>
                    <a:pt x="2699" y="1147"/>
                    <a:pt x="2292" y="1184"/>
                  </a:cubicBezTo>
                  <a:cubicBezTo>
                    <a:pt x="1886" y="1221"/>
                    <a:pt x="1331" y="1221"/>
                    <a:pt x="887" y="1221"/>
                  </a:cubicBezTo>
                  <a:cubicBezTo>
                    <a:pt x="702" y="1221"/>
                    <a:pt x="629" y="1184"/>
                    <a:pt x="592" y="1184"/>
                  </a:cubicBezTo>
                  <a:lnTo>
                    <a:pt x="629" y="1147"/>
                  </a:lnTo>
                  <a:cubicBezTo>
                    <a:pt x="665" y="1073"/>
                    <a:pt x="813" y="962"/>
                    <a:pt x="1035" y="925"/>
                  </a:cubicBezTo>
                  <a:cubicBezTo>
                    <a:pt x="1368" y="851"/>
                    <a:pt x="2403" y="777"/>
                    <a:pt x="3327" y="740"/>
                  </a:cubicBezTo>
                  <a:cubicBezTo>
                    <a:pt x="4289" y="666"/>
                    <a:pt x="5139" y="592"/>
                    <a:pt x="5139" y="592"/>
                  </a:cubicBezTo>
                  <a:cubicBezTo>
                    <a:pt x="5324" y="592"/>
                    <a:pt x="5435" y="445"/>
                    <a:pt x="5435" y="297"/>
                  </a:cubicBezTo>
                  <a:cubicBezTo>
                    <a:pt x="5435" y="112"/>
                    <a:pt x="5287" y="1"/>
                    <a:pt x="5102"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89" name="Google Shape;2805;p50"/>
            <p:cNvSpPr/>
            <p:nvPr/>
          </p:nvSpPr>
          <p:spPr>
            <a:xfrm>
              <a:off x="6117120" y="3796560"/>
              <a:ext cx="338760" cy="148680"/>
            </a:xfrm>
            <a:custGeom>
              <a:avLst/>
              <a:gdLst/>
              <a:ahLst/>
              <a:cxnLst/>
              <a:rect l="l" t="t" r="r" b="b"/>
              <a:pathLst>
                <a:path w="17931" h="7876">
                  <a:moveTo>
                    <a:pt x="518" y="1"/>
                  </a:moveTo>
                  <a:lnTo>
                    <a:pt x="0" y="2182"/>
                  </a:lnTo>
                  <a:lnTo>
                    <a:pt x="17487" y="7875"/>
                  </a:lnTo>
                  <a:lnTo>
                    <a:pt x="17931" y="2810"/>
                  </a:lnTo>
                  <a:lnTo>
                    <a:pt x="518"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90" name="Google Shape;2806;p50"/>
            <p:cNvSpPr/>
            <p:nvPr/>
          </p:nvSpPr>
          <p:spPr>
            <a:xfrm>
              <a:off x="6111000" y="3790800"/>
              <a:ext cx="350640" cy="160200"/>
            </a:xfrm>
            <a:custGeom>
              <a:avLst/>
              <a:gdLst/>
              <a:ahLst/>
              <a:cxnLst/>
              <a:rect l="l" t="t" r="r" b="b"/>
              <a:pathLst>
                <a:path w="18560" h="8490">
                  <a:moveTo>
                    <a:pt x="1084" y="643"/>
                  </a:moveTo>
                  <a:lnTo>
                    <a:pt x="17931" y="3372"/>
                  </a:lnTo>
                  <a:lnTo>
                    <a:pt x="17561" y="7772"/>
                  </a:lnTo>
                  <a:lnTo>
                    <a:pt x="703" y="2263"/>
                  </a:lnTo>
                  <a:lnTo>
                    <a:pt x="1084" y="643"/>
                  </a:lnTo>
                  <a:close/>
                  <a:moveTo>
                    <a:pt x="830" y="1"/>
                  </a:moveTo>
                  <a:cubicBezTo>
                    <a:pt x="703" y="1"/>
                    <a:pt x="587" y="101"/>
                    <a:pt x="555" y="230"/>
                  </a:cubicBezTo>
                  <a:lnTo>
                    <a:pt x="37" y="2411"/>
                  </a:lnTo>
                  <a:cubicBezTo>
                    <a:pt x="0" y="2559"/>
                    <a:pt x="74" y="2744"/>
                    <a:pt x="259" y="2781"/>
                  </a:cubicBezTo>
                  <a:lnTo>
                    <a:pt x="17746" y="8474"/>
                  </a:lnTo>
                  <a:cubicBezTo>
                    <a:pt x="17768" y="8485"/>
                    <a:pt x="17793" y="8490"/>
                    <a:pt x="17819" y="8490"/>
                  </a:cubicBezTo>
                  <a:cubicBezTo>
                    <a:pt x="17882" y="8490"/>
                    <a:pt x="17953" y="8463"/>
                    <a:pt x="18005" y="8437"/>
                  </a:cubicBezTo>
                  <a:cubicBezTo>
                    <a:pt x="18079" y="8400"/>
                    <a:pt x="18153" y="8289"/>
                    <a:pt x="18153" y="8215"/>
                  </a:cubicBezTo>
                  <a:lnTo>
                    <a:pt x="18560" y="3113"/>
                  </a:lnTo>
                  <a:cubicBezTo>
                    <a:pt x="18560" y="2966"/>
                    <a:pt x="18449" y="2818"/>
                    <a:pt x="18301" y="2818"/>
                  </a:cubicBezTo>
                  <a:lnTo>
                    <a:pt x="888" y="8"/>
                  </a:lnTo>
                  <a:cubicBezTo>
                    <a:pt x="868" y="3"/>
                    <a:pt x="849" y="1"/>
                    <a:pt x="830"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91" name="Google Shape;2807;p50"/>
            <p:cNvSpPr/>
            <p:nvPr/>
          </p:nvSpPr>
          <p:spPr>
            <a:xfrm>
              <a:off x="6294600" y="3420720"/>
              <a:ext cx="358920" cy="644760"/>
            </a:xfrm>
            <a:custGeom>
              <a:avLst/>
              <a:gdLst/>
              <a:ahLst/>
              <a:cxnLst/>
              <a:rect l="l" t="t" r="r" b="b"/>
              <a:pathLst>
                <a:path w="19004" h="34123">
                  <a:moveTo>
                    <a:pt x="9555" y="1"/>
                  </a:moveTo>
                  <a:cubicBezTo>
                    <a:pt x="8899" y="1"/>
                    <a:pt x="8262" y="269"/>
                    <a:pt x="7654" y="841"/>
                  </a:cubicBezTo>
                  <a:cubicBezTo>
                    <a:pt x="7654" y="841"/>
                    <a:pt x="2330" y="6571"/>
                    <a:pt x="1147" y="8605"/>
                  </a:cubicBezTo>
                  <a:cubicBezTo>
                    <a:pt x="1" y="10601"/>
                    <a:pt x="3476" y="19955"/>
                    <a:pt x="3772" y="22690"/>
                  </a:cubicBezTo>
                  <a:cubicBezTo>
                    <a:pt x="4030" y="25426"/>
                    <a:pt x="4918" y="27164"/>
                    <a:pt x="3624" y="28606"/>
                  </a:cubicBezTo>
                  <a:cubicBezTo>
                    <a:pt x="2330" y="30048"/>
                    <a:pt x="3476" y="30898"/>
                    <a:pt x="4178" y="31489"/>
                  </a:cubicBezTo>
                  <a:cubicBezTo>
                    <a:pt x="4861" y="32002"/>
                    <a:pt x="10182" y="34123"/>
                    <a:pt x="13583" y="34123"/>
                  </a:cubicBezTo>
                  <a:cubicBezTo>
                    <a:pt x="13864" y="34123"/>
                    <a:pt x="14131" y="34108"/>
                    <a:pt x="14382" y="34077"/>
                  </a:cubicBezTo>
                  <a:cubicBezTo>
                    <a:pt x="17710" y="33634"/>
                    <a:pt x="18412" y="31342"/>
                    <a:pt x="18708" y="27718"/>
                  </a:cubicBezTo>
                  <a:cubicBezTo>
                    <a:pt x="19004" y="24132"/>
                    <a:pt x="18708" y="11488"/>
                    <a:pt x="15824" y="6312"/>
                  </a:cubicBezTo>
                  <a:cubicBezTo>
                    <a:pt x="13687" y="2428"/>
                    <a:pt x="11530" y="1"/>
                    <a:pt x="9555"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92" name="Google Shape;2808;p50"/>
            <p:cNvSpPr/>
            <p:nvPr/>
          </p:nvSpPr>
          <p:spPr>
            <a:xfrm>
              <a:off x="6306480" y="3414600"/>
              <a:ext cx="349200" cy="656280"/>
            </a:xfrm>
            <a:custGeom>
              <a:avLst/>
              <a:gdLst/>
              <a:ahLst/>
              <a:cxnLst/>
              <a:rect l="l" t="t" r="r" b="b"/>
              <a:pathLst>
                <a:path w="18486" h="34717">
                  <a:moveTo>
                    <a:pt x="8910" y="592"/>
                  </a:moveTo>
                  <a:cubicBezTo>
                    <a:pt x="9760" y="592"/>
                    <a:pt x="10759" y="1147"/>
                    <a:pt x="11757" y="2219"/>
                  </a:cubicBezTo>
                  <a:cubicBezTo>
                    <a:pt x="12792" y="3254"/>
                    <a:pt x="13864" y="4844"/>
                    <a:pt x="14936" y="6766"/>
                  </a:cubicBezTo>
                  <a:cubicBezTo>
                    <a:pt x="16082" y="8800"/>
                    <a:pt x="16822" y="12090"/>
                    <a:pt x="17265" y="15528"/>
                  </a:cubicBezTo>
                  <a:cubicBezTo>
                    <a:pt x="17709" y="19004"/>
                    <a:pt x="17857" y="22553"/>
                    <a:pt x="17857" y="25141"/>
                  </a:cubicBezTo>
                  <a:cubicBezTo>
                    <a:pt x="17857" y="26361"/>
                    <a:pt x="17820" y="27359"/>
                    <a:pt x="17783" y="28024"/>
                  </a:cubicBezTo>
                  <a:cubicBezTo>
                    <a:pt x="17635" y="29799"/>
                    <a:pt x="17376" y="31241"/>
                    <a:pt x="16785" y="32239"/>
                  </a:cubicBezTo>
                  <a:cubicBezTo>
                    <a:pt x="16193" y="33237"/>
                    <a:pt x="15306" y="33866"/>
                    <a:pt x="13716" y="34051"/>
                  </a:cubicBezTo>
                  <a:cubicBezTo>
                    <a:pt x="13494" y="34088"/>
                    <a:pt x="13199" y="34125"/>
                    <a:pt x="12903" y="34125"/>
                  </a:cubicBezTo>
                  <a:cubicBezTo>
                    <a:pt x="11276" y="34125"/>
                    <a:pt x="9095" y="33607"/>
                    <a:pt x="7283" y="33016"/>
                  </a:cubicBezTo>
                  <a:cubicBezTo>
                    <a:pt x="6396" y="32720"/>
                    <a:pt x="5583" y="32387"/>
                    <a:pt x="4954" y="32128"/>
                  </a:cubicBezTo>
                  <a:cubicBezTo>
                    <a:pt x="4621" y="31980"/>
                    <a:pt x="4363" y="31869"/>
                    <a:pt x="4141" y="31759"/>
                  </a:cubicBezTo>
                  <a:cubicBezTo>
                    <a:pt x="3956" y="31685"/>
                    <a:pt x="3808" y="31574"/>
                    <a:pt x="3734" y="31537"/>
                  </a:cubicBezTo>
                  <a:cubicBezTo>
                    <a:pt x="3512" y="31352"/>
                    <a:pt x="3217" y="31130"/>
                    <a:pt x="3032" y="30908"/>
                  </a:cubicBezTo>
                  <a:cubicBezTo>
                    <a:pt x="2810" y="30649"/>
                    <a:pt x="2699" y="30428"/>
                    <a:pt x="2699" y="30132"/>
                  </a:cubicBezTo>
                  <a:cubicBezTo>
                    <a:pt x="2699" y="29873"/>
                    <a:pt x="2810" y="29540"/>
                    <a:pt x="3217" y="29097"/>
                  </a:cubicBezTo>
                  <a:cubicBezTo>
                    <a:pt x="3771" y="28468"/>
                    <a:pt x="3993" y="27729"/>
                    <a:pt x="3993" y="26989"/>
                  </a:cubicBezTo>
                  <a:cubicBezTo>
                    <a:pt x="3993" y="25843"/>
                    <a:pt x="3586" y="24586"/>
                    <a:pt x="3438" y="22959"/>
                  </a:cubicBezTo>
                  <a:cubicBezTo>
                    <a:pt x="3291" y="21739"/>
                    <a:pt x="2588" y="19373"/>
                    <a:pt x="1923" y="16859"/>
                  </a:cubicBezTo>
                  <a:cubicBezTo>
                    <a:pt x="1257" y="14345"/>
                    <a:pt x="592" y="11720"/>
                    <a:pt x="592" y="10168"/>
                  </a:cubicBezTo>
                  <a:cubicBezTo>
                    <a:pt x="592" y="9650"/>
                    <a:pt x="703" y="9280"/>
                    <a:pt x="814" y="9058"/>
                  </a:cubicBezTo>
                  <a:cubicBezTo>
                    <a:pt x="1072" y="8578"/>
                    <a:pt x="1627" y="7838"/>
                    <a:pt x="2255" y="7025"/>
                  </a:cubicBezTo>
                  <a:cubicBezTo>
                    <a:pt x="3254" y="5805"/>
                    <a:pt x="4511" y="4400"/>
                    <a:pt x="5509" y="3291"/>
                  </a:cubicBezTo>
                  <a:cubicBezTo>
                    <a:pt x="5989" y="2700"/>
                    <a:pt x="6433" y="2219"/>
                    <a:pt x="6729" y="1886"/>
                  </a:cubicBezTo>
                  <a:cubicBezTo>
                    <a:pt x="7062" y="1553"/>
                    <a:pt x="7246" y="1369"/>
                    <a:pt x="7246" y="1369"/>
                  </a:cubicBezTo>
                  <a:lnTo>
                    <a:pt x="7229" y="1351"/>
                  </a:lnTo>
                  <a:lnTo>
                    <a:pt x="7229" y="1351"/>
                  </a:lnTo>
                  <a:cubicBezTo>
                    <a:pt x="7813" y="809"/>
                    <a:pt x="8361" y="592"/>
                    <a:pt x="8910" y="592"/>
                  </a:cubicBezTo>
                  <a:close/>
                  <a:moveTo>
                    <a:pt x="8910" y="1"/>
                  </a:moveTo>
                  <a:cubicBezTo>
                    <a:pt x="8171" y="1"/>
                    <a:pt x="7431" y="296"/>
                    <a:pt x="6803" y="925"/>
                  </a:cubicBezTo>
                  <a:lnTo>
                    <a:pt x="6766" y="925"/>
                  </a:lnTo>
                  <a:cubicBezTo>
                    <a:pt x="6766" y="925"/>
                    <a:pt x="5435" y="2367"/>
                    <a:pt x="3956" y="4067"/>
                  </a:cubicBezTo>
                  <a:cubicBezTo>
                    <a:pt x="3217" y="4918"/>
                    <a:pt x="2440" y="5842"/>
                    <a:pt x="1775" y="6655"/>
                  </a:cubicBezTo>
                  <a:cubicBezTo>
                    <a:pt x="1109" y="7469"/>
                    <a:pt x="592" y="8208"/>
                    <a:pt x="259" y="8763"/>
                  </a:cubicBezTo>
                  <a:cubicBezTo>
                    <a:pt x="74" y="9132"/>
                    <a:pt x="0" y="9613"/>
                    <a:pt x="0" y="10168"/>
                  </a:cubicBezTo>
                  <a:cubicBezTo>
                    <a:pt x="0" y="11868"/>
                    <a:pt x="666" y="14493"/>
                    <a:pt x="1331" y="17007"/>
                  </a:cubicBezTo>
                  <a:cubicBezTo>
                    <a:pt x="1997" y="19521"/>
                    <a:pt x="2699" y="21924"/>
                    <a:pt x="2810" y="23033"/>
                  </a:cubicBezTo>
                  <a:cubicBezTo>
                    <a:pt x="2995" y="24697"/>
                    <a:pt x="3364" y="25991"/>
                    <a:pt x="3364" y="26989"/>
                  </a:cubicBezTo>
                  <a:cubicBezTo>
                    <a:pt x="3364" y="27655"/>
                    <a:pt x="3217" y="28172"/>
                    <a:pt x="2736" y="28690"/>
                  </a:cubicBezTo>
                  <a:cubicBezTo>
                    <a:pt x="2292" y="29208"/>
                    <a:pt x="2071" y="29688"/>
                    <a:pt x="2071" y="30132"/>
                  </a:cubicBezTo>
                  <a:cubicBezTo>
                    <a:pt x="2071" y="30612"/>
                    <a:pt x="2292" y="30982"/>
                    <a:pt x="2551" y="31278"/>
                  </a:cubicBezTo>
                  <a:cubicBezTo>
                    <a:pt x="2810" y="31574"/>
                    <a:pt x="3143" y="31832"/>
                    <a:pt x="3364" y="32017"/>
                  </a:cubicBezTo>
                  <a:cubicBezTo>
                    <a:pt x="3475" y="32128"/>
                    <a:pt x="3660" y="32202"/>
                    <a:pt x="3882" y="32313"/>
                  </a:cubicBezTo>
                  <a:cubicBezTo>
                    <a:pt x="4658" y="32720"/>
                    <a:pt x="6137" y="33311"/>
                    <a:pt x="7801" y="33829"/>
                  </a:cubicBezTo>
                  <a:cubicBezTo>
                    <a:pt x="9502" y="34309"/>
                    <a:pt x="11387" y="34716"/>
                    <a:pt x="12903" y="34716"/>
                  </a:cubicBezTo>
                  <a:cubicBezTo>
                    <a:pt x="13236" y="34716"/>
                    <a:pt x="13531" y="34716"/>
                    <a:pt x="13827" y="34679"/>
                  </a:cubicBezTo>
                  <a:cubicBezTo>
                    <a:pt x="15528" y="34457"/>
                    <a:pt x="16674" y="33718"/>
                    <a:pt x="17339" y="32535"/>
                  </a:cubicBezTo>
                  <a:cubicBezTo>
                    <a:pt x="18005" y="31389"/>
                    <a:pt x="18227" y="29873"/>
                    <a:pt x="18375" y="28061"/>
                  </a:cubicBezTo>
                  <a:cubicBezTo>
                    <a:pt x="18448" y="27359"/>
                    <a:pt x="18485" y="26361"/>
                    <a:pt x="18485" y="25141"/>
                  </a:cubicBezTo>
                  <a:cubicBezTo>
                    <a:pt x="18485" y="22553"/>
                    <a:pt x="18338" y="18930"/>
                    <a:pt x="17857" y="15454"/>
                  </a:cubicBezTo>
                  <a:cubicBezTo>
                    <a:pt x="17413" y="11979"/>
                    <a:pt x="16674" y="8615"/>
                    <a:pt x="15491" y="6471"/>
                  </a:cubicBezTo>
                  <a:cubicBezTo>
                    <a:pt x="14382" y="4511"/>
                    <a:pt x="13310" y="2921"/>
                    <a:pt x="12200" y="1775"/>
                  </a:cubicBezTo>
                  <a:cubicBezTo>
                    <a:pt x="11128" y="666"/>
                    <a:pt x="10019" y="1"/>
                    <a:pt x="8910"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93" name="Google Shape;2809;p50"/>
            <p:cNvSpPr/>
            <p:nvPr/>
          </p:nvSpPr>
          <p:spPr>
            <a:xfrm>
              <a:off x="6292080" y="3393000"/>
              <a:ext cx="208080" cy="198360"/>
            </a:xfrm>
            <a:custGeom>
              <a:avLst/>
              <a:gdLst/>
              <a:ahLst/>
              <a:cxnLst/>
              <a:rect l="l" t="t" r="r" b="b"/>
              <a:pathLst>
                <a:path w="11018" h="10513">
                  <a:moveTo>
                    <a:pt x="7766" y="0"/>
                  </a:moveTo>
                  <a:cubicBezTo>
                    <a:pt x="7188" y="0"/>
                    <a:pt x="6562" y="157"/>
                    <a:pt x="5916" y="567"/>
                  </a:cubicBezTo>
                  <a:lnTo>
                    <a:pt x="1" y="8331"/>
                  </a:lnTo>
                  <a:lnTo>
                    <a:pt x="740" y="10512"/>
                  </a:lnTo>
                  <a:cubicBezTo>
                    <a:pt x="740" y="10512"/>
                    <a:pt x="4215" y="6815"/>
                    <a:pt x="5657" y="5928"/>
                  </a:cubicBezTo>
                  <a:cubicBezTo>
                    <a:pt x="7099" y="5078"/>
                    <a:pt x="11018" y="1639"/>
                    <a:pt x="11018" y="1639"/>
                  </a:cubicBezTo>
                  <a:cubicBezTo>
                    <a:pt x="11018" y="1639"/>
                    <a:pt x="9638" y="0"/>
                    <a:pt x="7766"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94" name="Google Shape;2810;p50"/>
            <p:cNvSpPr/>
            <p:nvPr/>
          </p:nvSpPr>
          <p:spPr>
            <a:xfrm>
              <a:off x="6286320" y="3387600"/>
              <a:ext cx="219960" cy="209520"/>
            </a:xfrm>
            <a:custGeom>
              <a:avLst/>
              <a:gdLst/>
              <a:ahLst/>
              <a:cxnLst/>
              <a:rect l="l" t="t" r="r" b="b"/>
              <a:pathLst>
                <a:path w="11646" h="11093">
                  <a:moveTo>
                    <a:pt x="8060" y="592"/>
                  </a:moveTo>
                  <a:cubicBezTo>
                    <a:pt x="8910" y="592"/>
                    <a:pt x="9649" y="962"/>
                    <a:pt x="10204" y="1369"/>
                  </a:cubicBezTo>
                  <a:cubicBezTo>
                    <a:pt x="10463" y="1554"/>
                    <a:pt x="10685" y="1738"/>
                    <a:pt x="10832" y="1886"/>
                  </a:cubicBezTo>
                  <a:cubicBezTo>
                    <a:pt x="10838" y="1892"/>
                    <a:pt x="10843" y="1897"/>
                    <a:pt x="10848" y="1902"/>
                  </a:cubicBezTo>
                  <a:lnTo>
                    <a:pt x="10848" y="1902"/>
                  </a:lnTo>
                  <a:cubicBezTo>
                    <a:pt x="10749" y="1985"/>
                    <a:pt x="10619" y="2091"/>
                    <a:pt x="10463" y="2219"/>
                  </a:cubicBezTo>
                  <a:cubicBezTo>
                    <a:pt x="9871" y="2737"/>
                    <a:pt x="8984" y="3513"/>
                    <a:pt x="8097" y="4252"/>
                  </a:cubicBezTo>
                  <a:cubicBezTo>
                    <a:pt x="7209" y="4992"/>
                    <a:pt x="6322" y="5657"/>
                    <a:pt x="5804" y="5953"/>
                  </a:cubicBezTo>
                  <a:cubicBezTo>
                    <a:pt x="5398" y="6212"/>
                    <a:pt x="4917" y="6619"/>
                    <a:pt x="4400" y="7062"/>
                  </a:cubicBezTo>
                  <a:cubicBezTo>
                    <a:pt x="3195" y="8129"/>
                    <a:pt x="1809" y="9541"/>
                    <a:pt x="1170" y="10202"/>
                  </a:cubicBezTo>
                  <a:lnTo>
                    <a:pt x="1170" y="10202"/>
                  </a:lnTo>
                  <a:lnTo>
                    <a:pt x="665" y="8689"/>
                  </a:lnTo>
                  <a:lnTo>
                    <a:pt x="6456" y="1054"/>
                  </a:lnTo>
                  <a:lnTo>
                    <a:pt x="6456" y="1054"/>
                  </a:lnTo>
                  <a:cubicBezTo>
                    <a:pt x="7045" y="725"/>
                    <a:pt x="7569" y="592"/>
                    <a:pt x="8060" y="592"/>
                  </a:cubicBezTo>
                  <a:close/>
                  <a:moveTo>
                    <a:pt x="8060" y="1"/>
                  </a:moveTo>
                  <a:cubicBezTo>
                    <a:pt x="7431" y="1"/>
                    <a:pt x="6729" y="149"/>
                    <a:pt x="6063" y="592"/>
                  </a:cubicBezTo>
                  <a:lnTo>
                    <a:pt x="5952" y="666"/>
                  </a:lnTo>
                  <a:lnTo>
                    <a:pt x="74" y="8430"/>
                  </a:lnTo>
                  <a:cubicBezTo>
                    <a:pt x="0" y="8504"/>
                    <a:pt x="0" y="8615"/>
                    <a:pt x="37" y="8726"/>
                  </a:cubicBezTo>
                  <a:lnTo>
                    <a:pt x="739" y="10870"/>
                  </a:lnTo>
                  <a:cubicBezTo>
                    <a:pt x="776" y="10981"/>
                    <a:pt x="850" y="11055"/>
                    <a:pt x="961" y="11092"/>
                  </a:cubicBezTo>
                  <a:cubicBezTo>
                    <a:pt x="1072" y="11092"/>
                    <a:pt x="1183" y="11055"/>
                    <a:pt x="1257" y="10981"/>
                  </a:cubicBezTo>
                  <a:cubicBezTo>
                    <a:pt x="1257" y="10981"/>
                    <a:pt x="1479" y="10759"/>
                    <a:pt x="1812" y="10390"/>
                  </a:cubicBezTo>
                  <a:cubicBezTo>
                    <a:pt x="2329" y="9872"/>
                    <a:pt x="3179" y="9059"/>
                    <a:pt x="3993" y="8282"/>
                  </a:cubicBezTo>
                  <a:cubicBezTo>
                    <a:pt x="4806" y="7506"/>
                    <a:pt x="5620" y="6803"/>
                    <a:pt x="6137" y="6508"/>
                  </a:cubicBezTo>
                  <a:cubicBezTo>
                    <a:pt x="6877" y="6027"/>
                    <a:pt x="8207" y="4955"/>
                    <a:pt x="9354" y="3994"/>
                  </a:cubicBezTo>
                  <a:cubicBezTo>
                    <a:pt x="10537" y="2995"/>
                    <a:pt x="11498" y="2145"/>
                    <a:pt x="11498" y="2145"/>
                  </a:cubicBezTo>
                  <a:cubicBezTo>
                    <a:pt x="11646" y="2034"/>
                    <a:pt x="11646" y="1849"/>
                    <a:pt x="11535" y="1701"/>
                  </a:cubicBezTo>
                  <a:cubicBezTo>
                    <a:pt x="11535" y="1701"/>
                    <a:pt x="11165" y="1295"/>
                    <a:pt x="10574" y="851"/>
                  </a:cubicBezTo>
                  <a:cubicBezTo>
                    <a:pt x="9945" y="444"/>
                    <a:pt x="9095" y="1"/>
                    <a:pt x="8060"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95" name="Google Shape;2811;p50"/>
            <p:cNvSpPr/>
            <p:nvPr/>
          </p:nvSpPr>
          <p:spPr>
            <a:xfrm>
              <a:off x="5859720" y="3537000"/>
              <a:ext cx="617040" cy="461160"/>
            </a:xfrm>
            <a:custGeom>
              <a:avLst/>
              <a:gdLst/>
              <a:ahLst/>
              <a:cxnLst/>
              <a:rect l="l" t="t" r="r" b="b"/>
              <a:pathLst>
                <a:path w="32646" h="24397">
                  <a:moveTo>
                    <a:pt x="29060" y="1"/>
                  </a:moveTo>
                  <a:cubicBezTo>
                    <a:pt x="29060" y="1"/>
                    <a:pt x="25732" y="1590"/>
                    <a:pt x="24032" y="3882"/>
                  </a:cubicBezTo>
                  <a:cubicBezTo>
                    <a:pt x="22294" y="6175"/>
                    <a:pt x="15381" y="17820"/>
                    <a:pt x="15381" y="17820"/>
                  </a:cubicBezTo>
                  <a:lnTo>
                    <a:pt x="149" y="15085"/>
                  </a:lnTo>
                  <a:lnTo>
                    <a:pt x="1" y="17118"/>
                  </a:lnTo>
                  <a:cubicBezTo>
                    <a:pt x="1" y="17118"/>
                    <a:pt x="8911" y="21702"/>
                    <a:pt x="13089" y="22738"/>
                  </a:cubicBezTo>
                  <a:cubicBezTo>
                    <a:pt x="16084" y="23453"/>
                    <a:pt x="18338" y="24397"/>
                    <a:pt x="19633" y="24397"/>
                  </a:cubicBezTo>
                  <a:cubicBezTo>
                    <a:pt x="20144" y="24397"/>
                    <a:pt x="20506" y="24250"/>
                    <a:pt x="20704" y="23884"/>
                  </a:cubicBezTo>
                  <a:cubicBezTo>
                    <a:pt x="21444" y="22590"/>
                    <a:pt x="27914" y="11794"/>
                    <a:pt x="27914" y="11794"/>
                  </a:cubicBezTo>
                  <a:lnTo>
                    <a:pt x="32646" y="8208"/>
                  </a:lnTo>
                  <a:lnTo>
                    <a:pt x="29060"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96" name="Google Shape;2812;p50"/>
            <p:cNvSpPr/>
            <p:nvPr/>
          </p:nvSpPr>
          <p:spPr>
            <a:xfrm>
              <a:off x="5853600" y="3530880"/>
              <a:ext cx="629640" cy="472680"/>
            </a:xfrm>
            <a:custGeom>
              <a:avLst/>
              <a:gdLst/>
              <a:ahLst/>
              <a:cxnLst/>
              <a:rect l="l" t="t" r="r" b="b"/>
              <a:pathLst>
                <a:path w="33311" h="25022">
                  <a:moveTo>
                    <a:pt x="29368" y="1"/>
                  </a:moveTo>
                  <a:cubicBezTo>
                    <a:pt x="29326" y="1"/>
                    <a:pt x="29284" y="10"/>
                    <a:pt x="29244" y="30"/>
                  </a:cubicBezTo>
                  <a:cubicBezTo>
                    <a:pt x="29244" y="67"/>
                    <a:pt x="25917" y="1620"/>
                    <a:pt x="24105" y="4023"/>
                  </a:cubicBezTo>
                  <a:cubicBezTo>
                    <a:pt x="23661" y="4614"/>
                    <a:pt x="22922" y="5760"/>
                    <a:pt x="21998" y="7202"/>
                  </a:cubicBezTo>
                  <a:cubicBezTo>
                    <a:pt x="19602" y="11029"/>
                    <a:pt x="16218" y="16711"/>
                    <a:pt x="15565" y="17810"/>
                  </a:cubicBezTo>
                  <a:lnTo>
                    <a:pt x="15565" y="17810"/>
                  </a:lnTo>
                  <a:lnTo>
                    <a:pt x="518" y="15114"/>
                  </a:lnTo>
                  <a:cubicBezTo>
                    <a:pt x="444" y="15114"/>
                    <a:pt x="333" y="15114"/>
                    <a:pt x="296" y="15188"/>
                  </a:cubicBezTo>
                  <a:cubicBezTo>
                    <a:pt x="222" y="15225"/>
                    <a:pt x="185" y="15299"/>
                    <a:pt x="148" y="15410"/>
                  </a:cubicBezTo>
                  <a:lnTo>
                    <a:pt x="37" y="17406"/>
                  </a:lnTo>
                  <a:cubicBezTo>
                    <a:pt x="0" y="17554"/>
                    <a:pt x="74" y="17665"/>
                    <a:pt x="185" y="17702"/>
                  </a:cubicBezTo>
                  <a:cubicBezTo>
                    <a:pt x="185" y="17702"/>
                    <a:pt x="2403" y="18848"/>
                    <a:pt x="5176" y="20142"/>
                  </a:cubicBezTo>
                  <a:cubicBezTo>
                    <a:pt x="7949" y="21436"/>
                    <a:pt x="11202" y="22841"/>
                    <a:pt x="13347" y="23358"/>
                  </a:cubicBezTo>
                  <a:cubicBezTo>
                    <a:pt x="14825" y="23691"/>
                    <a:pt x="16119" y="24098"/>
                    <a:pt x="17229" y="24430"/>
                  </a:cubicBezTo>
                  <a:cubicBezTo>
                    <a:pt x="18338" y="24763"/>
                    <a:pt x="19225" y="25022"/>
                    <a:pt x="19964" y="25022"/>
                  </a:cubicBezTo>
                  <a:cubicBezTo>
                    <a:pt x="20260" y="25022"/>
                    <a:pt x="20519" y="24985"/>
                    <a:pt x="20741" y="24874"/>
                  </a:cubicBezTo>
                  <a:cubicBezTo>
                    <a:pt x="20963" y="24763"/>
                    <a:pt x="21184" y="24578"/>
                    <a:pt x="21295" y="24357"/>
                  </a:cubicBezTo>
                  <a:cubicBezTo>
                    <a:pt x="21665" y="23728"/>
                    <a:pt x="23477" y="20696"/>
                    <a:pt x="25177" y="17813"/>
                  </a:cubicBezTo>
                  <a:cubicBezTo>
                    <a:pt x="26028" y="16408"/>
                    <a:pt x="26841" y="15003"/>
                    <a:pt x="27469" y="13968"/>
                  </a:cubicBezTo>
                  <a:cubicBezTo>
                    <a:pt x="28016" y="13068"/>
                    <a:pt x="28395" y="12447"/>
                    <a:pt x="28484" y="12300"/>
                  </a:cubicBezTo>
                  <a:lnTo>
                    <a:pt x="28484" y="12300"/>
                  </a:lnTo>
                  <a:lnTo>
                    <a:pt x="33163" y="8755"/>
                  </a:lnTo>
                  <a:cubicBezTo>
                    <a:pt x="33311" y="8644"/>
                    <a:pt x="33311" y="8459"/>
                    <a:pt x="33237" y="8348"/>
                  </a:cubicBezTo>
                  <a:cubicBezTo>
                    <a:pt x="33170" y="8259"/>
                    <a:pt x="33075" y="8210"/>
                    <a:pt x="32979" y="8210"/>
                  </a:cubicBezTo>
                  <a:cubicBezTo>
                    <a:pt x="32916" y="8210"/>
                    <a:pt x="32851" y="8231"/>
                    <a:pt x="32793" y="8274"/>
                  </a:cubicBezTo>
                  <a:lnTo>
                    <a:pt x="28061" y="11860"/>
                  </a:lnTo>
                  <a:lnTo>
                    <a:pt x="27950" y="11971"/>
                  </a:lnTo>
                  <a:cubicBezTo>
                    <a:pt x="27950" y="11971"/>
                    <a:pt x="26360" y="14633"/>
                    <a:pt x="24660" y="17517"/>
                  </a:cubicBezTo>
                  <a:cubicBezTo>
                    <a:pt x="22922" y="20364"/>
                    <a:pt x="21147" y="23395"/>
                    <a:pt x="20778" y="24061"/>
                  </a:cubicBezTo>
                  <a:cubicBezTo>
                    <a:pt x="20704" y="24172"/>
                    <a:pt x="20630" y="24246"/>
                    <a:pt x="20482" y="24320"/>
                  </a:cubicBezTo>
                  <a:cubicBezTo>
                    <a:pt x="20371" y="24357"/>
                    <a:pt x="20186" y="24393"/>
                    <a:pt x="19964" y="24393"/>
                  </a:cubicBezTo>
                  <a:cubicBezTo>
                    <a:pt x="19373" y="24393"/>
                    <a:pt x="18486" y="24172"/>
                    <a:pt x="17413" y="23839"/>
                  </a:cubicBezTo>
                  <a:cubicBezTo>
                    <a:pt x="16304" y="23543"/>
                    <a:pt x="15010" y="23100"/>
                    <a:pt x="13494" y="22730"/>
                  </a:cubicBezTo>
                  <a:cubicBezTo>
                    <a:pt x="11461" y="22249"/>
                    <a:pt x="8171" y="20844"/>
                    <a:pt x="5435" y="19587"/>
                  </a:cubicBezTo>
                  <a:cubicBezTo>
                    <a:pt x="4067" y="18959"/>
                    <a:pt x="2810" y="18330"/>
                    <a:pt x="1923" y="17887"/>
                  </a:cubicBezTo>
                  <a:cubicBezTo>
                    <a:pt x="1318" y="17584"/>
                    <a:pt x="868" y="17351"/>
                    <a:pt x="643" y="17233"/>
                  </a:cubicBezTo>
                  <a:lnTo>
                    <a:pt x="643" y="17233"/>
                  </a:lnTo>
                  <a:lnTo>
                    <a:pt x="740" y="15779"/>
                  </a:lnTo>
                  <a:lnTo>
                    <a:pt x="15676" y="18441"/>
                  </a:lnTo>
                  <a:cubicBezTo>
                    <a:pt x="15695" y="18448"/>
                    <a:pt x="15716" y="18451"/>
                    <a:pt x="15737" y="18451"/>
                  </a:cubicBezTo>
                  <a:cubicBezTo>
                    <a:pt x="15836" y="18451"/>
                    <a:pt x="15941" y="18385"/>
                    <a:pt x="15972" y="18293"/>
                  </a:cubicBezTo>
                  <a:cubicBezTo>
                    <a:pt x="15972" y="18293"/>
                    <a:pt x="16415" y="17591"/>
                    <a:pt x="17081" y="16445"/>
                  </a:cubicBezTo>
                  <a:cubicBezTo>
                    <a:pt x="18116" y="14781"/>
                    <a:pt x="19669" y="12156"/>
                    <a:pt x="21110" y="9790"/>
                  </a:cubicBezTo>
                  <a:cubicBezTo>
                    <a:pt x="22589" y="7424"/>
                    <a:pt x="23957" y="5243"/>
                    <a:pt x="24586" y="4392"/>
                  </a:cubicBezTo>
                  <a:cubicBezTo>
                    <a:pt x="25436" y="3283"/>
                    <a:pt x="26656" y="2322"/>
                    <a:pt x="27691" y="1656"/>
                  </a:cubicBezTo>
                  <a:cubicBezTo>
                    <a:pt x="28209" y="1324"/>
                    <a:pt x="28652" y="1065"/>
                    <a:pt x="28985" y="880"/>
                  </a:cubicBezTo>
                  <a:cubicBezTo>
                    <a:pt x="29170" y="769"/>
                    <a:pt x="29281" y="695"/>
                    <a:pt x="29392" y="658"/>
                  </a:cubicBezTo>
                  <a:cubicBezTo>
                    <a:pt x="29466" y="621"/>
                    <a:pt x="29503" y="584"/>
                    <a:pt x="29503" y="584"/>
                  </a:cubicBezTo>
                  <a:cubicBezTo>
                    <a:pt x="29688" y="510"/>
                    <a:pt x="29725" y="326"/>
                    <a:pt x="29651" y="178"/>
                  </a:cubicBezTo>
                  <a:cubicBezTo>
                    <a:pt x="29597" y="69"/>
                    <a:pt x="29483" y="1"/>
                    <a:pt x="29368"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97" name="Google Shape;2813;p50"/>
            <p:cNvSpPr/>
            <p:nvPr/>
          </p:nvSpPr>
          <p:spPr>
            <a:xfrm>
              <a:off x="6380640" y="3721320"/>
              <a:ext cx="119160" cy="43920"/>
            </a:xfrm>
            <a:custGeom>
              <a:avLst/>
              <a:gdLst/>
              <a:ahLst/>
              <a:cxnLst/>
              <a:rect l="l" t="t" r="r" b="b"/>
              <a:pathLst>
                <a:path w="6322" h="2349">
                  <a:moveTo>
                    <a:pt x="5955" y="1"/>
                  </a:moveTo>
                  <a:cubicBezTo>
                    <a:pt x="5929" y="1"/>
                    <a:pt x="5903" y="4"/>
                    <a:pt x="5878" y="10"/>
                  </a:cubicBezTo>
                  <a:lnTo>
                    <a:pt x="259" y="1747"/>
                  </a:lnTo>
                  <a:cubicBezTo>
                    <a:pt x="111" y="1784"/>
                    <a:pt x="0" y="1969"/>
                    <a:pt x="74" y="2117"/>
                  </a:cubicBezTo>
                  <a:cubicBezTo>
                    <a:pt x="105" y="2271"/>
                    <a:pt x="238" y="2348"/>
                    <a:pt x="368" y="2348"/>
                  </a:cubicBezTo>
                  <a:cubicBezTo>
                    <a:pt x="393" y="2348"/>
                    <a:pt x="419" y="2345"/>
                    <a:pt x="444" y="2339"/>
                  </a:cubicBezTo>
                  <a:lnTo>
                    <a:pt x="6063" y="601"/>
                  </a:lnTo>
                  <a:cubicBezTo>
                    <a:pt x="6211" y="564"/>
                    <a:pt x="6322" y="380"/>
                    <a:pt x="6248" y="232"/>
                  </a:cubicBezTo>
                  <a:cubicBezTo>
                    <a:pt x="6217" y="78"/>
                    <a:pt x="6084" y="1"/>
                    <a:pt x="5955"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898" name="Google Shape;2814;p50"/>
            <p:cNvSpPr/>
            <p:nvPr/>
          </p:nvSpPr>
          <p:spPr>
            <a:xfrm>
              <a:off x="5716080" y="3790080"/>
              <a:ext cx="146520" cy="71640"/>
            </a:xfrm>
            <a:custGeom>
              <a:avLst/>
              <a:gdLst/>
              <a:ahLst/>
              <a:cxnLst/>
              <a:rect l="l" t="t" r="r" b="b"/>
              <a:pathLst>
                <a:path w="7760" h="3816">
                  <a:moveTo>
                    <a:pt x="3169" y="1"/>
                  </a:moveTo>
                  <a:cubicBezTo>
                    <a:pt x="2001" y="1"/>
                    <a:pt x="1" y="2029"/>
                    <a:pt x="144" y="2744"/>
                  </a:cubicBezTo>
                  <a:cubicBezTo>
                    <a:pt x="168" y="2894"/>
                    <a:pt x="286" y="2953"/>
                    <a:pt x="457" y="2953"/>
                  </a:cubicBezTo>
                  <a:cubicBezTo>
                    <a:pt x="1087" y="2953"/>
                    <a:pt x="2436" y="2152"/>
                    <a:pt x="2436" y="2152"/>
                  </a:cubicBezTo>
                  <a:cubicBezTo>
                    <a:pt x="2436" y="2152"/>
                    <a:pt x="2843" y="2855"/>
                    <a:pt x="4580" y="3446"/>
                  </a:cubicBezTo>
                  <a:cubicBezTo>
                    <a:pt x="5449" y="3742"/>
                    <a:pt x="6207" y="3816"/>
                    <a:pt x="6748" y="3816"/>
                  </a:cubicBezTo>
                  <a:cubicBezTo>
                    <a:pt x="7288" y="3816"/>
                    <a:pt x="7612" y="3742"/>
                    <a:pt x="7612" y="3742"/>
                  </a:cubicBezTo>
                  <a:lnTo>
                    <a:pt x="7760" y="1709"/>
                  </a:lnTo>
                  <a:cubicBezTo>
                    <a:pt x="7760" y="1709"/>
                    <a:pt x="4432" y="156"/>
                    <a:pt x="3286" y="8"/>
                  </a:cubicBezTo>
                  <a:cubicBezTo>
                    <a:pt x="3248" y="3"/>
                    <a:pt x="3209" y="1"/>
                    <a:pt x="3169"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99" name="Google Shape;2815;p50"/>
            <p:cNvSpPr/>
            <p:nvPr/>
          </p:nvSpPr>
          <p:spPr>
            <a:xfrm>
              <a:off x="5712480" y="3783960"/>
              <a:ext cx="155520" cy="83520"/>
            </a:xfrm>
            <a:custGeom>
              <a:avLst/>
              <a:gdLst/>
              <a:ahLst/>
              <a:cxnLst/>
              <a:rect l="l" t="t" r="r" b="b"/>
              <a:pathLst>
                <a:path w="8245" h="4437">
                  <a:moveTo>
                    <a:pt x="3438" y="629"/>
                  </a:moveTo>
                  <a:cubicBezTo>
                    <a:pt x="3697" y="666"/>
                    <a:pt x="4104" y="777"/>
                    <a:pt x="4548" y="924"/>
                  </a:cubicBezTo>
                  <a:cubicBezTo>
                    <a:pt x="5250" y="1183"/>
                    <a:pt x="6063" y="1553"/>
                    <a:pt x="6692" y="1812"/>
                  </a:cubicBezTo>
                  <a:cubicBezTo>
                    <a:pt x="7025" y="1960"/>
                    <a:pt x="7283" y="2071"/>
                    <a:pt x="7505" y="2181"/>
                  </a:cubicBezTo>
                  <a:cubicBezTo>
                    <a:pt x="7542" y="2196"/>
                    <a:pt x="7575" y="2211"/>
                    <a:pt x="7605" y="2225"/>
                  </a:cubicBezTo>
                  <a:lnTo>
                    <a:pt x="7605" y="2225"/>
                  </a:lnTo>
                  <a:lnTo>
                    <a:pt x="7519" y="3787"/>
                  </a:lnTo>
                  <a:lnTo>
                    <a:pt x="7519" y="3787"/>
                  </a:lnTo>
                  <a:cubicBezTo>
                    <a:pt x="7386" y="3797"/>
                    <a:pt x="7197" y="3808"/>
                    <a:pt x="6951" y="3808"/>
                  </a:cubicBezTo>
                  <a:cubicBezTo>
                    <a:pt x="6433" y="3808"/>
                    <a:pt x="5694" y="3771"/>
                    <a:pt x="4880" y="3475"/>
                  </a:cubicBezTo>
                  <a:cubicBezTo>
                    <a:pt x="4030" y="3217"/>
                    <a:pt x="3549" y="2884"/>
                    <a:pt x="3254" y="2662"/>
                  </a:cubicBezTo>
                  <a:cubicBezTo>
                    <a:pt x="3106" y="2551"/>
                    <a:pt x="2995" y="2440"/>
                    <a:pt x="2958" y="2403"/>
                  </a:cubicBezTo>
                  <a:lnTo>
                    <a:pt x="2884" y="2329"/>
                  </a:lnTo>
                  <a:cubicBezTo>
                    <a:pt x="2835" y="2231"/>
                    <a:pt x="2720" y="2165"/>
                    <a:pt x="2615" y="2165"/>
                  </a:cubicBezTo>
                  <a:cubicBezTo>
                    <a:pt x="2563" y="2165"/>
                    <a:pt x="2514" y="2181"/>
                    <a:pt x="2477" y="2218"/>
                  </a:cubicBezTo>
                  <a:lnTo>
                    <a:pt x="2403" y="2255"/>
                  </a:lnTo>
                  <a:cubicBezTo>
                    <a:pt x="2292" y="2329"/>
                    <a:pt x="1960" y="2514"/>
                    <a:pt x="1590" y="2662"/>
                  </a:cubicBezTo>
                  <a:cubicBezTo>
                    <a:pt x="1405" y="2736"/>
                    <a:pt x="1220" y="2810"/>
                    <a:pt x="1072" y="2884"/>
                  </a:cubicBezTo>
                  <a:cubicBezTo>
                    <a:pt x="887" y="2921"/>
                    <a:pt x="740" y="2958"/>
                    <a:pt x="666" y="2958"/>
                  </a:cubicBezTo>
                  <a:lnTo>
                    <a:pt x="622" y="2958"/>
                  </a:lnTo>
                  <a:cubicBezTo>
                    <a:pt x="621" y="2855"/>
                    <a:pt x="726" y="2629"/>
                    <a:pt x="887" y="2403"/>
                  </a:cubicBezTo>
                  <a:cubicBezTo>
                    <a:pt x="1146" y="2034"/>
                    <a:pt x="1590" y="1553"/>
                    <a:pt x="2071" y="1220"/>
                  </a:cubicBezTo>
                  <a:cubicBezTo>
                    <a:pt x="2551" y="851"/>
                    <a:pt x="3069" y="629"/>
                    <a:pt x="3364" y="629"/>
                  </a:cubicBezTo>
                  <a:close/>
                  <a:moveTo>
                    <a:pt x="3364" y="0"/>
                  </a:moveTo>
                  <a:cubicBezTo>
                    <a:pt x="2995" y="0"/>
                    <a:pt x="2625" y="148"/>
                    <a:pt x="2255" y="370"/>
                  </a:cubicBezTo>
                  <a:cubicBezTo>
                    <a:pt x="1701" y="666"/>
                    <a:pt x="1183" y="1109"/>
                    <a:pt x="740" y="1590"/>
                  </a:cubicBezTo>
                  <a:cubicBezTo>
                    <a:pt x="555" y="1849"/>
                    <a:pt x="370" y="2071"/>
                    <a:pt x="222" y="2292"/>
                  </a:cubicBezTo>
                  <a:cubicBezTo>
                    <a:pt x="111" y="2514"/>
                    <a:pt x="0" y="2736"/>
                    <a:pt x="0" y="2995"/>
                  </a:cubicBezTo>
                  <a:lnTo>
                    <a:pt x="0" y="3106"/>
                  </a:lnTo>
                  <a:cubicBezTo>
                    <a:pt x="37" y="3254"/>
                    <a:pt x="148" y="3402"/>
                    <a:pt x="259" y="3475"/>
                  </a:cubicBezTo>
                  <a:cubicBezTo>
                    <a:pt x="407" y="3549"/>
                    <a:pt x="518" y="3586"/>
                    <a:pt x="666" y="3586"/>
                  </a:cubicBezTo>
                  <a:cubicBezTo>
                    <a:pt x="887" y="3586"/>
                    <a:pt x="1109" y="3512"/>
                    <a:pt x="1331" y="3438"/>
                  </a:cubicBezTo>
                  <a:cubicBezTo>
                    <a:pt x="1796" y="3267"/>
                    <a:pt x="2277" y="3015"/>
                    <a:pt x="2549" y="2864"/>
                  </a:cubicBezTo>
                  <a:lnTo>
                    <a:pt x="2549" y="2864"/>
                  </a:lnTo>
                  <a:cubicBezTo>
                    <a:pt x="2821" y="3156"/>
                    <a:pt x="3437" y="3656"/>
                    <a:pt x="4695" y="4067"/>
                  </a:cubicBezTo>
                  <a:cubicBezTo>
                    <a:pt x="5583" y="4363"/>
                    <a:pt x="6359" y="4437"/>
                    <a:pt x="6951" y="4437"/>
                  </a:cubicBezTo>
                  <a:cubicBezTo>
                    <a:pt x="7505" y="4437"/>
                    <a:pt x="7838" y="4363"/>
                    <a:pt x="7875" y="4363"/>
                  </a:cubicBezTo>
                  <a:cubicBezTo>
                    <a:pt x="7986" y="4326"/>
                    <a:pt x="8097" y="4215"/>
                    <a:pt x="8097" y="4067"/>
                  </a:cubicBezTo>
                  <a:lnTo>
                    <a:pt x="8245" y="2071"/>
                  </a:lnTo>
                  <a:cubicBezTo>
                    <a:pt x="8245" y="1923"/>
                    <a:pt x="8171" y="1812"/>
                    <a:pt x="8060" y="1775"/>
                  </a:cubicBezTo>
                  <a:cubicBezTo>
                    <a:pt x="8060" y="1775"/>
                    <a:pt x="7246" y="1368"/>
                    <a:pt x="6248" y="961"/>
                  </a:cubicBezTo>
                  <a:cubicBezTo>
                    <a:pt x="5768" y="740"/>
                    <a:pt x="5250" y="518"/>
                    <a:pt x="4769" y="370"/>
                  </a:cubicBezTo>
                  <a:cubicBezTo>
                    <a:pt x="4289" y="185"/>
                    <a:pt x="3845" y="74"/>
                    <a:pt x="3512"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00" name="Google Shape;2816;p50"/>
            <p:cNvSpPr/>
            <p:nvPr/>
          </p:nvSpPr>
          <p:spPr>
            <a:xfrm>
              <a:off x="6390360" y="4308120"/>
              <a:ext cx="111600" cy="658440"/>
            </a:xfrm>
            <a:custGeom>
              <a:avLst/>
              <a:gdLst/>
              <a:ahLst/>
              <a:cxnLst/>
              <a:rect l="l" t="t" r="r" b="b"/>
              <a:pathLst>
                <a:path w="5916" h="34841">
                  <a:moveTo>
                    <a:pt x="3402" y="0"/>
                  </a:moveTo>
                  <a:lnTo>
                    <a:pt x="38" y="34235"/>
                  </a:lnTo>
                  <a:cubicBezTo>
                    <a:pt x="1" y="34531"/>
                    <a:pt x="185" y="34790"/>
                    <a:pt x="481" y="34827"/>
                  </a:cubicBezTo>
                  <a:cubicBezTo>
                    <a:pt x="525" y="34836"/>
                    <a:pt x="567" y="34841"/>
                    <a:pt x="609" y="34841"/>
                  </a:cubicBezTo>
                  <a:cubicBezTo>
                    <a:pt x="887" y="34841"/>
                    <a:pt x="1119" y="34635"/>
                    <a:pt x="1184" y="34346"/>
                  </a:cubicBezTo>
                  <a:lnTo>
                    <a:pt x="5916" y="555"/>
                  </a:lnTo>
                  <a:lnTo>
                    <a:pt x="3402"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01" name="Google Shape;2817;p50"/>
            <p:cNvSpPr/>
            <p:nvPr/>
          </p:nvSpPr>
          <p:spPr>
            <a:xfrm>
              <a:off x="6385680" y="4302720"/>
              <a:ext cx="122760" cy="669960"/>
            </a:xfrm>
            <a:custGeom>
              <a:avLst/>
              <a:gdLst/>
              <a:ahLst/>
              <a:cxnLst/>
              <a:rect l="l" t="t" r="r" b="b"/>
              <a:pathLst>
                <a:path w="6508" h="35456">
                  <a:moveTo>
                    <a:pt x="3920" y="703"/>
                  </a:moveTo>
                  <a:lnTo>
                    <a:pt x="5835" y="1125"/>
                  </a:lnTo>
                  <a:lnTo>
                    <a:pt x="5835" y="1125"/>
                  </a:lnTo>
                  <a:lnTo>
                    <a:pt x="1110" y="34605"/>
                  </a:lnTo>
                  <a:cubicBezTo>
                    <a:pt x="1110" y="34753"/>
                    <a:pt x="999" y="34827"/>
                    <a:pt x="851" y="34827"/>
                  </a:cubicBezTo>
                  <a:lnTo>
                    <a:pt x="814" y="34827"/>
                  </a:lnTo>
                  <a:cubicBezTo>
                    <a:pt x="666" y="34790"/>
                    <a:pt x="592" y="34716"/>
                    <a:pt x="592" y="34568"/>
                  </a:cubicBezTo>
                  <a:lnTo>
                    <a:pt x="3920" y="703"/>
                  </a:lnTo>
                  <a:close/>
                  <a:moveTo>
                    <a:pt x="3698" y="0"/>
                  </a:moveTo>
                  <a:cubicBezTo>
                    <a:pt x="3624" y="0"/>
                    <a:pt x="3550" y="0"/>
                    <a:pt x="3476" y="74"/>
                  </a:cubicBezTo>
                  <a:cubicBezTo>
                    <a:pt x="3402" y="111"/>
                    <a:pt x="3328" y="185"/>
                    <a:pt x="3328" y="296"/>
                  </a:cubicBezTo>
                  <a:lnTo>
                    <a:pt x="1" y="34494"/>
                  </a:lnTo>
                  <a:lnTo>
                    <a:pt x="1" y="34568"/>
                  </a:lnTo>
                  <a:cubicBezTo>
                    <a:pt x="1" y="34975"/>
                    <a:pt x="260" y="35344"/>
                    <a:pt x="666" y="35418"/>
                  </a:cubicBezTo>
                  <a:cubicBezTo>
                    <a:pt x="740" y="35455"/>
                    <a:pt x="777" y="35455"/>
                    <a:pt x="851" y="35455"/>
                  </a:cubicBezTo>
                  <a:cubicBezTo>
                    <a:pt x="1295" y="35455"/>
                    <a:pt x="1665" y="35160"/>
                    <a:pt x="1738" y="34716"/>
                  </a:cubicBezTo>
                  <a:lnTo>
                    <a:pt x="6471" y="925"/>
                  </a:lnTo>
                  <a:cubicBezTo>
                    <a:pt x="6508" y="740"/>
                    <a:pt x="6397" y="592"/>
                    <a:pt x="6249" y="555"/>
                  </a:cubicBezTo>
                  <a:lnTo>
                    <a:pt x="3698"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02" name="Google Shape;2818;p50"/>
            <p:cNvSpPr/>
            <p:nvPr/>
          </p:nvSpPr>
          <p:spPr>
            <a:xfrm>
              <a:off x="6715440" y="4324320"/>
              <a:ext cx="196920" cy="640440"/>
            </a:xfrm>
            <a:custGeom>
              <a:avLst/>
              <a:gdLst/>
              <a:ahLst/>
              <a:cxnLst/>
              <a:rect l="l" t="t" r="r" b="b"/>
              <a:pathLst>
                <a:path w="10427" h="33883">
                  <a:moveTo>
                    <a:pt x="2367" y="1"/>
                  </a:moveTo>
                  <a:lnTo>
                    <a:pt x="1" y="1258"/>
                  </a:lnTo>
                  <a:lnTo>
                    <a:pt x="9244" y="33459"/>
                  </a:lnTo>
                  <a:cubicBezTo>
                    <a:pt x="9307" y="33711"/>
                    <a:pt x="9503" y="33882"/>
                    <a:pt x="9743" y="33882"/>
                  </a:cubicBezTo>
                  <a:cubicBezTo>
                    <a:pt x="9785" y="33882"/>
                    <a:pt x="9828" y="33877"/>
                    <a:pt x="9872" y="33866"/>
                  </a:cubicBezTo>
                  <a:cubicBezTo>
                    <a:pt x="10205" y="33829"/>
                    <a:pt x="10427" y="33496"/>
                    <a:pt x="10316" y="33200"/>
                  </a:cubicBezTo>
                  <a:lnTo>
                    <a:pt x="2367"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03" name="Google Shape;2819;p50"/>
            <p:cNvSpPr/>
            <p:nvPr/>
          </p:nvSpPr>
          <p:spPr>
            <a:xfrm>
              <a:off x="6709320" y="4318200"/>
              <a:ext cx="207360" cy="652320"/>
            </a:xfrm>
            <a:custGeom>
              <a:avLst/>
              <a:gdLst/>
              <a:ahLst/>
              <a:cxnLst/>
              <a:rect l="l" t="t" r="r" b="b"/>
              <a:pathLst>
                <a:path w="10981" h="34519">
                  <a:moveTo>
                    <a:pt x="2493" y="769"/>
                  </a:moveTo>
                  <a:lnTo>
                    <a:pt x="10352" y="33594"/>
                  </a:lnTo>
                  <a:lnTo>
                    <a:pt x="10352" y="33631"/>
                  </a:lnTo>
                  <a:cubicBezTo>
                    <a:pt x="10352" y="33779"/>
                    <a:pt x="10278" y="33890"/>
                    <a:pt x="10130" y="33890"/>
                  </a:cubicBezTo>
                  <a:lnTo>
                    <a:pt x="10093" y="33890"/>
                  </a:lnTo>
                  <a:cubicBezTo>
                    <a:pt x="9982" y="33890"/>
                    <a:pt x="9871" y="33816"/>
                    <a:pt x="9871" y="33705"/>
                  </a:cubicBezTo>
                  <a:lnTo>
                    <a:pt x="703" y="1725"/>
                  </a:lnTo>
                  <a:lnTo>
                    <a:pt x="2493" y="769"/>
                  </a:lnTo>
                  <a:close/>
                  <a:moveTo>
                    <a:pt x="2741" y="1"/>
                  </a:moveTo>
                  <a:cubicBezTo>
                    <a:pt x="2687" y="1"/>
                    <a:pt x="2631" y="18"/>
                    <a:pt x="2588" y="62"/>
                  </a:cubicBezTo>
                  <a:lnTo>
                    <a:pt x="185" y="1319"/>
                  </a:lnTo>
                  <a:cubicBezTo>
                    <a:pt x="74" y="1393"/>
                    <a:pt x="0" y="1541"/>
                    <a:pt x="37" y="1688"/>
                  </a:cubicBezTo>
                  <a:lnTo>
                    <a:pt x="9280" y="33890"/>
                  </a:lnTo>
                  <a:cubicBezTo>
                    <a:pt x="9391" y="34260"/>
                    <a:pt x="9723" y="34518"/>
                    <a:pt x="10093" y="34518"/>
                  </a:cubicBezTo>
                  <a:lnTo>
                    <a:pt x="10241" y="34518"/>
                  </a:lnTo>
                  <a:cubicBezTo>
                    <a:pt x="10685" y="34445"/>
                    <a:pt x="10980" y="34075"/>
                    <a:pt x="10980" y="33631"/>
                  </a:cubicBezTo>
                  <a:cubicBezTo>
                    <a:pt x="10980" y="33557"/>
                    <a:pt x="10980" y="33520"/>
                    <a:pt x="10980" y="33446"/>
                  </a:cubicBezTo>
                  <a:lnTo>
                    <a:pt x="3032" y="247"/>
                  </a:lnTo>
                  <a:cubicBezTo>
                    <a:pt x="2995" y="173"/>
                    <a:pt x="2921" y="62"/>
                    <a:pt x="2847" y="25"/>
                  </a:cubicBezTo>
                  <a:cubicBezTo>
                    <a:pt x="2816" y="9"/>
                    <a:pt x="2779" y="1"/>
                    <a:pt x="2741"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04" name="Google Shape;2820;p50"/>
            <p:cNvSpPr/>
            <p:nvPr/>
          </p:nvSpPr>
          <p:spPr>
            <a:xfrm>
              <a:off x="6440760" y="4316760"/>
              <a:ext cx="142920" cy="649800"/>
            </a:xfrm>
            <a:custGeom>
              <a:avLst/>
              <a:gdLst/>
              <a:ahLst/>
              <a:cxnLst/>
              <a:rect l="l" t="t" r="r" b="b"/>
              <a:pathLst>
                <a:path w="7580" h="34388">
                  <a:moveTo>
                    <a:pt x="2478" y="1"/>
                  </a:moveTo>
                  <a:lnTo>
                    <a:pt x="1" y="1073"/>
                  </a:lnTo>
                  <a:lnTo>
                    <a:pt x="6433" y="33940"/>
                  </a:lnTo>
                  <a:cubicBezTo>
                    <a:pt x="6468" y="34180"/>
                    <a:pt x="6692" y="34388"/>
                    <a:pt x="6960" y="34388"/>
                  </a:cubicBezTo>
                  <a:cubicBezTo>
                    <a:pt x="6981" y="34388"/>
                    <a:pt x="7003" y="34386"/>
                    <a:pt x="7025" y="34384"/>
                  </a:cubicBezTo>
                  <a:cubicBezTo>
                    <a:pt x="7358" y="34384"/>
                    <a:pt x="7579" y="34088"/>
                    <a:pt x="7543" y="33755"/>
                  </a:cubicBezTo>
                  <a:lnTo>
                    <a:pt x="2478"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05" name="Google Shape;2821;p50"/>
            <p:cNvSpPr/>
            <p:nvPr/>
          </p:nvSpPr>
          <p:spPr>
            <a:xfrm>
              <a:off x="6434640" y="4310640"/>
              <a:ext cx="154800" cy="662040"/>
            </a:xfrm>
            <a:custGeom>
              <a:avLst/>
              <a:gdLst/>
              <a:ahLst/>
              <a:cxnLst/>
              <a:rect l="l" t="t" r="r" b="b"/>
              <a:pathLst>
                <a:path w="8209" h="35037">
                  <a:moveTo>
                    <a:pt x="2576" y="766"/>
                  </a:moveTo>
                  <a:lnTo>
                    <a:pt x="7580" y="34112"/>
                  </a:lnTo>
                  <a:lnTo>
                    <a:pt x="7580" y="34149"/>
                  </a:lnTo>
                  <a:cubicBezTo>
                    <a:pt x="7580" y="34297"/>
                    <a:pt x="7469" y="34408"/>
                    <a:pt x="7321" y="34408"/>
                  </a:cubicBezTo>
                  <a:cubicBezTo>
                    <a:pt x="7173" y="34408"/>
                    <a:pt x="7062" y="34334"/>
                    <a:pt x="7062" y="34186"/>
                  </a:cubicBezTo>
                  <a:lnTo>
                    <a:pt x="703" y="1578"/>
                  </a:lnTo>
                  <a:lnTo>
                    <a:pt x="2576" y="766"/>
                  </a:lnTo>
                  <a:close/>
                  <a:moveTo>
                    <a:pt x="2805" y="1"/>
                  </a:moveTo>
                  <a:cubicBezTo>
                    <a:pt x="2767" y="1"/>
                    <a:pt x="2730" y="10"/>
                    <a:pt x="2700" y="25"/>
                  </a:cubicBezTo>
                  <a:lnTo>
                    <a:pt x="223" y="1097"/>
                  </a:lnTo>
                  <a:cubicBezTo>
                    <a:pt x="75" y="1134"/>
                    <a:pt x="1" y="1282"/>
                    <a:pt x="38" y="1430"/>
                  </a:cubicBezTo>
                  <a:lnTo>
                    <a:pt x="6434" y="34334"/>
                  </a:lnTo>
                  <a:cubicBezTo>
                    <a:pt x="6545" y="34741"/>
                    <a:pt x="6877" y="35036"/>
                    <a:pt x="7321" y="35036"/>
                  </a:cubicBezTo>
                  <a:lnTo>
                    <a:pt x="7358" y="35036"/>
                  </a:lnTo>
                  <a:cubicBezTo>
                    <a:pt x="7839" y="34999"/>
                    <a:pt x="8208" y="34593"/>
                    <a:pt x="8208" y="34149"/>
                  </a:cubicBezTo>
                  <a:lnTo>
                    <a:pt x="8171" y="34001"/>
                  </a:lnTo>
                  <a:lnTo>
                    <a:pt x="3106" y="284"/>
                  </a:lnTo>
                  <a:cubicBezTo>
                    <a:pt x="3106" y="173"/>
                    <a:pt x="3069" y="99"/>
                    <a:pt x="2958" y="62"/>
                  </a:cubicBezTo>
                  <a:cubicBezTo>
                    <a:pt x="2915" y="19"/>
                    <a:pt x="2859" y="1"/>
                    <a:pt x="2805"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06" name="Google Shape;2822;p50"/>
            <p:cNvSpPr/>
            <p:nvPr/>
          </p:nvSpPr>
          <p:spPr>
            <a:xfrm>
              <a:off x="6037560" y="4308120"/>
              <a:ext cx="111600" cy="658440"/>
            </a:xfrm>
            <a:custGeom>
              <a:avLst/>
              <a:gdLst/>
              <a:ahLst/>
              <a:cxnLst/>
              <a:rect l="l" t="t" r="r" b="b"/>
              <a:pathLst>
                <a:path w="5916" h="34841">
                  <a:moveTo>
                    <a:pt x="3365" y="0"/>
                  </a:moveTo>
                  <a:lnTo>
                    <a:pt x="37" y="34235"/>
                  </a:lnTo>
                  <a:cubicBezTo>
                    <a:pt x="0" y="34531"/>
                    <a:pt x="185" y="34790"/>
                    <a:pt x="481" y="34827"/>
                  </a:cubicBezTo>
                  <a:cubicBezTo>
                    <a:pt x="520" y="34836"/>
                    <a:pt x="559" y="34841"/>
                    <a:pt x="598" y="34841"/>
                  </a:cubicBezTo>
                  <a:cubicBezTo>
                    <a:pt x="859" y="34841"/>
                    <a:pt x="1114" y="34635"/>
                    <a:pt x="1147" y="34346"/>
                  </a:cubicBezTo>
                  <a:lnTo>
                    <a:pt x="5916" y="555"/>
                  </a:lnTo>
                  <a:lnTo>
                    <a:pt x="3365"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07" name="Google Shape;2823;p50"/>
            <p:cNvSpPr/>
            <p:nvPr/>
          </p:nvSpPr>
          <p:spPr>
            <a:xfrm>
              <a:off x="6031800" y="4302720"/>
              <a:ext cx="123480" cy="669960"/>
            </a:xfrm>
            <a:custGeom>
              <a:avLst/>
              <a:gdLst/>
              <a:ahLst/>
              <a:cxnLst/>
              <a:rect l="l" t="t" r="r" b="b"/>
              <a:pathLst>
                <a:path w="6545" h="35456">
                  <a:moveTo>
                    <a:pt x="3957" y="703"/>
                  </a:moveTo>
                  <a:lnTo>
                    <a:pt x="5872" y="1125"/>
                  </a:lnTo>
                  <a:lnTo>
                    <a:pt x="5872" y="1125"/>
                  </a:lnTo>
                  <a:lnTo>
                    <a:pt x="1147" y="34605"/>
                  </a:lnTo>
                  <a:cubicBezTo>
                    <a:pt x="1147" y="34753"/>
                    <a:pt x="1036" y="34827"/>
                    <a:pt x="888" y="34827"/>
                  </a:cubicBezTo>
                  <a:lnTo>
                    <a:pt x="851" y="34827"/>
                  </a:lnTo>
                  <a:cubicBezTo>
                    <a:pt x="703" y="34790"/>
                    <a:pt x="629" y="34716"/>
                    <a:pt x="629" y="34568"/>
                  </a:cubicBezTo>
                  <a:lnTo>
                    <a:pt x="3957" y="703"/>
                  </a:lnTo>
                  <a:close/>
                  <a:moveTo>
                    <a:pt x="3735" y="0"/>
                  </a:moveTo>
                  <a:cubicBezTo>
                    <a:pt x="3661" y="0"/>
                    <a:pt x="3550" y="0"/>
                    <a:pt x="3513" y="74"/>
                  </a:cubicBezTo>
                  <a:cubicBezTo>
                    <a:pt x="3439" y="111"/>
                    <a:pt x="3365" y="185"/>
                    <a:pt x="3365" y="296"/>
                  </a:cubicBezTo>
                  <a:lnTo>
                    <a:pt x="38" y="34494"/>
                  </a:lnTo>
                  <a:lnTo>
                    <a:pt x="1" y="34568"/>
                  </a:lnTo>
                  <a:cubicBezTo>
                    <a:pt x="1" y="34975"/>
                    <a:pt x="296" y="35344"/>
                    <a:pt x="703" y="35418"/>
                  </a:cubicBezTo>
                  <a:cubicBezTo>
                    <a:pt x="777" y="35455"/>
                    <a:pt x="814" y="35455"/>
                    <a:pt x="888" y="35455"/>
                  </a:cubicBezTo>
                  <a:cubicBezTo>
                    <a:pt x="1332" y="35455"/>
                    <a:pt x="1701" y="35160"/>
                    <a:pt x="1775" y="34716"/>
                  </a:cubicBezTo>
                  <a:lnTo>
                    <a:pt x="6508" y="925"/>
                  </a:lnTo>
                  <a:cubicBezTo>
                    <a:pt x="6545" y="740"/>
                    <a:pt x="6434" y="592"/>
                    <a:pt x="6286" y="555"/>
                  </a:cubicBezTo>
                  <a:lnTo>
                    <a:pt x="3735"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08" name="Google Shape;2824;p50"/>
            <p:cNvSpPr/>
            <p:nvPr/>
          </p:nvSpPr>
          <p:spPr>
            <a:xfrm>
              <a:off x="6003720" y="3574080"/>
              <a:ext cx="905760" cy="793080"/>
            </a:xfrm>
            <a:custGeom>
              <a:avLst/>
              <a:gdLst/>
              <a:ahLst/>
              <a:cxnLst/>
              <a:rect l="l" t="t" r="r" b="b"/>
              <a:pathLst>
                <a:path w="47915" h="41963">
                  <a:moveTo>
                    <a:pt x="29171" y="1"/>
                  </a:moveTo>
                  <a:cubicBezTo>
                    <a:pt x="26879" y="1"/>
                    <a:pt x="25104" y="2034"/>
                    <a:pt x="25437" y="4290"/>
                  </a:cubicBezTo>
                  <a:cubicBezTo>
                    <a:pt x="26546" y="11906"/>
                    <a:pt x="27433" y="31315"/>
                    <a:pt x="26842" y="31463"/>
                  </a:cubicBezTo>
                  <a:cubicBezTo>
                    <a:pt x="26831" y="31466"/>
                    <a:pt x="26816" y="31467"/>
                    <a:pt x="26798" y="31467"/>
                  </a:cubicBezTo>
                  <a:cubicBezTo>
                    <a:pt x="25697" y="31467"/>
                    <a:pt x="11235" y="26262"/>
                    <a:pt x="4776" y="26262"/>
                  </a:cubicBezTo>
                  <a:cubicBezTo>
                    <a:pt x="3239" y="26262"/>
                    <a:pt x="2156" y="26556"/>
                    <a:pt x="1812" y="27285"/>
                  </a:cubicBezTo>
                  <a:cubicBezTo>
                    <a:pt x="1" y="31130"/>
                    <a:pt x="592" y="41963"/>
                    <a:pt x="592" y="41963"/>
                  </a:cubicBezTo>
                  <a:lnTo>
                    <a:pt x="41778" y="41963"/>
                  </a:lnTo>
                  <a:lnTo>
                    <a:pt x="47545" y="4327"/>
                  </a:lnTo>
                  <a:cubicBezTo>
                    <a:pt x="47915" y="2071"/>
                    <a:pt x="46140" y="1"/>
                    <a:pt x="43811"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909" name="Google Shape;2825;p50"/>
            <p:cNvSpPr/>
            <p:nvPr/>
          </p:nvSpPr>
          <p:spPr>
            <a:xfrm>
              <a:off x="6007320" y="3568680"/>
              <a:ext cx="902160" cy="804240"/>
            </a:xfrm>
            <a:custGeom>
              <a:avLst/>
              <a:gdLst/>
              <a:ahLst/>
              <a:cxnLst/>
              <a:rect l="l" t="t" r="r" b="b"/>
              <a:pathLst>
                <a:path w="47730" h="42554">
                  <a:moveTo>
                    <a:pt x="43626" y="592"/>
                  </a:moveTo>
                  <a:cubicBezTo>
                    <a:pt x="44624" y="592"/>
                    <a:pt x="45475" y="998"/>
                    <a:pt x="46103" y="1627"/>
                  </a:cubicBezTo>
                  <a:cubicBezTo>
                    <a:pt x="46732" y="2255"/>
                    <a:pt x="47101" y="3106"/>
                    <a:pt x="47101" y="4067"/>
                  </a:cubicBezTo>
                  <a:cubicBezTo>
                    <a:pt x="47101" y="4215"/>
                    <a:pt x="47101" y="4400"/>
                    <a:pt x="47064" y="4585"/>
                  </a:cubicBezTo>
                  <a:lnTo>
                    <a:pt x="41297" y="41962"/>
                  </a:lnTo>
                  <a:lnTo>
                    <a:pt x="720" y="41962"/>
                  </a:lnTo>
                  <a:cubicBezTo>
                    <a:pt x="706" y="41768"/>
                    <a:pt x="686" y="41469"/>
                    <a:pt x="666" y="41075"/>
                  </a:cubicBezTo>
                  <a:cubicBezTo>
                    <a:pt x="666" y="40335"/>
                    <a:pt x="629" y="39337"/>
                    <a:pt x="629" y="38154"/>
                  </a:cubicBezTo>
                  <a:cubicBezTo>
                    <a:pt x="629" y="36416"/>
                    <a:pt x="703" y="34346"/>
                    <a:pt x="888" y="32461"/>
                  </a:cubicBezTo>
                  <a:cubicBezTo>
                    <a:pt x="1073" y="30538"/>
                    <a:pt x="1406" y="28800"/>
                    <a:pt x="1923" y="27728"/>
                  </a:cubicBezTo>
                  <a:cubicBezTo>
                    <a:pt x="2034" y="27469"/>
                    <a:pt x="2293" y="27248"/>
                    <a:pt x="2774" y="27100"/>
                  </a:cubicBezTo>
                  <a:cubicBezTo>
                    <a:pt x="3217" y="26952"/>
                    <a:pt x="3846" y="26878"/>
                    <a:pt x="4585" y="26878"/>
                  </a:cubicBezTo>
                  <a:cubicBezTo>
                    <a:pt x="7765" y="26878"/>
                    <a:pt x="12977" y="28172"/>
                    <a:pt x="17525" y="29466"/>
                  </a:cubicBezTo>
                  <a:cubicBezTo>
                    <a:pt x="19817" y="30094"/>
                    <a:pt x="21924" y="30760"/>
                    <a:pt x="23551" y="31240"/>
                  </a:cubicBezTo>
                  <a:cubicBezTo>
                    <a:pt x="24327" y="31499"/>
                    <a:pt x="25030" y="31684"/>
                    <a:pt x="25547" y="31832"/>
                  </a:cubicBezTo>
                  <a:cubicBezTo>
                    <a:pt x="25806" y="31906"/>
                    <a:pt x="26028" y="31980"/>
                    <a:pt x="26176" y="32017"/>
                  </a:cubicBezTo>
                  <a:cubicBezTo>
                    <a:pt x="26361" y="32054"/>
                    <a:pt x="26472" y="32091"/>
                    <a:pt x="26620" y="32091"/>
                  </a:cubicBezTo>
                  <a:lnTo>
                    <a:pt x="26730" y="32054"/>
                  </a:lnTo>
                  <a:cubicBezTo>
                    <a:pt x="26804" y="32054"/>
                    <a:pt x="26878" y="31980"/>
                    <a:pt x="26915" y="31943"/>
                  </a:cubicBezTo>
                  <a:cubicBezTo>
                    <a:pt x="26989" y="31869"/>
                    <a:pt x="26989" y="31795"/>
                    <a:pt x="26989" y="31758"/>
                  </a:cubicBezTo>
                  <a:cubicBezTo>
                    <a:pt x="27063" y="31536"/>
                    <a:pt x="27100" y="31240"/>
                    <a:pt x="27100" y="30797"/>
                  </a:cubicBezTo>
                  <a:cubicBezTo>
                    <a:pt x="27137" y="30353"/>
                    <a:pt x="27137" y="29762"/>
                    <a:pt x="27137" y="29096"/>
                  </a:cubicBezTo>
                  <a:cubicBezTo>
                    <a:pt x="27137" y="23477"/>
                    <a:pt x="26435" y="10463"/>
                    <a:pt x="25584" y="4548"/>
                  </a:cubicBezTo>
                  <a:cubicBezTo>
                    <a:pt x="25547" y="4400"/>
                    <a:pt x="25547" y="4215"/>
                    <a:pt x="25547" y="4067"/>
                  </a:cubicBezTo>
                  <a:cubicBezTo>
                    <a:pt x="25547" y="3106"/>
                    <a:pt x="25917" y="2255"/>
                    <a:pt x="26546" y="1627"/>
                  </a:cubicBezTo>
                  <a:cubicBezTo>
                    <a:pt x="27174" y="998"/>
                    <a:pt x="28024" y="592"/>
                    <a:pt x="28986" y="592"/>
                  </a:cubicBezTo>
                  <a:close/>
                  <a:moveTo>
                    <a:pt x="28986" y="0"/>
                  </a:moveTo>
                  <a:cubicBezTo>
                    <a:pt x="26694" y="0"/>
                    <a:pt x="24919" y="1849"/>
                    <a:pt x="24919" y="4067"/>
                  </a:cubicBezTo>
                  <a:cubicBezTo>
                    <a:pt x="24919" y="4252"/>
                    <a:pt x="24919" y="4437"/>
                    <a:pt x="24956" y="4659"/>
                  </a:cubicBezTo>
                  <a:cubicBezTo>
                    <a:pt x="25806" y="10500"/>
                    <a:pt x="26546" y="23514"/>
                    <a:pt x="26546" y="29096"/>
                  </a:cubicBezTo>
                  <a:cubicBezTo>
                    <a:pt x="26546" y="29910"/>
                    <a:pt x="26509" y="30575"/>
                    <a:pt x="26472" y="31019"/>
                  </a:cubicBezTo>
                  <a:cubicBezTo>
                    <a:pt x="26472" y="31208"/>
                    <a:pt x="26445" y="31344"/>
                    <a:pt x="26437" y="31448"/>
                  </a:cubicBezTo>
                  <a:lnTo>
                    <a:pt x="26437" y="31448"/>
                  </a:lnTo>
                  <a:cubicBezTo>
                    <a:pt x="26402" y="31443"/>
                    <a:pt x="26365" y="31436"/>
                    <a:pt x="26324" y="31425"/>
                  </a:cubicBezTo>
                  <a:cubicBezTo>
                    <a:pt x="25732" y="31277"/>
                    <a:pt x="24438" y="30871"/>
                    <a:pt x="22775" y="30353"/>
                  </a:cubicBezTo>
                  <a:cubicBezTo>
                    <a:pt x="20261" y="29614"/>
                    <a:pt x="16859" y="28579"/>
                    <a:pt x="13532" y="27728"/>
                  </a:cubicBezTo>
                  <a:cubicBezTo>
                    <a:pt x="10205" y="26915"/>
                    <a:pt x="6914" y="26249"/>
                    <a:pt x="4585" y="26249"/>
                  </a:cubicBezTo>
                  <a:cubicBezTo>
                    <a:pt x="3809" y="26249"/>
                    <a:pt x="3106" y="26323"/>
                    <a:pt x="2552" y="26508"/>
                  </a:cubicBezTo>
                  <a:cubicBezTo>
                    <a:pt x="2034" y="26693"/>
                    <a:pt x="1554" y="26989"/>
                    <a:pt x="1332" y="27433"/>
                  </a:cubicBezTo>
                  <a:cubicBezTo>
                    <a:pt x="777" y="28653"/>
                    <a:pt x="444" y="30464"/>
                    <a:pt x="260" y="32387"/>
                  </a:cubicBezTo>
                  <a:cubicBezTo>
                    <a:pt x="75" y="34309"/>
                    <a:pt x="1" y="36416"/>
                    <a:pt x="1" y="38154"/>
                  </a:cubicBezTo>
                  <a:cubicBezTo>
                    <a:pt x="1" y="40520"/>
                    <a:pt x="112" y="42258"/>
                    <a:pt x="112" y="42258"/>
                  </a:cubicBezTo>
                  <a:cubicBezTo>
                    <a:pt x="112" y="42443"/>
                    <a:pt x="260" y="42554"/>
                    <a:pt x="407" y="42554"/>
                  </a:cubicBezTo>
                  <a:lnTo>
                    <a:pt x="41593" y="42554"/>
                  </a:lnTo>
                  <a:cubicBezTo>
                    <a:pt x="41741" y="42554"/>
                    <a:pt x="41851" y="42443"/>
                    <a:pt x="41888" y="42295"/>
                  </a:cubicBezTo>
                  <a:lnTo>
                    <a:pt x="47656" y="4696"/>
                  </a:lnTo>
                  <a:cubicBezTo>
                    <a:pt x="47693" y="4474"/>
                    <a:pt x="47730" y="4252"/>
                    <a:pt x="47730" y="4067"/>
                  </a:cubicBezTo>
                  <a:cubicBezTo>
                    <a:pt x="47730" y="1849"/>
                    <a:pt x="45918" y="0"/>
                    <a:pt x="4362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10" name="Google Shape;2826;p50"/>
            <p:cNvSpPr/>
            <p:nvPr/>
          </p:nvSpPr>
          <p:spPr>
            <a:xfrm>
              <a:off x="6003720" y="3574080"/>
              <a:ext cx="623160" cy="793080"/>
            </a:xfrm>
            <a:custGeom>
              <a:avLst/>
              <a:gdLst/>
              <a:ahLst/>
              <a:cxnLst/>
              <a:rect l="l" t="t" r="r" b="b"/>
              <a:pathLst>
                <a:path w="32979" h="41963">
                  <a:moveTo>
                    <a:pt x="29023" y="1"/>
                  </a:moveTo>
                  <a:cubicBezTo>
                    <a:pt x="26805" y="75"/>
                    <a:pt x="25141" y="2071"/>
                    <a:pt x="25437" y="4290"/>
                  </a:cubicBezTo>
                  <a:cubicBezTo>
                    <a:pt x="26546" y="11906"/>
                    <a:pt x="27433" y="31315"/>
                    <a:pt x="26842" y="31463"/>
                  </a:cubicBezTo>
                  <a:cubicBezTo>
                    <a:pt x="26831" y="31466"/>
                    <a:pt x="26816" y="31467"/>
                    <a:pt x="26798" y="31467"/>
                  </a:cubicBezTo>
                  <a:cubicBezTo>
                    <a:pt x="25697" y="31467"/>
                    <a:pt x="11235" y="26262"/>
                    <a:pt x="4776" y="26262"/>
                  </a:cubicBezTo>
                  <a:cubicBezTo>
                    <a:pt x="3239" y="26262"/>
                    <a:pt x="2156" y="26556"/>
                    <a:pt x="1812" y="27285"/>
                  </a:cubicBezTo>
                  <a:cubicBezTo>
                    <a:pt x="1" y="31130"/>
                    <a:pt x="592" y="41963"/>
                    <a:pt x="592" y="41963"/>
                  </a:cubicBezTo>
                  <a:lnTo>
                    <a:pt x="26842" y="41963"/>
                  </a:lnTo>
                  <a:lnTo>
                    <a:pt x="32609" y="4327"/>
                  </a:lnTo>
                  <a:cubicBezTo>
                    <a:pt x="32979" y="2108"/>
                    <a:pt x="31278" y="75"/>
                    <a:pt x="29023"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11" name="Google Shape;2827;p50"/>
            <p:cNvSpPr/>
            <p:nvPr/>
          </p:nvSpPr>
          <p:spPr>
            <a:xfrm>
              <a:off x="6007320" y="3568680"/>
              <a:ext cx="619920" cy="804240"/>
            </a:xfrm>
            <a:custGeom>
              <a:avLst/>
              <a:gdLst/>
              <a:ahLst/>
              <a:cxnLst/>
              <a:rect l="l" t="t" r="r" b="b"/>
              <a:pathLst>
                <a:path w="32794" h="42554">
                  <a:moveTo>
                    <a:pt x="28856" y="629"/>
                  </a:moveTo>
                  <a:lnTo>
                    <a:pt x="28856" y="629"/>
                  </a:lnTo>
                  <a:cubicBezTo>
                    <a:pt x="30733" y="676"/>
                    <a:pt x="32165" y="2225"/>
                    <a:pt x="32165" y="4067"/>
                  </a:cubicBezTo>
                  <a:cubicBezTo>
                    <a:pt x="32165" y="4215"/>
                    <a:pt x="32165" y="4400"/>
                    <a:pt x="32128" y="4585"/>
                  </a:cubicBezTo>
                  <a:lnTo>
                    <a:pt x="26398" y="41962"/>
                  </a:lnTo>
                  <a:lnTo>
                    <a:pt x="720" y="41962"/>
                  </a:lnTo>
                  <a:cubicBezTo>
                    <a:pt x="706" y="41768"/>
                    <a:pt x="686" y="41469"/>
                    <a:pt x="666" y="41075"/>
                  </a:cubicBezTo>
                  <a:cubicBezTo>
                    <a:pt x="666" y="40335"/>
                    <a:pt x="629" y="39337"/>
                    <a:pt x="629" y="38154"/>
                  </a:cubicBezTo>
                  <a:cubicBezTo>
                    <a:pt x="629" y="36416"/>
                    <a:pt x="703" y="34346"/>
                    <a:pt x="888" y="32461"/>
                  </a:cubicBezTo>
                  <a:cubicBezTo>
                    <a:pt x="1073" y="30538"/>
                    <a:pt x="1406" y="28800"/>
                    <a:pt x="1923" y="27728"/>
                  </a:cubicBezTo>
                  <a:cubicBezTo>
                    <a:pt x="2034" y="27469"/>
                    <a:pt x="2293" y="27248"/>
                    <a:pt x="2774" y="27100"/>
                  </a:cubicBezTo>
                  <a:cubicBezTo>
                    <a:pt x="3217" y="26952"/>
                    <a:pt x="3846" y="26878"/>
                    <a:pt x="4585" y="26878"/>
                  </a:cubicBezTo>
                  <a:cubicBezTo>
                    <a:pt x="7765" y="26878"/>
                    <a:pt x="12977" y="28172"/>
                    <a:pt x="17525" y="29466"/>
                  </a:cubicBezTo>
                  <a:cubicBezTo>
                    <a:pt x="19817" y="30094"/>
                    <a:pt x="21924" y="30760"/>
                    <a:pt x="23551" y="31240"/>
                  </a:cubicBezTo>
                  <a:cubicBezTo>
                    <a:pt x="24327" y="31499"/>
                    <a:pt x="25030" y="31684"/>
                    <a:pt x="25547" y="31832"/>
                  </a:cubicBezTo>
                  <a:cubicBezTo>
                    <a:pt x="25806" y="31906"/>
                    <a:pt x="26028" y="31980"/>
                    <a:pt x="26176" y="32017"/>
                  </a:cubicBezTo>
                  <a:cubicBezTo>
                    <a:pt x="26361" y="32054"/>
                    <a:pt x="26472" y="32091"/>
                    <a:pt x="26620" y="32091"/>
                  </a:cubicBezTo>
                  <a:lnTo>
                    <a:pt x="26730" y="32054"/>
                  </a:lnTo>
                  <a:cubicBezTo>
                    <a:pt x="26804" y="32054"/>
                    <a:pt x="26878" y="31980"/>
                    <a:pt x="26915" y="31943"/>
                  </a:cubicBezTo>
                  <a:cubicBezTo>
                    <a:pt x="26989" y="31869"/>
                    <a:pt x="26989" y="31795"/>
                    <a:pt x="26989" y="31758"/>
                  </a:cubicBezTo>
                  <a:cubicBezTo>
                    <a:pt x="27063" y="31536"/>
                    <a:pt x="27100" y="31240"/>
                    <a:pt x="27100" y="30797"/>
                  </a:cubicBezTo>
                  <a:cubicBezTo>
                    <a:pt x="27137" y="30353"/>
                    <a:pt x="27137" y="29762"/>
                    <a:pt x="27137" y="29096"/>
                  </a:cubicBezTo>
                  <a:cubicBezTo>
                    <a:pt x="27137" y="23477"/>
                    <a:pt x="26435" y="10463"/>
                    <a:pt x="25584" y="4548"/>
                  </a:cubicBezTo>
                  <a:cubicBezTo>
                    <a:pt x="25547" y="4400"/>
                    <a:pt x="25547" y="4215"/>
                    <a:pt x="25547" y="4067"/>
                  </a:cubicBezTo>
                  <a:cubicBezTo>
                    <a:pt x="25547" y="2225"/>
                    <a:pt x="26980" y="676"/>
                    <a:pt x="28856" y="629"/>
                  </a:cubicBezTo>
                  <a:close/>
                  <a:moveTo>
                    <a:pt x="28838" y="0"/>
                  </a:moveTo>
                  <a:cubicBezTo>
                    <a:pt x="26620" y="74"/>
                    <a:pt x="24919" y="1886"/>
                    <a:pt x="24919" y="4067"/>
                  </a:cubicBezTo>
                  <a:cubicBezTo>
                    <a:pt x="24919" y="4252"/>
                    <a:pt x="24919" y="4437"/>
                    <a:pt x="24956" y="4659"/>
                  </a:cubicBezTo>
                  <a:cubicBezTo>
                    <a:pt x="25806" y="10500"/>
                    <a:pt x="26546" y="23514"/>
                    <a:pt x="26546" y="29096"/>
                  </a:cubicBezTo>
                  <a:cubicBezTo>
                    <a:pt x="26546" y="29910"/>
                    <a:pt x="26509" y="30575"/>
                    <a:pt x="26472" y="31019"/>
                  </a:cubicBezTo>
                  <a:cubicBezTo>
                    <a:pt x="26472" y="31208"/>
                    <a:pt x="26445" y="31344"/>
                    <a:pt x="26437" y="31448"/>
                  </a:cubicBezTo>
                  <a:lnTo>
                    <a:pt x="26437" y="31448"/>
                  </a:lnTo>
                  <a:cubicBezTo>
                    <a:pt x="26402" y="31443"/>
                    <a:pt x="26365" y="31436"/>
                    <a:pt x="26324" y="31425"/>
                  </a:cubicBezTo>
                  <a:cubicBezTo>
                    <a:pt x="25732" y="31277"/>
                    <a:pt x="24438" y="30871"/>
                    <a:pt x="22775" y="30353"/>
                  </a:cubicBezTo>
                  <a:cubicBezTo>
                    <a:pt x="20261" y="29614"/>
                    <a:pt x="16859" y="28579"/>
                    <a:pt x="13532" y="27728"/>
                  </a:cubicBezTo>
                  <a:cubicBezTo>
                    <a:pt x="10205" y="26915"/>
                    <a:pt x="6914" y="26249"/>
                    <a:pt x="4585" y="26249"/>
                  </a:cubicBezTo>
                  <a:cubicBezTo>
                    <a:pt x="3809" y="26249"/>
                    <a:pt x="3106" y="26323"/>
                    <a:pt x="2552" y="26508"/>
                  </a:cubicBezTo>
                  <a:cubicBezTo>
                    <a:pt x="2034" y="26693"/>
                    <a:pt x="1554" y="26989"/>
                    <a:pt x="1332" y="27433"/>
                  </a:cubicBezTo>
                  <a:cubicBezTo>
                    <a:pt x="777" y="28653"/>
                    <a:pt x="444" y="30464"/>
                    <a:pt x="260" y="32387"/>
                  </a:cubicBezTo>
                  <a:cubicBezTo>
                    <a:pt x="75" y="34309"/>
                    <a:pt x="1" y="36416"/>
                    <a:pt x="1" y="38154"/>
                  </a:cubicBezTo>
                  <a:cubicBezTo>
                    <a:pt x="1" y="40520"/>
                    <a:pt x="112" y="42258"/>
                    <a:pt x="112" y="42258"/>
                  </a:cubicBezTo>
                  <a:cubicBezTo>
                    <a:pt x="112" y="42443"/>
                    <a:pt x="260" y="42554"/>
                    <a:pt x="407" y="42554"/>
                  </a:cubicBezTo>
                  <a:lnTo>
                    <a:pt x="26657" y="42554"/>
                  </a:lnTo>
                  <a:cubicBezTo>
                    <a:pt x="26804" y="42554"/>
                    <a:pt x="26915" y="42443"/>
                    <a:pt x="26952" y="42295"/>
                  </a:cubicBezTo>
                  <a:lnTo>
                    <a:pt x="32757" y="4696"/>
                  </a:lnTo>
                  <a:cubicBezTo>
                    <a:pt x="32757" y="4474"/>
                    <a:pt x="32794" y="4252"/>
                    <a:pt x="32794" y="4067"/>
                  </a:cubicBezTo>
                  <a:cubicBezTo>
                    <a:pt x="32794" y="1886"/>
                    <a:pt x="31056" y="74"/>
                    <a:pt x="28875"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12" name="Google Shape;2828;p50"/>
            <p:cNvSpPr/>
            <p:nvPr/>
          </p:nvSpPr>
          <p:spPr>
            <a:xfrm>
              <a:off x="3336840" y="3405600"/>
              <a:ext cx="122040" cy="133920"/>
            </a:xfrm>
            <a:custGeom>
              <a:avLst/>
              <a:gdLst/>
              <a:ahLst/>
              <a:cxnLst/>
              <a:rect l="l" t="t" r="r" b="b"/>
              <a:pathLst>
                <a:path w="6470" h="7099">
                  <a:moveTo>
                    <a:pt x="4880" y="0"/>
                  </a:moveTo>
                  <a:lnTo>
                    <a:pt x="0" y="4510"/>
                  </a:lnTo>
                  <a:lnTo>
                    <a:pt x="2921" y="7098"/>
                  </a:lnTo>
                  <a:lnTo>
                    <a:pt x="6470" y="4510"/>
                  </a:lnTo>
                  <a:lnTo>
                    <a:pt x="4880"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913" name="Google Shape;2829;p50"/>
            <p:cNvSpPr/>
            <p:nvPr/>
          </p:nvSpPr>
          <p:spPr>
            <a:xfrm>
              <a:off x="3331080" y="3399480"/>
              <a:ext cx="134640" cy="146160"/>
            </a:xfrm>
            <a:custGeom>
              <a:avLst/>
              <a:gdLst/>
              <a:ahLst/>
              <a:cxnLst/>
              <a:rect l="l" t="t" r="r" b="b"/>
              <a:pathLst>
                <a:path w="7136" h="7746">
                  <a:moveTo>
                    <a:pt x="5028" y="851"/>
                  </a:moveTo>
                  <a:lnTo>
                    <a:pt x="6435" y="4754"/>
                  </a:lnTo>
                  <a:lnTo>
                    <a:pt x="3254" y="7062"/>
                  </a:lnTo>
                  <a:lnTo>
                    <a:pt x="777" y="4843"/>
                  </a:lnTo>
                  <a:lnTo>
                    <a:pt x="5028" y="851"/>
                  </a:lnTo>
                  <a:close/>
                  <a:moveTo>
                    <a:pt x="5250" y="0"/>
                  </a:moveTo>
                  <a:cubicBezTo>
                    <a:pt x="5139" y="0"/>
                    <a:pt x="5028" y="37"/>
                    <a:pt x="4954" y="74"/>
                  </a:cubicBezTo>
                  <a:lnTo>
                    <a:pt x="74" y="4622"/>
                  </a:lnTo>
                  <a:cubicBezTo>
                    <a:pt x="37" y="4696"/>
                    <a:pt x="0" y="4770"/>
                    <a:pt x="0" y="4843"/>
                  </a:cubicBezTo>
                  <a:cubicBezTo>
                    <a:pt x="0" y="4954"/>
                    <a:pt x="37" y="5028"/>
                    <a:pt x="111" y="5065"/>
                  </a:cubicBezTo>
                  <a:lnTo>
                    <a:pt x="2995" y="7690"/>
                  </a:lnTo>
                  <a:cubicBezTo>
                    <a:pt x="3050" y="7727"/>
                    <a:pt x="3124" y="7746"/>
                    <a:pt x="3198" y="7746"/>
                  </a:cubicBezTo>
                  <a:cubicBezTo>
                    <a:pt x="3272" y="7746"/>
                    <a:pt x="3346" y="7727"/>
                    <a:pt x="3402" y="7690"/>
                  </a:cubicBezTo>
                  <a:lnTo>
                    <a:pt x="6951" y="5102"/>
                  </a:lnTo>
                  <a:cubicBezTo>
                    <a:pt x="7062" y="5028"/>
                    <a:pt x="7136" y="4880"/>
                    <a:pt x="7062" y="4733"/>
                  </a:cubicBezTo>
                  <a:lnTo>
                    <a:pt x="5435" y="222"/>
                  </a:lnTo>
                  <a:cubicBezTo>
                    <a:pt x="5435" y="111"/>
                    <a:pt x="5324" y="37"/>
                    <a:pt x="5250"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14" name="Google Shape;2830;p50"/>
            <p:cNvSpPr/>
            <p:nvPr/>
          </p:nvSpPr>
          <p:spPr>
            <a:xfrm>
              <a:off x="3412440" y="4125600"/>
              <a:ext cx="463320" cy="791280"/>
            </a:xfrm>
            <a:custGeom>
              <a:avLst/>
              <a:gdLst/>
              <a:ahLst/>
              <a:cxnLst/>
              <a:rect l="l" t="t" r="r" b="b"/>
              <a:pathLst>
                <a:path w="24513" h="41863">
                  <a:moveTo>
                    <a:pt x="19199" y="0"/>
                  </a:moveTo>
                  <a:cubicBezTo>
                    <a:pt x="13895" y="0"/>
                    <a:pt x="1258" y="2156"/>
                    <a:pt x="1258" y="2156"/>
                  </a:cubicBezTo>
                  <a:cubicBezTo>
                    <a:pt x="1258" y="2156"/>
                    <a:pt x="1" y="6879"/>
                    <a:pt x="2405" y="6879"/>
                  </a:cubicBezTo>
                  <a:cubicBezTo>
                    <a:pt x="2508" y="6879"/>
                    <a:pt x="2619" y="6870"/>
                    <a:pt x="2737" y="6851"/>
                  </a:cubicBezTo>
                  <a:cubicBezTo>
                    <a:pt x="4610" y="6556"/>
                    <a:pt x="9622" y="6506"/>
                    <a:pt x="12754" y="6506"/>
                  </a:cubicBezTo>
                  <a:cubicBezTo>
                    <a:pt x="14321" y="6506"/>
                    <a:pt x="15418" y="6519"/>
                    <a:pt x="15418" y="6519"/>
                  </a:cubicBezTo>
                  <a:cubicBezTo>
                    <a:pt x="15418" y="6519"/>
                    <a:pt x="9096" y="21270"/>
                    <a:pt x="7506" y="29182"/>
                  </a:cubicBezTo>
                  <a:cubicBezTo>
                    <a:pt x="6656" y="33470"/>
                    <a:pt x="4253" y="35800"/>
                    <a:pt x="3698" y="37648"/>
                  </a:cubicBezTo>
                  <a:cubicBezTo>
                    <a:pt x="3143" y="39460"/>
                    <a:pt x="4807" y="38757"/>
                    <a:pt x="6471" y="39829"/>
                  </a:cubicBezTo>
                  <a:cubicBezTo>
                    <a:pt x="8097" y="40938"/>
                    <a:pt x="10870" y="41863"/>
                    <a:pt x="12904" y="41863"/>
                  </a:cubicBezTo>
                  <a:cubicBezTo>
                    <a:pt x="14900" y="41863"/>
                    <a:pt x="9391" y="38203"/>
                    <a:pt x="9391" y="35245"/>
                  </a:cubicBezTo>
                  <a:cubicBezTo>
                    <a:pt x="9391" y="32287"/>
                    <a:pt x="16083" y="22527"/>
                    <a:pt x="19374" y="17018"/>
                  </a:cubicBezTo>
                  <a:cubicBezTo>
                    <a:pt x="21967" y="12729"/>
                    <a:pt x="22246" y="12240"/>
                    <a:pt x="22122" y="12240"/>
                  </a:cubicBezTo>
                  <a:cubicBezTo>
                    <a:pt x="22085" y="12240"/>
                    <a:pt x="22013" y="12282"/>
                    <a:pt x="21955" y="12282"/>
                  </a:cubicBezTo>
                  <a:cubicBezTo>
                    <a:pt x="21846" y="12282"/>
                    <a:pt x="21787" y="12130"/>
                    <a:pt x="22109" y="11251"/>
                  </a:cubicBezTo>
                  <a:cubicBezTo>
                    <a:pt x="22516" y="10733"/>
                    <a:pt x="22849" y="10142"/>
                    <a:pt x="23034" y="9513"/>
                  </a:cubicBezTo>
                  <a:cubicBezTo>
                    <a:pt x="24217" y="5668"/>
                    <a:pt x="24512" y="677"/>
                    <a:pt x="20667" y="86"/>
                  </a:cubicBezTo>
                  <a:cubicBezTo>
                    <a:pt x="20287" y="27"/>
                    <a:pt x="19788" y="0"/>
                    <a:pt x="19199"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915" name="Google Shape;2831;p50"/>
            <p:cNvSpPr/>
            <p:nvPr/>
          </p:nvSpPr>
          <p:spPr>
            <a:xfrm>
              <a:off x="3424320" y="4119480"/>
              <a:ext cx="443520" cy="802800"/>
            </a:xfrm>
            <a:custGeom>
              <a:avLst/>
              <a:gdLst/>
              <a:ahLst/>
              <a:cxnLst/>
              <a:rect l="l" t="t" r="r" b="b"/>
              <a:pathLst>
                <a:path w="23477" h="42480">
                  <a:moveTo>
                    <a:pt x="18560" y="629"/>
                  </a:moveTo>
                  <a:cubicBezTo>
                    <a:pt x="19151" y="629"/>
                    <a:pt x="19632" y="666"/>
                    <a:pt x="20002" y="703"/>
                  </a:cubicBezTo>
                  <a:cubicBezTo>
                    <a:pt x="21074" y="887"/>
                    <a:pt x="21776" y="1405"/>
                    <a:pt x="22220" y="2181"/>
                  </a:cubicBezTo>
                  <a:cubicBezTo>
                    <a:pt x="22663" y="2958"/>
                    <a:pt x="22885" y="3993"/>
                    <a:pt x="22885" y="5139"/>
                  </a:cubicBezTo>
                  <a:cubicBezTo>
                    <a:pt x="22885" y="6618"/>
                    <a:pt x="22552" y="8245"/>
                    <a:pt x="22109" y="9723"/>
                  </a:cubicBezTo>
                  <a:cubicBezTo>
                    <a:pt x="21924" y="10315"/>
                    <a:pt x="21628" y="10870"/>
                    <a:pt x="21259" y="11387"/>
                  </a:cubicBezTo>
                  <a:lnTo>
                    <a:pt x="21222" y="11461"/>
                  </a:lnTo>
                  <a:cubicBezTo>
                    <a:pt x="21037" y="11979"/>
                    <a:pt x="20926" y="12237"/>
                    <a:pt x="20926" y="12459"/>
                  </a:cubicBezTo>
                  <a:cubicBezTo>
                    <a:pt x="20926" y="12570"/>
                    <a:pt x="20963" y="12644"/>
                    <a:pt x="21037" y="12755"/>
                  </a:cubicBezTo>
                  <a:cubicBezTo>
                    <a:pt x="21048" y="12766"/>
                    <a:pt x="21059" y="12781"/>
                    <a:pt x="21072" y="12796"/>
                  </a:cubicBezTo>
                  <a:lnTo>
                    <a:pt x="21072" y="12796"/>
                  </a:lnTo>
                  <a:cubicBezTo>
                    <a:pt x="20811" y="13316"/>
                    <a:pt x="20071" y="14537"/>
                    <a:pt x="18486" y="17192"/>
                  </a:cubicBezTo>
                  <a:cubicBezTo>
                    <a:pt x="16859" y="19927"/>
                    <a:pt x="14345" y="23735"/>
                    <a:pt x="12275" y="27248"/>
                  </a:cubicBezTo>
                  <a:cubicBezTo>
                    <a:pt x="11203" y="29022"/>
                    <a:pt x="10278" y="30686"/>
                    <a:pt x="9576" y="32128"/>
                  </a:cubicBezTo>
                  <a:cubicBezTo>
                    <a:pt x="9243" y="32830"/>
                    <a:pt x="8984" y="33496"/>
                    <a:pt x="8762" y="34050"/>
                  </a:cubicBezTo>
                  <a:cubicBezTo>
                    <a:pt x="8578" y="34642"/>
                    <a:pt x="8467" y="35159"/>
                    <a:pt x="8467" y="35566"/>
                  </a:cubicBezTo>
                  <a:cubicBezTo>
                    <a:pt x="8467" y="36268"/>
                    <a:pt x="8725" y="36971"/>
                    <a:pt x="9132" y="37636"/>
                  </a:cubicBezTo>
                  <a:cubicBezTo>
                    <a:pt x="9687" y="38635"/>
                    <a:pt x="10537" y="39596"/>
                    <a:pt x="11239" y="40409"/>
                  </a:cubicBezTo>
                  <a:cubicBezTo>
                    <a:pt x="11572" y="40779"/>
                    <a:pt x="11868" y="41149"/>
                    <a:pt x="12090" y="41444"/>
                  </a:cubicBezTo>
                  <a:cubicBezTo>
                    <a:pt x="12201" y="41555"/>
                    <a:pt x="12275" y="41703"/>
                    <a:pt x="12349" y="41777"/>
                  </a:cubicBezTo>
                  <a:lnTo>
                    <a:pt x="12386" y="41888"/>
                  </a:lnTo>
                  <a:lnTo>
                    <a:pt x="12275" y="41888"/>
                  </a:lnTo>
                  <a:cubicBezTo>
                    <a:pt x="10315" y="41888"/>
                    <a:pt x="7579" y="40964"/>
                    <a:pt x="5990" y="39892"/>
                  </a:cubicBezTo>
                  <a:cubicBezTo>
                    <a:pt x="5213" y="39411"/>
                    <a:pt x="4437" y="39263"/>
                    <a:pt x="3919" y="39115"/>
                  </a:cubicBezTo>
                  <a:cubicBezTo>
                    <a:pt x="3661" y="39041"/>
                    <a:pt x="3476" y="38967"/>
                    <a:pt x="3402" y="38893"/>
                  </a:cubicBezTo>
                  <a:cubicBezTo>
                    <a:pt x="3328" y="38819"/>
                    <a:pt x="3291" y="38782"/>
                    <a:pt x="3254" y="38561"/>
                  </a:cubicBezTo>
                  <a:cubicBezTo>
                    <a:pt x="3254" y="38450"/>
                    <a:pt x="3291" y="38265"/>
                    <a:pt x="3365" y="38043"/>
                  </a:cubicBezTo>
                  <a:cubicBezTo>
                    <a:pt x="3624" y="37193"/>
                    <a:pt x="4326" y="36158"/>
                    <a:pt x="5139" y="34827"/>
                  </a:cubicBezTo>
                  <a:cubicBezTo>
                    <a:pt x="5916" y="33459"/>
                    <a:pt x="6729" y="31758"/>
                    <a:pt x="7173" y="29577"/>
                  </a:cubicBezTo>
                  <a:cubicBezTo>
                    <a:pt x="7949" y="25658"/>
                    <a:pt x="9946" y="20001"/>
                    <a:pt x="11720" y="15306"/>
                  </a:cubicBezTo>
                  <a:cubicBezTo>
                    <a:pt x="12607" y="12977"/>
                    <a:pt x="13458" y="10907"/>
                    <a:pt x="14049" y="9391"/>
                  </a:cubicBezTo>
                  <a:cubicBezTo>
                    <a:pt x="14382" y="8651"/>
                    <a:pt x="14641" y="8023"/>
                    <a:pt x="14789" y="7616"/>
                  </a:cubicBezTo>
                  <a:cubicBezTo>
                    <a:pt x="14974" y="7172"/>
                    <a:pt x="15084" y="6951"/>
                    <a:pt x="15084" y="6951"/>
                  </a:cubicBezTo>
                  <a:cubicBezTo>
                    <a:pt x="15121" y="6877"/>
                    <a:pt x="15121" y="6766"/>
                    <a:pt x="15047" y="6655"/>
                  </a:cubicBezTo>
                  <a:cubicBezTo>
                    <a:pt x="15010" y="6581"/>
                    <a:pt x="14900" y="6544"/>
                    <a:pt x="14789" y="6544"/>
                  </a:cubicBezTo>
                  <a:cubicBezTo>
                    <a:pt x="14789" y="6544"/>
                    <a:pt x="13790" y="6507"/>
                    <a:pt x="12312" y="6507"/>
                  </a:cubicBezTo>
                  <a:cubicBezTo>
                    <a:pt x="10722" y="6507"/>
                    <a:pt x="8652" y="6544"/>
                    <a:pt x="6729" y="6581"/>
                  </a:cubicBezTo>
                  <a:cubicBezTo>
                    <a:pt x="4807" y="6618"/>
                    <a:pt x="3032" y="6729"/>
                    <a:pt x="2071" y="6877"/>
                  </a:cubicBezTo>
                  <a:lnTo>
                    <a:pt x="1775" y="6877"/>
                  </a:lnTo>
                  <a:cubicBezTo>
                    <a:pt x="1516" y="6877"/>
                    <a:pt x="1368" y="6840"/>
                    <a:pt x="1220" y="6729"/>
                  </a:cubicBezTo>
                  <a:cubicBezTo>
                    <a:pt x="999" y="6618"/>
                    <a:pt x="851" y="6359"/>
                    <a:pt x="740" y="6063"/>
                  </a:cubicBezTo>
                  <a:cubicBezTo>
                    <a:pt x="666" y="5731"/>
                    <a:pt x="629" y="5324"/>
                    <a:pt x="629" y="4917"/>
                  </a:cubicBezTo>
                  <a:cubicBezTo>
                    <a:pt x="629" y="4326"/>
                    <a:pt x="703" y="3734"/>
                    <a:pt x="777" y="3291"/>
                  </a:cubicBezTo>
                  <a:cubicBezTo>
                    <a:pt x="814" y="3069"/>
                    <a:pt x="851" y="2884"/>
                    <a:pt x="888" y="2736"/>
                  </a:cubicBezTo>
                  <a:cubicBezTo>
                    <a:pt x="888" y="2735"/>
                    <a:pt x="888" y="2735"/>
                    <a:pt x="888" y="2734"/>
                  </a:cubicBezTo>
                  <a:lnTo>
                    <a:pt x="888" y="2734"/>
                  </a:lnTo>
                  <a:cubicBezTo>
                    <a:pt x="1212" y="2678"/>
                    <a:pt x="1868" y="2568"/>
                    <a:pt x="2736" y="2440"/>
                  </a:cubicBezTo>
                  <a:cubicBezTo>
                    <a:pt x="6544" y="1812"/>
                    <a:pt x="14641" y="629"/>
                    <a:pt x="18560" y="629"/>
                  </a:cubicBezTo>
                  <a:close/>
                  <a:moveTo>
                    <a:pt x="18560" y="0"/>
                  </a:moveTo>
                  <a:cubicBezTo>
                    <a:pt x="15898" y="0"/>
                    <a:pt x="11387" y="555"/>
                    <a:pt x="7579" y="1072"/>
                  </a:cubicBezTo>
                  <a:cubicBezTo>
                    <a:pt x="3734" y="1627"/>
                    <a:pt x="592" y="2144"/>
                    <a:pt x="592" y="2144"/>
                  </a:cubicBezTo>
                  <a:cubicBezTo>
                    <a:pt x="444" y="2181"/>
                    <a:pt x="370" y="2255"/>
                    <a:pt x="333" y="2366"/>
                  </a:cubicBezTo>
                  <a:cubicBezTo>
                    <a:pt x="333" y="2403"/>
                    <a:pt x="0" y="3623"/>
                    <a:pt x="0" y="4917"/>
                  </a:cubicBezTo>
                  <a:cubicBezTo>
                    <a:pt x="0" y="5509"/>
                    <a:pt x="74" y="6137"/>
                    <a:pt x="333" y="6618"/>
                  </a:cubicBezTo>
                  <a:cubicBezTo>
                    <a:pt x="444" y="6877"/>
                    <a:pt x="629" y="7099"/>
                    <a:pt x="888" y="7246"/>
                  </a:cubicBezTo>
                  <a:cubicBezTo>
                    <a:pt x="1147" y="7431"/>
                    <a:pt x="1442" y="7505"/>
                    <a:pt x="1775" y="7505"/>
                  </a:cubicBezTo>
                  <a:cubicBezTo>
                    <a:pt x="1886" y="7505"/>
                    <a:pt x="2034" y="7505"/>
                    <a:pt x="2145" y="7468"/>
                  </a:cubicBezTo>
                  <a:cubicBezTo>
                    <a:pt x="3069" y="7320"/>
                    <a:pt x="4844" y="7246"/>
                    <a:pt x="6766" y="7209"/>
                  </a:cubicBezTo>
                  <a:cubicBezTo>
                    <a:pt x="8652" y="7136"/>
                    <a:pt x="10722" y="7136"/>
                    <a:pt x="12312" y="7136"/>
                  </a:cubicBezTo>
                  <a:lnTo>
                    <a:pt x="14323" y="7136"/>
                  </a:lnTo>
                  <a:cubicBezTo>
                    <a:pt x="13873" y="8217"/>
                    <a:pt x="12585" y="11340"/>
                    <a:pt x="11129" y="15084"/>
                  </a:cubicBezTo>
                  <a:cubicBezTo>
                    <a:pt x="9354" y="19779"/>
                    <a:pt x="7395" y="25473"/>
                    <a:pt x="6581" y="29466"/>
                  </a:cubicBezTo>
                  <a:cubicBezTo>
                    <a:pt x="6175" y="31573"/>
                    <a:pt x="5361" y="33163"/>
                    <a:pt x="4585" y="34494"/>
                  </a:cubicBezTo>
                  <a:cubicBezTo>
                    <a:pt x="3808" y="35825"/>
                    <a:pt x="3069" y="36860"/>
                    <a:pt x="2773" y="37858"/>
                  </a:cubicBezTo>
                  <a:cubicBezTo>
                    <a:pt x="2699" y="38117"/>
                    <a:pt x="2662" y="38376"/>
                    <a:pt x="2662" y="38561"/>
                  </a:cubicBezTo>
                  <a:cubicBezTo>
                    <a:pt x="2625" y="38893"/>
                    <a:pt x="2773" y="39189"/>
                    <a:pt x="3032" y="39374"/>
                  </a:cubicBezTo>
                  <a:cubicBezTo>
                    <a:pt x="3365" y="39633"/>
                    <a:pt x="3771" y="39707"/>
                    <a:pt x="4215" y="39818"/>
                  </a:cubicBezTo>
                  <a:cubicBezTo>
                    <a:pt x="4659" y="39929"/>
                    <a:pt x="5176" y="40076"/>
                    <a:pt x="5657" y="40409"/>
                  </a:cubicBezTo>
                  <a:cubicBezTo>
                    <a:pt x="7395" y="41555"/>
                    <a:pt x="10167" y="42480"/>
                    <a:pt x="12275" y="42480"/>
                  </a:cubicBezTo>
                  <a:cubicBezTo>
                    <a:pt x="12460" y="42480"/>
                    <a:pt x="12607" y="42480"/>
                    <a:pt x="12755" y="42406"/>
                  </a:cubicBezTo>
                  <a:cubicBezTo>
                    <a:pt x="12829" y="42332"/>
                    <a:pt x="12903" y="42295"/>
                    <a:pt x="12940" y="42184"/>
                  </a:cubicBezTo>
                  <a:cubicBezTo>
                    <a:pt x="13014" y="42110"/>
                    <a:pt x="13014" y="42036"/>
                    <a:pt x="13014" y="41925"/>
                  </a:cubicBezTo>
                  <a:cubicBezTo>
                    <a:pt x="13014" y="41703"/>
                    <a:pt x="12903" y="41555"/>
                    <a:pt x="12792" y="41370"/>
                  </a:cubicBezTo>
                  <a:cubicBezTo>
                    <a:pt x="12607" y="41038"/>
                    <a:pt x="12238" y="40631"/>
                    <a:pt x="11868" y="40187"/>
                  </a:cubicBezTo>
                  <a:cubicBezTo>
                    <a:pt x="11276" y="39522"/>
                    <a:pt x="10574" y="38745"/>
                    <a:pt x="10019" y="37932"/>
                  </a:cubicBezTo>
                  <a:cubicBezTo>
                    <a:pt x="9465" y="37119"/>
                    <a:pt x="9058" y="36268"/>
                    <a:pt x="9095" y="35566"/>
                  </a:cubicBezTo>
                  <a:cubicBezTo>
                    <a:pt x="9058" y="35270"/>
                    <a:pt x="9169" y="34790"/>
                    <a:pt x="9354" y="34272"/>
                  </a:cubicBezTo>
                  <a:cubicBezTo>
                    <a:pt x="9982" y="32350"/>
                    <a:pt x="11683" y="29355"/>
                    <a:pt x="13606" y="26249"/>
                  </a:cubicBezTo>
                  <a:cubicBezTo>
                    <a:pt x="15491" y="23144"/>
                    <a:pt x="17561" y="19927"/>
                    <a:pt x="19040" y="17524"/>
                  </a:cubicBezTo>
                  <a:cubicBezTo>
                    <a:pt x="20149" y="15602"/>
                    <a:pt x="20852" y="14456"/>
                    <a:pt x="21259" y="13753"/>
                  </a:cubicBezTo>
                  <a:cubicBezTo>
                    <a:pt x="21443" y="13384"/>
                    <a:pt x="21591" y="13162"/>
                    <a:pt x="21665" y="12977"/>
                  </a:cubicBezTo>
                  <a:cubicBezTo>
                    <a:pt x="21702" y="12903"/>
                    <a:pt x="21739" y="12829"/>
                    <a:pt x="21776" y="12792"/>
                  </a:cubicBezTo>
                  <a:cubicBezTo>
                    <a:pt x="21813" y="12718"/>
                    <a:pt x="21813" y="12681"/>
                    <a:pt x="21813" y="12570"/>
                  </a:cubicBezTo>
                  <a:cubicBezTo>
                    <a:pt x="21813" y="12533"/>
                    <a:pt x="21813" y="12422"/>
                    <a:pt x="21739" y="12348"/>
                  </a:cubicBezTo>
                  <a:cubicBezTo>
                    <a:pt x="21681" y="12310"/>
                    <a:pt x="21633" y="12281"/>
                    <a:pt x="21590" y="12263"/>
                  </a:cubicBezTo>
                  <a:lnTo>
                    <a:pt x="21590" y="12263"/>
                  </a:lnTo>
                  <a:cubicBezTo>
                    <a:pt x="21619" y="12141"/>
                    <a:pt x="21670" y="11964"/>
                    <a:pt x="21758" y="11732"/>
                  </a:cubicBezTo>
                  <a:lnTo>
                    <a:pt x="21758" y="11732"/>
                  </a:lnTo>
                  <a:cubicBezTo>
                    <a:pt x="22156" y="11184"/>
                    <a:pt x="22482" y="10600"/>
                    <a:pt x="22700" y="9908"/>
                  </a:cubicBezTo>
                  <a:cubicBezTo>
                    <a:pt x="23181" y="8393"/>
                    <a:pt x="23477" y="6692"/>
                    <a:pt x="23477" y="5139"/>
                  </a:cubicBezTo>
                  <a:cubicBezTo>
                    <a:pt x="23477" y="3919"/>
                    <a:pt x="23292" y="2773"/>
                    <a:pt x="22774" y="1849"/>
                  </a:cubicBezTo>
                  <a:cubicBezTo>
                    <a:pt x="22220" y="961"/>
                    <a:pt x="21332" y="296"/>
                    <a:pt x="20112" y="111"/>
                  </a:cubicBezTo>
                  <a:cubicBezTo>
                    <a:pt x="19706" y="37"/>
                    <a:pt x="19188" y="0"/>
                    <a:pt x="18560"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16" name="Google Shape;2832;p50"/>
            <p:cNvSpPr/>
            <p:nvPr/>
          </p:nvSpPr>
          <p:spPr>
            <a:xfrm>
              <a:off x="3452040" y="4845240"/>
              <a:ext cx="216720" cy="89280"/>
            </a:xfrm>
            <a:custGeom>
              <a:avLst/>
              <a:gdLst/>
              <a:ahLst/>
              <a:cxnLst/>
              <a:rect l="l" t="t" r="r" b="b"/>
              <a:pathLst>
                <a:path w="11488" h="4733">
                  <a:moveTo>
                    <a:pt x="1072" y="1"/>
                  </a:moveTo>
                  <a:cubicBezTo>
                    <a:pt x="1072" y="1"/>
                    <a:pt x="0" y="1"/>
                    <a:pt x="888" y="888"/>
                  </a:cubicBezTo>
                  <a:cubicBezTo>
                    <a:pt x="1775" y="1775"/>
                    <a:pt x="1775" y="4585"/>
                    <a:pt x="1775" y="4585"/>
                  </a:cubicBezTo>
                  <a:lnTo>
                    <a:pt x="2810" y="4585"/>
                  </a:lnTo>
                  <a:cubicBezTo>
                    <a:pt x="2810" y="4585"/>
                    <a:pt x="2477" y="3180"/>
                    <a:pt x="2995" y="2478"/>
                  </a:cubicBezTo>
                  <a:cubicBezTo>
                    <a:pt x="2995" y="2478"/>
                    <a:pt x="3092" y="2470"/>
                    <a:pt x="3246" y="2470"/>
                  </a:cubicBezTo>
                  <a:cubicBezTo>
                    <a:pt x="3785" y="2470"/>
                    <a:pt x="5028" y="2560"/>
                    <a:pt x="5287" y="3365"/>
                  </a:cubicBezTo>
                  <a:cubicBezTo>
                    <a:pt x="5509" y="4031"/>
                    <a:pt x="6248" y="4733"/>
                    <a:pt x="6248" y="4733"/>
                  </a:cubicBezTo>
                  <a:lnTo>
                    <a:pt x="9650" y="4733"/>
                  </a:lnTo>
                  <a:cubicBezTo>
                    <a:pt x="10574" y="4733"/>
                    <a:pt x="11165" y="4326"/>
                    <a:pt x="11313" y="4031"/>
                  </a:cubicBezTo>
                  <a:cubicBezTo>
                    <a:pt x="11443" y="3804"/>
                    <a:pt x="11487" y="3691"/>
                    <a:pt x="11075" y="3691"/>
                  </a:cubicBezTo>
                  <a:cubicBezTo>
                    <a:pt x="11016" y="3691"/>
                    <a:pt x="10948" y="3693"/>
                    <a:pt x="10870" y="3698"/>
                  </a:cubicBezTo>
                  <a:cubicBezTo>
                    <a:pt x="10782" y="3703"/>
                    <a:pt x="10655" y="3706"/>
                    <a:pt x="10501" y="3706"/>
                  </a:cubicBezTo>
                  <a:cubicBezTo>
                    <a:pt x="9614" y="3706"/>
                    <a:pt x="7819" y="3606"/>
                    <a:pt x="7283" y="3291"/>
                  </a:cubicBezTo>
                  <a:cubicBezTo>
                    <a:pt x="6951" y="3069"/>
                    <a:pt x="6581" y="2626"/>
                    <a:pt x="6322" y="2256"/>
                  </a:cubicBezTo>
                  <a:cubicBezTo>
                    <a:pt x="6063" y="1923"/>
                    <a:pt x="3697" y="814"/>
                    <a:pt x="2403" y="370"/>
                  </a:cubicBezTo>
                  <a:lnTo>
                    <a:pt x="1072"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17" name="Google Shape;2833;p50"/>
            <p:cNvSpPr/>
            <p:nvPr/>
          </p:nvSpPr>
          <p:spPr>
            <a:xfrm>
              <a:off x="3456360" y="4839480"/>
              <a:ext cx="217080" cy="101160"/>
            </a:xfrm>
            <a:custGeom>
              <a:avLst/>
              <a:gdLst/>
              <a:ahLst/>
              <a:cxnLst/>
              <a:rect l="l" t="t" r="r" b="b"/>
              <a:pathLst>
                <a:path w="11498" h="5362">
                  <a:moveTo>
                    <a:pt x="850" y="613"/>
                  </a:moveTo>
                  <a:lnTo>
                    <a:pt x="2107" y="962"/>
                  </a:lnTo>
                  <a:lnTo>
                    <a:pt x="2113" y="940"/>
                  </a:lnTo>
                  <a:lnTo>
                    <a:pt x="2113" y="940"/>
                  </a:lnTo>
                  <a:cubicBezTo>
                    <a:pt x="2740" y="1165"/>
                    <a:pt x="3640" y="1562"/>
                    <a:pt x="4400" y="1923"/>
                  </a:cubicBezTo>
                  <a:cubicBezTo>
                    <a:pt x="4769" y="2108"/>
                    <a:pt x="5139" y="2293"/>
                    <a:pt x="5398" y="2441"/>
                  </a:cubicBezTo>
                  <a:cubicBezTo>
                    <a:pt x="5546" y="2515"/>
                    <a:pt x="5657" y="2589"/>
                    <a:pt x="5731" y="2663"/>
                  </a:cubicBezTo>
                  <a:lnTo>
                    <a:pt x="5841" y="2737"/>
                  </a:lnTo>
                  <a:cubicBezTo>
                    <a:pt x="6137" y="3107"/>
                    <a:pt x="6507" y="3550"/>
                    <a:pt x="6914" y="3846"/>
                  </a:cubicBezTo>
                  <a:cubicBezTo>
                    <a:pt x="7098" y="3957"/>
                    <a:pt x="7320" y="4031"/>
                    <a:pt x="7616" y="4068"/>
                  </a:cubicBezTo>
                  <a:cubicBezTo>
                    <a:pt x="8429" y="4253"/>
                    <a:pt x="9575" y="4327"/>
                    <a:pt x="10278" y="4327"/>
                  </a:cubicBezTo>
                  <a:cubicBezTo>
                    <a:pt x="10426" y="4327"/>
                    <a:pt x="10574" y="4327"/>
                    <a:pt x="10685" y="4290"/>
                  </a:cubicBezTo>
                  <a:lnTo>
                    <a:pt x="10742" y="4290"/>
                  </a:lnTo>
                  <a:cubicBezTo>
                    <a:pt x="10666" y="4360"/>
                    <a:pt x="10549" y="4443"/>
                    <a:pt x="10389" y="4511"/>
                  </a:cubicBezTo>
                  <a:cubicBezTo>
                    <a:pt x="10167" y="4622"/>
                    <a:pt x="9834" y="4733"/>
                    <a:pt x="9428" y="4733"/>
                  </a:cubicBezTo>
                  <a:lnTo>
                    <a:pt x="6157" y="4733"/>
                  </a:lnTo>
                  <a:cubicBezTo>
                    <a:pt x="6066" y="4661"/>
                    <a:pt x="5917" y="4506"/>
                    <a:pt x="5767" y="4327"/>
                  </a:cubicBezTo>
                  <a:cubicBezTo>
                    <a:pt x="5620" y="4068"/>
                    <a:pt x="5435" y="3809"/>
                    <a:pt x="5361" y="3550"/>
                  </a:cubicBezTo>
                  <a:cubicBezTo>
                    <a:pt x="5250" y="3291"/>
                    <a:pt x="5102" y="3070"/>
                    <a:pt x="4880" y="2922"/>
                  </a:cubicBezTo>
                  <a:cubicBezTo>
                    <a:pt x="4584" y="2700"/>
                    <a:pt x="4215" y="2589"/>
                    <a:pt x="3882" y="2515"/>
                  </a:cubicBezTo>
                  <a:cubicBezTo>
                    <a:pt x="3549" y="2478"/>
                    <a:pt x="3217" y="2441"/>
                    <a:pt x="2995" y="2441"/>
                  </a:cubicBezTo>
                  <a:cubicBezTo>
                    <a:pt x="2847" y="2441"/>
                    <a:pt x="2773" y="2478"/>
                    <a:pt x="2736" y="2478"/>
                  </a:cubicBezTo>
                  <a:cubicBezTo>
                    <a:pt x="2662" y="2478"/>
                    <a:pt x="2588" y="2515"/>
                    <a:pt x="2514" y="2589"/>
                  </a:cubicBezTo>
                  <a:cubicBezTo>
                    <a:pt x="2218" y="2996"/>
                    <a:pt x="2181" y="3476"/>
                    <a:pt x="2181" y="3883"/>
                  </a:cubicBezTo>
                  <a:cubicBezTo>
                    <a:pt x="2181" y="4158"/>
                    <a:pt x="2205" y="4400"/>
                    <a:pt x="2231" y="4585"/>
                  </a:cubicBezTo>
                  <a:lnTo>
                    <a:pt x="1842" y="4585"/>
                  </a:lnTo>
                  <a:cubicBezTo>
                    <a:pt x="1832" y="4295"/>
                    <a:pt x="1806" y="3826"/>
                    <a:pt x="1738" y="3328"/>
                  </a:cubicBezTo>
                  <a:cubicBezTo>
                    <a:pt x="1664" y="2885"/>
                    <a:pt x="1590" y="2441"/>
                    <a:pt x="1479" y="2034"/>
                  </a:cubicBezTo>
                  <a:cubicBezTo>
                    <a:pt x="1331" y="1628"/>
                    <a:pt x="1146" y="1258"/>
                    <a:pt x="887" y="962"/>
                  </a:cubicBezTo>
                  <a:cubicBezTo>
                    <a:pt x="776" y="851"/>
                    <a:pt x="703" y="777"/>
                    <a:pt x="666" y="703"/>
                  </a:cubicBezTo>
                  <a:lnTo>
                    <a:pt x="642" y="656"/>
                  </a:lnTo>
                  <a:lnTo>
                    <a:pt x="642" y="656"/>
                  </a:lnTo>
                  <a:cubicBezTo>
                    <a:pt x="676" y="645"/>
                    <a:pt x="716" y="629"/>
                    <a:pt x="739" y="629"/>
                  </a:cubicBezTo>
                  <a:lnTo>
                    <a:pt x="850" y="629"/>
                  </a:lnTo>
                  <a:lnTo>
                    <a:pt x="850" y="613"/>
                  </a:lnTo>
                  <a:close/>
                  <a:moveTo>
                    <a:pt x="850" y="1"/>
                  </a:moveTo>
                  <a:cubicBezTo>
                    <a:pt x="813" y="1"/>
                    <a:pt x="666" y="1"/>
                    <a:pt x="481" y="38"/>
                  </a:cubicBezTo>
                  <a:cubicBezTo>
                    <a:pt x="407" y="75"/>
                    <a:pt x="296" y="112"/>
                    <a:pt x="185" y="223"/>
                  </a:cubicBezTo>
                  <a:cubicBezTo>
                    <a:pt x="74" y="297"/>
                    <a:pt x="0" y="445"/>
                    <a:pt x="0" y="629"/>
                  </a:cubicBezTo>
                  <a:cubicBezTo>
                    <a:pt x="0" y="740"/>
                    <a:pt x="37" y="888"/>
                    <a:pt x="111" y="999"/>
                  </a:cubicBezTo>
                  <a:cubicBezTo>
                    <a:pt x="185" y="1147"/>
                    <a:pt x="296" y="1258"/>
                    <a:pt x="444" y="1406"/>
                  </a:cubicBezTo>
                  <a:cubicBezTo>
                    <a:pt x="629" y="1554"/>
                    <a:pt x="776" y="1850"/>
                    <a:pt x="887" y="2219"/>
                  </a:cubicBezTo>
                  <a:cubicBezTo>
                    <a:pt x="1035" y="2774"/>
                    <a:pt x="1146" y="3439"/>
                    <a:pt x="1183" y="3957"/>
                  </a:cubicBezTo>
                  <a:cubicBezTo>
                    <a:pt x="1220" y="4216"/>
                    <a:pt x="1220" y="4474"/>
                    <a:pt x="1220" y="4622"/>
                  </a:cubicBezTo>
                  <a:cubicBezTo>
                    <a:pt x="1220" y="4770"/>
                    <a:pt x="1220" y="4881"/>
                    <a:pt x="1220" y="4881"/>
                  </a:cubicBezTo>
                  <a:cubicBezTo>
                    <a:pt x="1220" y="4955"/>
                    <a:pt x="1257" y="5029"/>
                    <a:pt x="1331" y="5103"/>
                  </a:cubicBezTo>
                  <a:cubicBezTo>
                    <a:pt x="1368" y="5140"/>
                    <a:pt x="1479" y="5177"/>
                    <a:pt x="1553" y="5177"/>
                  </a:cubicBezTo>
                  <a:lnTo>
                    <a:pt x="2588" y="5177"/>
                  </a:lnTo>
                  <a:cubicBezTo>
                    <a:pt x="2699" y="5177"/>
                    <a:pt x="2773" y="5140"/>
                    <a:pt x="2847" y="5066"/>
                  </a:cubicBezTo>
                  <a:cubicBezTo>
                    <a:pt x="2884" y="4992"/>
                    <a:pt x="2921" y="4881"/>
                    <a:pt x="2884" y="4807"/>
                  </a:cubicBezTo>
                  <a:lnTo>
                    <a:pt x="2884" y="4770"/>
                  </a:lnTo>
                  <a:cubicBezTo>
                    <a:pt x="2884" y="4696"/>
                    <a:pt x="2773" y="4327"/>
                    <a:pt x="2773" y="3883"/>
                  </a:cubicBezTo>
                  <a:cubicBezTo>
                    <a:pt x="2773" y="3577"/>
                    <a:pt x="2824" y="3271"/>
                    <a:pt x="2946" y="3070"/>
                  </a:cubicBezTo>
                  <a:lnTo>
                    <a:pt x="2995" y="3070"/>
                  </a:lnTo>
                  <a:cubicBezTo>
                    <a:pt x="3253" y="3070"/>
                    <a:pt x="3697" y="3107"/>
                    <a:pt x="4067" y="3217"/>
                  </a:cubicBezTo>
                  <a:cubicBezTo>
                    <a:pt x="4252" y="3254"/>
                    <a:pt x="4400" y="3328"/>
                    <a:pt x="4510" y="3402"/>
                  </a:cubicBezTo>
                  <a:cubicBezTo>
                    <a:pt x="4658" y="3513"/>
                    <a:pt x="4732" y="3624"/>
                    <a:pt x="4769" y="3735"/>
                  </a:cubicBezTo>
                  <a:cubicBezTo>
                    <a:pt x="4880" y="4142"/>
                    <a:pt x="5139" y="4511"/>
                    <a:pt x="5398" y="4807"/>
                  </a:cubicBezTo>
                  <a:cubicBezTo>
                    <a:pt x="5620" y="5066"/>
                    <a:pt x="5804" y="5251"/>
                    <a:pt x="5841" y="5251"/>
                  </a:cubicBezTo>
                  <a:cubicBezTo>
                    <a:pt x="5878" y="5325"/>
                    <a:pt x="5952" y="5362"/>
                    <a:pt x="6026" y="5362"/>
                  </a:cubicBezTo>
                  <a:lnTo>
                    <a:pt x="9428" y="5362"/>
                  </a:lnTo>
                  <a:cubicBezTo>
                    <a:pt x="9945" y="5362"/>
                    <a:pt x="10352" y="5214"/>
                    <a:pt x="10685" y="5066"/>
                  </a:cubicBezTo>
                  <a:cubicBezTo>
                    <a:pt x="11017" y="4918"/>
                    <a:pt x="11239" y="4696"/>
                    <a:pt x="11350" y="4511"/>
                  </a:cubicBezTo>
                  <a:cubicBezTo>
                    <a:pt x="11387" y="4437"/>
                    <a:pt x="11424" y="4401"/>
                    <a:pt x="11424" y="4327"/>
                  </a:cubicBezTo>
                  <a:cubicBezTo>
                    <a:pt x="11461" y="4290"/>
                    <a:pt x="11498" y="4216"/>
                    <a:pt x="11498" y="4105"/>
                  </a:cubicBezTo>
                  <a:cubicBezTo>
                    <a:pt x="11498" y="4031"/>
                    <a:pt x="11461" y="3957"/>
                    <a:pt x="11424" y="3883"/>
                  </a:cubicBezTo>
                  <a:cubicBezTo>
                    <a:pt x="11313" y="3772"/>
                    <a:pt x="11202" y="3735"/>
                    <a:pt x="11128" y="3698"/>
                  </a:cubicBezTo>
                  <a:lnTo>
                    <a:pt x="10278" y="3698"/>
                  </a:lnTo>
                  <a:cubicBezTo>
                    <a:pt x="9834" y="3698"/>
                    <a:pt x="9169" y="3661"/>
                    <a:pt x="8577" y="3587"/>
                  </a:cubicBezTo>
                  <a:cubicBezTo>
                    <a:pt x="8281" y="3587"/>
                    <a:pt x="7986" y="3513"/>
                    <a:pt x="7727" y="3476"/>
                  </a:cubicBezTo>
                  <a:cubicBezTo>
                    <a:pt x="7505" y="3439"/>
                    <a:pt x="7320" y="3365"/>
                    <a:pt x="7246" y="3328"/>
                  </a:cubicBezTo>
                  <a:cubicBezTo>
                    <a:pt x="6951" y="3144"/>
                    <a:pt x="6581" y="2700"/>
                    <a:pt x="6322" y="2367"/>
                  </a:cubicBezTo>
                  <a:cubicBezTo>
                    <a:pt x="6248" y="2256"/>
                    <a:pt x="6174" y="2219"/>
                    <a:pt x="6100" y="2145"/>
                  </a:cubicBezTo>
                  <a:cubicBezTo>
                    <a:pt x="5731" y="1886"/>
                    <a:pt x="5065" y="1554"/>
                    <a:pt x="4363" y="1221"/>
                  </a:cubicBezTo>
                  <a:cubicBezTo>
                    <a:pt x="3660" y="888"/>
                    <a:pt x="2847" y="556"/>
                    <a:pt x="2292" y="371"/>
                  </a:cubicBezTo>
                  <a:lnTo>
                    <a:pt x="2255" y="334"/>
                  </a:lnTo>
                  <a:lnTo>
                    <a:pt x="924"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18" name="Google Shape;2834;p50"/>
            <p:cNvSpPr/>
            <p:nvPr/>
          </p:nvSpPr>
          <p:spPr>
            <a:xfrm>
              <a:off x="3554280" y="4824000"/>
              <a:ext cx="76680" cy="66600"/>
            </a:xfrm>
            <a:custGeom>
              <a:avLst/>
              <a:gdLst/>
              <a:ahLst/>
              <a:cxnLst/>
              <a:rect l="l" t="t" r="r" b="b"/>
              <a:pathLst>
                <a:path w="4068" h="3550">
                  <a:moveTo>
                    <a:pt x="2404" y="1"/>
                  </a:moveTo>
                  <a:cubicBezTo>
                    <a:pt x="2404" y="1"/>
                    <a:pt x="1" y="2293"/>
                    <a:pt x="1" y="2552"/>
                  </a:cubicBezTo>
                  <a:cubicBezTo>
                    <a:pt x="38" y="3180"/>
                    <a:pt x="1628" y="3550"/>
                    <a:pt x="1628" y="3550"/>
                  </a:cubicBezTo>
                  <a:lnTo>
                    <a:pt x="4068" y="2071"/>
                  </a:lnTo>
                  <a:lnTo>
                    <a:pt x="3994" y="1295"/>
                  </a:lnTo>
                  <a:cubicBezTo>
                    <a:pt x="3587" y="296"/>
                    <a:pt x="2404" y="1"/>
                    <a:pt x="2404"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19" name="Google Shape;2835;p50"/>
            <p:cNvSpPr/>
            <p:nvPr/>
          </p:nvSpPr>
          <p:spPr>
            <a:xfrm>
              <a:off x="3548520" y="4818600"/>
              <a:ext cx="88560" cy="78120"/>
            </a:xfrm>
            <a:custGeom>
              <a:avLst/>
              <a:gdLst/>
              <a:ahLst/>
              <a:cxnLst/>
              <a:rect l="l" t="t" r="r" b="b"/>
              <a:pathLst>
                <a:path w="4696" h="4157">
                  <a:moveTo>
                    <a:pt x="2776" y="662"/>
                  </a:moveTo>
                  <a:cubicBezTo>
                    <a:pt x="2896" y="699"/>
                    <a:pt x="3067" y="772"/>
                    <a:pt x="3254" y="888"/>
                  </a:cubicBezTo>
                  <a:cubicBezTo>
                    <a:pt x="3529" y="1026"/>
                    <a:pt x="3805" y="1292"/>
                    <a:pt x="3961" y="1627"/>
                  </a:cubicBezTo>
                  <a:lnTo>
                    <a:pt x="3961" y="1627"/>
                  </a:lnTo>
                  <a:lnTo>
                    <a:pt x="3956" y="1628"/>
                  </a:lnTo>
                  <a:lnTo>
                    <a:pt x="4030" y="2219"/>
                  </a:lnTo>
                  <a:lnTo>
                    <a:pt x="1879" y="3503"/>
                  </a:lnTo>
                  <a:lnTo>
                    <a:pt x="1879" y="3503"/>
                  </a:lnTo>
                  <a:cubicBezTo>
                    <a:pt x="1711" y="3463"/>
                    <a:pt x="1379" y="3389"/>
                    <a:pt x="1109" y="3254"/>
                  </a:cubicBezTo>
                  <a:cubicBezTo>
                    <a:pt x="961" y="3180"/>
                    <a:pt x="814" y="3069"/>
                    <a:pt x="740" y="2995"/>
                  </a:cubicBezTo>
                  <a:cubicBezTo>
                    <a:pt x="680" y="2956"/>
                    <a:pt x="652" y="2916"/>
                    <a:pt x="639" y="2887"/>
                  </a:cubicBezTo>
                  <a:lnTo>
                    <a:pt x="639" y="2887"/>
                  </a:lnTo>
                  <a:cubicBezTo>
                    <a:pt x="665" y="2855"/>
                    <a:pt x="696" y="2802"/>
                    <a:pt x="740" y="2737"/>
                  </a:cubicBezTo>
                  <a:cubicBezTo>
                    <a:pt x="1035" y="2404"/>
                    <a:pt x="1553" y="1849"/>
                    <a:pt x="2034" y="1369"/>
                  </a:cubicBezTo>
                  <a:cubicBezTo>
                    <a:pt x="2340" y="1086"/>
                    <a:pt x="2616" y="819"/>
                    <a:pt x="2776" y="662"/>
                  </a:cubicBezTo>
                  <a:close/>
                  <a:moveTo>
                    <a:pt x="2773" y="1"/>
                  </a:moveTo>
                  <a:cubicBezTo>
                    <a:pt x="2662" y="1"/>
                    <a:pt x="2551" y="1"/>
                    <a:pt x="2477" y="75"/>
                  </a:cubicBezTo>
                  <a:cubicBezTo>
                    <a:pt x="2477" y="75"/>
                    <a:pt x="1886" y="666"/>
                    <a:pt x="1294" y="1258"/>
                  </a:cubicBezTo>
                  <a:cubicBezTo>
                    <a:pt x="998" y="1554"/>
                    <a:pt x="666" y="1886"/>
                    <a:pt x="444" y="2145"/>
                  </a:cubicBezTo>
                  <a:cubicBezTo>
                    <a:pt x="333" y="2256"/>
                    <a:pt x="222" y="2367"/>
                    <a:pt x="148" y="2478"/>
                  </a:cubicBezTo>
                  <a:lnTo>
                    <a:pt x="74" y="2626"/>
                  </a:lnTo>
                  <a:cubicBezTo>
                    <a:pt x="37" y="2700"/>
                    <a:pt x="0" y="2737"/>
                    <a:pt x="0" y="2848"/>
                  </a:cubicBezTo>
                  <a:cubicBezTo>
                    <a:pt x="0" y="2922"/>
                    <a:pt x="0" y="2959"/>
                    <a:pt x="0" y="2959"/>
                  </a:cubicBezTo>
                  <a:lnTo>
                    <a:pt x="6" y="2956"/>
                  </a:lnTo>
                  <a:lnTo>
                    <a:pt x="6" y="2956"/>
                  </a:lnTo>
                  <a:cubicBezTo>
                    <a:pt x="25" y="3070"/>
                    <a:pt x="87" y="3162"/>
                    <a:pt x="148" y="3254"/>
                  </a:cubicBezTo>
                  <a:cubicBezTo>
                    <a:pt x="259" y="3439"/>
                    <a:pt x="407" y="3550"/>
                    <a:pt x="592" y="3661"/>
                  </a:cubicBezTo>
                  <a:cubicBezTo>
                    <a:pt x="1146" y="3994"/>
                    <a:pt x="1812" y="4142"/>
                    <a:pt x="1849" y="4142"/>
                  </a:cubicBezTo>
                  <a:cubicBezTo>
                    <a:pt x="1870" y="4152"/>
                    <a:pt x="1892" y="4157"/>
                    <a:pt x="1914" y="4157"/>
                  </a:cubicBezTo>
                  <a:cubicBezTo>
                    <a:pt x="1966" y="4157"/>
                    <a:pt x="2018" y="4131"/>
                    <a:pt x="2071" y="4105"/>
                  </a:cubicBezTo>
                  <a:lnTo>
                    <a:pt x="4548" y="2663"/>
                  </a:lnTo>
                  <a:cubicBezTo>
                    <a:pt x="4622" y="2589"/>
                    <a:pt x="4695" y="2478"/>
                    <a:pt x="4695" y="2330"/>
                  </a:cubicBezTo>
                  <a:lnTo>
                    <a:pt x="4585" y="1554"/>
                  </a:lnTo>
                  <a:lnTo>
                    <a:pt x="4548" y="1480"/>
                  </a:lnTo>
                  <a:cubicBezTo>
                    <a:pt x="4326" y="888"/>
                    <a:pt x="3882" y="518"/>
                    <a:pt x="3475" y="297"/>
                  </a:cubicBezTo>
                  <a:cubicBezTo>
                    <a:pt x="3106" y="75"/>
                    <a:pt x="2773" y="1"/>
                    <a:pt x="2773"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20" name="Google Shape;2836;p50"/>
            <p:cNvSpPr/>
            <p:nvPr/>
          </p:nvSpPr>
          <p:spPr>
            <a:xfrm>
              <a:off x="3494160" y="4029840"/>
              <a:ext cx="629280" cy="894240"/>
            </a:xfrm>
            <a:custGeom>
              <a:avLst/>
              <a:gdLst/>
              <a:ahLst/>
              <a:cxnLst/>
              <a:rect l="l" t="t" r="r" b="b"/>
              <a:pathLst>
                <a:path w="33299" h="47315">
                  <a:moveTo>
                    <a:pt x="13450" y="1"/>
                  </a:moveTo>
                  <a:cubicBezTo>
                    <a:pt x="9313" y="1"/>
                    <a:pt x="4795" y="348"/>
                    <a:pt x="4795" y="348"/>
                  </a:cubicBezTo>
                  <a:cubicBezTo>
                    <a:pt x="2380" y="1336"/>
                    <a:pt x="1" y="10074"/>
                    <a:pt x="1673" y="10074"/>
                  </a:cubicBezTo>
                  <a:cubicBezTo>
                    <a:pt x="1690" y="10074"/>
                    <a:pt x="1708" y="10073"/>
                    <a:pt x="1726" y="10071"/>
                  </a:cubicBezTo>
                  <a:cubicBezTo>
                    <a:pt x="3501" y="9923"/>
                    <a:pt x="14296" y="8962"/>
                    <a:pt x="14296" y="8962"/>
                  </a:cubicBezTo>
                  <a:lnTo>
                    <a:pt x="14296" y="8962"/>
                  </a:lnTo>
                  <a:cubicBezTo>
                    <a:pt x="13963" y="13990"/>
                    <a:pt x="17217" y="23935"/>
                    <a:pt x="19620" y="27040"/>
                  </a:cubicBezTo>
                  <a:cubicBezTo>
                    <a:pt x="21210" y="29000"/>
                    <a:pt x="23095" y="35285"/>
                    <a:pt x="24056" y="37725"/>
                  </a:cubicBezTo>
                  <a:cubicBezTo>
                    <a:pt x="24574" y="39019"/>
                    <a:pt x="24537" y="40461"/>
                    <a:pt x="23982" y="41718"/>
                  </a:cubicBezTo>
                  <a:cubicBezTo>
                    <a:pt x="23687" y="42346"/>
                    <a:pt x="23502" y="43012"/>
                    <a:pt x="23613" y="43419"/>
                  </a:cubicBezTo>
                  <a:cubicBezTo>
                    <a:pt x="23945" y="44380"/>
                    <a:pt x="25092" y="44047"/>
                    <a:pt x="25720" y="44380"/>
                  </a:cubicBezTo>
                  <a:cubicBezTo>
                    <a:pt x="26385" y="44712"/>
                    <a:pt x="28456" y="46635"/>
                    <a:pt x="29047" y="47042"/>
                  </a:cubicBezTo>
                  <a:cubicBezTo>
                    <a:pt x="29371" y="47232"/>
                    <a:pt x="30214" y="47315"/>
                    <a:pt x="31026" y="47315"/>
                  </a:cubicBezTo>
                  <a:cubicBezTo>
                    <a:pt x="31792" y="47315"/>
                    <a:pt x="32530" y="47241"/>
                    <a:pt x="32781" y="47116"/>
                  </a:cubicBezTo>
                  <a:cubicBezTo>
                    <a:pt x="33299" y="46857"/>
                    <a:pt x="32338" y="46561"/>
                    <a:pt x="31746" y="46043"/>
                  </a:cubicBezTo>
                  <a:cubicBezTo>
                    <a:pt x="31155" y="45489"/>
                    <a:pt x="27679" y="39500"/>
                    <a:pt x="27679" y="39500"/>
                  </a:cubicBezTo>
                  <a:cubicBezTo>
                    <a:pt x="27679" y="39500"/>
                    <a:pt x="21357" y="2529"/>
                    <a:pt x="20064" y="902"/>
                  </a:cubicBezTo>
                  <a:cubicBezTo>
                    <a:pt x="19505" y="200"/>
                    <a:pt x="16587" y="1"/>
                    <a:pt x="13450"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921" name="Google Shape;2837;p50"/>
            <p:cNvSpPr/>
            <p:nvPr/>
          </p:nvSpPr>
          <p:spPr>
            <a:xfrm>
              <a:off x="3509280" y="4024440"/>
              <a:ext cx="613440" cy="905760"/>
            </a:xfrm>
            <a:custGeom>
              <a:avLst/>
              <a:gdLst/>
              <a:ahLst/>
              <a:cxnLst/>
              <a:rect l="l" t="t" r="r" b="b"/>
              <a:pathLst>
                <a:path w="32462" h="47915">
                  <a:moveTo>
                    <a:pt x="12682" y="592"/>
                  </a:moveTo>
                  <a:cubicBezTo>
                    <a:pt x="14235" y="592"/>
                    <a:pt x="15750" y="666"/>
                    <a:pt x="16896" y="777"/>
                  </a:cubicBezTo>
                  <a:cubicBezTo>
                    <a:pt x="17488" y="850"/>
                    <a:pt x="18006" y="924"/>
                    <a:pt x="18375" y="1035"/>
                  </a:cubicBezTo>
                  <a:cubicBezTo>
                    <a:pt x="18745" y="1146"/>
                    <a:pt x="18967" y="1294"/>
                    <a:pt x="19041" y="1368"/>
                  </a:cubicBezTo>
                  <a:cubicBezTo>
                    <a:pt x="19041" y="1405"/>
                    <a:pt x="19078" y="1442"/>
                    <a:pt x="19115" y="1553"/>
                  </a:cubicBezTo>
                  <a:cubicBezTo>
                    <a:pt x="19299" y="1960"/>
                    <a:pt x="19558" y="2921"/>
                    <a:pt x="19891" y="4215"/>
                  </a:cubicBezTo>
                  <a:cubicBezTo>
                    <a:pt x="20963" y="8725"/>
                    <a:pt x="22627" y="17635"/>
                    <a:pt x="24032" y="25436"/>
                  </a:cubicBezTo>
                  <a:cubicBezTo>
                    <a:pt x="24734" y="29318"/>
                    <a:pt x="25363" y="32904"/>
                    <a:pt x="25843" y="35566"/>
                  </a:cubicBezTo>
                  <a:cubicBezTo>
                    <a:pt x="26065" y="36860"/>
                    <a:pt x="26250" y="37932"/>
                    <a:pt x="26361" y="38672"/>
                  </a:cubicBezTo>
                  <a:cubicBezTo>
                    <a:pt x="26509" y="39448"/>
                    <a:pt x="26583" y="39855"/>
                    <a:pt x="26583" y="39855"/>
                  </a:cubicBezTo>
                  <a:lnTo>
                    <a:pt x="26620" y="39965"/>
                  </a:lnTo>
                  <a:cubicBezTo>
                    <a:pt x="26620" y="39965"/>
                    <a:pt x="27470" y="41444"/>
                    <a:pt x="28431" y="42997"/>
                  </a:cubicBezTo>
                  <a:cubicBezTo>
                    <a:pt x="28912" y="43773"/>
                    <a:pt x="29392" y="44587"/>
                    <a:pt x="29799" y="45215"/>
                  </a:cubicBezTo>
                  <a:cubicBezTo>
                    <a:pt x="30021" y="45548"/>
                    <a:pt x="30206" y="45807"/>
                    <a:pt x="30354" y="46029"/>
                  </a:cubicBezTo>
                  <a:cubicBezTo>
                    <a:pt x="30539" y="46251"/>
                    <a:pt x="30649" y="46435"/>
                    <a:pt x="30760" y="46546"/>
                  </a:cubicBezTo>
                  <a:cubicBezTo>
                    <a:pt x="31019" y="46768"/>
                    <a:pt x="31315" y="46953"/>
                    <a:pt x="31574" y="47101"/>
                  </a:cubicBezTo>
                  <a:cubicBezTo>
                    <a:pt x="31611" y="47126"/>
                    <a:pt x="31644" y="47151"/>
                    <a:pt x="31675" y="47174"/>
                  </a:cubicBezTo>
                  <a:lnTo>
                    <a:pt x="31675" y="47174"/>
                  </a:lnTo>
                  <a:cubicBezTo>
                    <a:pt x="31666" y="47175"/>
                    <a:pt x="31657" y="47175"/>
                    <a:pt x="31648" y="47175"/>
                  </a:cubicBezTo>
                  <a:cubicBezTo>
                    <a:pt x="31315" y="47249"/>
                    <a:pt x="30760" y="47286"/>
                    <a:pt x="30206" y="47286"/>
                  </a:cubicBezTo>
                  <a:cubicBezTo>
                    <a:pt x="29799" y="47286"/>
                    <a:pt x="29392" y="47286"/>
                    <a:pt x="29097" y="47249"/>
                  </a:cubicBezTo>
                  <a:cubicBezTo>
                    <a:pt x="28764" y="47175"/>
                    <a:pt x="28468" y="47101"/>
                    <a:pt x="28394" y="47064"/>
                  </a:cubicBezTo>
                  <a:cubicBezTo>
                    <a:pt x="28283" y="46990"/>
                    <a:pt x="28062" y="46768"/>
                    <a:pt x="27766" y="46546"/>
                  </a:cubicBezTo>
                  <a:cubicBezTo>
                    <a:pt x="27322" y="46177"/>
                    <a:pt x="26805" y="45733"/>
                    <a:pt x="26287" y="45289"/>
                  </a:cubicBezTo>
                  <a:cubicBezTo>
                    <a:pt x="26065" y="45104"/>
                    <a:pt x="25806" y="44920"/>
                    <a:pt x="25621" y="44735"/>
                  </a:cubicBezTo>
                  <a:cubicBezTo>
                    <a:pt x="25400" y="44587"/>
                    <a:pt x="25215" y="44476"/>
                    <a:pt x="25067" y="44365"/>
                  </a:cubicBezTo>
                  <a:cubicBezTo>
                    <a:pt x="24660" y="44180"/>
                    <a:pt x="24180" y="44180"/>
                    <a:pt x="23810" y="44106"/>
                  </a:cubicBezTo>
                  <a:cubicBezTo>
                    <a:pt x="23625" y="44069"/>
                    <a:pt x="23477" y="44032"/>
                    <a:pt x="23366" y="43958"/>
                  </a:cubicBezTo>
                  <a:cubicBezTo>
                    <a:pt x="23255" y="43884"/>
                    <a:pt x="23181" y="43773"/>
                    <a:pt x="23107" y="43589"/>
                  </a:cubicBezTo>
                  <a:cubicBezTo>
                    <a:pt x="23107" y="43552"/>
                    <a:pt x="23107" y="43478"/>
                    <a:pt x="23107" y="43404"/>
                  </a:cubicBezTo>
                  <a:cubicBezTo>
                    <a:pt x="23070" y="43071"/>
                    <a:pt x="23255" y="42590"/>
                    <a:pt x="23440" y="42147"/>
                  </a:cubicBezTo>
                  <a:cubicBezTo>
                    <a:pt x="23773" y="41407"/>
                    <a:pt x="23921" y="40631"/>
                    <a:pt x="23921" y="39892"/>
                  </a:cubicBezTo>
                  <a:cubicBezTo>
                    <a:pt x="23921" y="39189"/>
                    <a:pt x="23810" y="38524"/>
                    <a:pt x="23551" y="37895"/>
                  </a:cubicBezTo>
                  <a:cubicBezTo>
                    <a:pt x="23070" y="36675"/>
                    <a:pt x="22368" y="34494"/>
                    <a:pt x="21555" y="32386"/>
                  </a:cubicBezTo>
                  <a:cubicBezTo>
                    <a:pt x="21185" y="31314"/>
                    <a:pt x="20741" y="30242"/>
                    <a:pt x="20335" y="29355"/>
                  </a:cubicBezTo>
                  <a:cubicBezTo>
                    <a:pt x="19928" y="28431"/>
                    <a:pt x="19484" y="27654"/>
                    <a:pt x="19078" y="27100"/>
                  </a:cubicBezTo>
                  <a:cubicBezTo>
                    <a:pt x="18523" y="26434"/>
                    <a:pt x="17895" y="25325"/>
                    <a:pt x="17303" y="23957"/>
                  </a:cubicBezTo>
                  <a:cubicBezTo>
                    <a:pt x="15455" y="19964"/>
                    <a:pt x="13754" y="13827"/>
                    <a:pt x="13754" y="9982"/>
                  </a:cubicBezTo>
                  <a:cubicBezTo>
                    <a:pt x="13754" y="9723"/>
                    <a:pt x="13791" y="9502"/>
                    <a:pt x="13791" y="9280"/>
                  </a:cubicBezTo>
                  <a:cubicBezTo>
                    <a:pt x="13791" y="9169"/>
                    <a:pt x="13754" y="9095"/>
                    <a:pt x="13680" y="9021"/>
                  </a:cubicBezTo>
                  <a:cubicBezTo>
                    <a:pt x="13643" y="8984"/>
                    <a:pt x="13532" y="8947"/>
                    <a:pt x="13458" y="8947"/>
                  </a:cubicBezTo>
                  <a:cubicBezTo>
                    <a:pt x="13458" y="8947"/>
                    <a:pt x="2663" y="9908"/>
                    <a:pt x="888" y="10056"/>
                  </a:cubicBezTo>
                  <a:lnTo>
                    <a:pt x="814" y="10019"/>
                  </a:lnTo>
                  <a:cubicBezTo>
                    <a:pt x="777" y="10019"/>
                    <a:pt x="703" y="9945"/>
                    <a:pt x="666" y="9760"/>
                  </a:cubicBezTo>
                  <a:cubicBezTo>
                    <a:pt x="629" y="9613"/>
                    <a:pt x="629" y="9391"/>
                    <a:pt x="629" y="9132"/>
                  </a:cubicBezTo>
                  <a:cubicBezTo>
                    <a:pt x="592" y="7986"/>
                    <a:pt x="1073" y="6063"/>
                    <a:pt x="1738" y="4363"/>
                  </a:cubicBezTo>
                  <a:cubicBezTo>
                    <a:pt x="2071" y="3512"/>
                    <a:pt x="2478" y="2736"/>
                    <a:pt x="2885" y="2107"/>
                  </a:cubicBezTo>
                  <a:cubicBezTo>
                    <a:pt x="3299" y="1521"/>
                    <a:pt x="3681" y="1127"/>
                    <a:pt x="4030" y="957"/>
                  </a:cubicBezTo>
                  <a:lnTo>
                    <a:pt x="4030" y="957"/>
                  </a:lnTo>
                  <a:lnTo>
                    <a:pt x="4031" y="961"/>
                  </a:lnTo>
                  <a:cubicBezTo>
                    <a:pt x="4031" y="961"/>
                    <a:pt x="4289" y="924"/>
                    <a:pt x="4807" y="887"/>
                  </a:cubicBezTo>
                  <a:cubicBezTo>
                    <a:pt x="6249" y="813"/>
                    <a:pt x="9576" y="592"/>
                    <a:pt x="12682" y="592"/>
                  </a:cubicBezTo>
                  <a:close/>
                  <a:moveTo>
                    <a:pt x="12682" y="0"/>
                  </a:moveTo>
                  <a:cubicBezTo>
                    <a:pt x="8541" y="0"/>
                    <a:pt x="3994" y="333"/>
                    <a:pt x="3957" y="333"/>
                  </a:cubicBezTo>
                  <a:lnTo>
                    <a:pt x="3883" y="370"/>
                  </a:lnTo>
                  <a:cubicBezTo>
                    <a:pt x="3328" y="592"/>
                    <a:pt x="2848" y="1109"/>
                    <a:pt x="2404" y="1775"/>
                  </a:cubicBezTo>
                  <a:cubicBezTo>
                    <a:pt x="1701" y="2773"/>
                    <a:pt x="1110" y="4141"/>
                    <a:pt x="703" y="5472"/>
                  </a:cubicBezTo>
                  <a:cubicBezTo>
                    <a:pt x="260" y="6840"/>
                    <a:pt x="1" y="8171"/>
                    <a:pt x="1" y="9132"/>
                  </a:cubicBezTo>
                  <a:cubicBezTo>
                    <a:pt x="1" y="9539"/>
                    <a:pt x="38" y="9871"/>
                    <a:pt x="149" y="10167"/>
                  </a:cubicBezTo>
                  <a:cubicBezTo>
                    <a:pt x="223" y="10278"/>
                    <a:pt x="297" y="10426"/>
                    <a:pt x="444" y="10537"/>
                  </a:cubicBezTo>
                  <a:cubicBezTo>
                    <a:pt x="555" y="10611"/>
                    <a:pt x="703" y="10685"/>
                    <a:pt x="888" y="10685"/>
                  </a:cubicBezTo>
                  <a:lnTo>
                    <a:pt x="962" y="10685"/>
                  </a:lnTo>
                  <a:cubicBezTo>
                    <a:pt x="1849" y="10574"/>
                    <a:pt x="4992" y="10315"/>
                    <a:pt x="7913" y="10056"/>
                  </a:cubicBezTo>
                  <a:cubicBezTo>
                    <a:pt x="9354" y="9908"/>
                    <a:pt x="10759" y="9797"/>
                    <a:pt x="11794" y="9723"/>
                  </a:cubicBezTo>
                  <a:cubicBezTo>
                    <a:pt x="12393" y="9659"/>
                    <a:pt x="12868" y="9620"/>
                    <a:pt x="13162" y="9598"/>
                  </a:cubicBezTo>
                  <a:lnTo>
                    <a:pt x="13162" y="9598"/>
                  </a:lnTo>
                  <a:cubicBezTo>
                    <a:pt x="13162" y="9723"/>
                    <a:pt x="13162" y="9853"/>
                    <a:pt x="13162" y="9982"/>
                  </a:cubicBezTo>
                  <a:cubicBezTo>
                    <a:pt x="13162" y="12644"/>
                    <a:pt x="13939" y="16267"/>
                    <a:pt x="14974" y="19595"/>
                  </a:cubicBezTo>
                  <a:cubicBezTo>
                    <a:pt x="15528" y="21258"/>
                    <a:pt x="16120" y="22848"/>
                    <a:pt x="16749" y="24216"/>
                  </a:cubicBezTo>
                  <a:cubicBezTo>
                    <a:pt x="17340" y="25584"/>
                    <a:pt x="17969" y="26730"/>
                    <a:pt x="18597" y="27506"/>
                  </a:cubicBezTo>
                  <a:cubicBezTo>
                    <a:pt x="18967" y="27950"/>
                    <a:pt x="19373" y="28726"/>
                    <a:pt x="19780" y="29614"/>
                  </a:cubicBezTo>
                  <a:cubicBezTo>
                    <a:pt x="21000" y="32276"/>
                    <a:pt x="22257" y="36268"/>
                    <a:pt x="22997" y="38117"/>
                  </a:cubicBezTo>
                  <a:cubicBezTo>
                    <a:pt x="23218" y="38672"/>
                    <a:pt x="23329" y="39263"/>
                    <a:pt x="23329" y="39892"/>
                  </a:cubicBezTo>
                  <a:cubicBezTo>
                    <a:pt x="23329" y="40557"/>
                    <a:pt x="23181" y="41259"/>
                    <a:pt x="22886" y="41888"/>
                  </a:cubicBezTo>
                  <a:cubicBezTo>
                    <a:pt x="22664" y="42406"/>
                    <a:pt x="22479" y="42923"/>
                    <a:pt x="22479" y="43404"/>
                  </a:cubicBezTo>
                  <a:cubicBezTo>
                    <a:pt x="22479" y="43515"/>
                    <a:pt x="22479" y="43663"/>
                    <a:pt x="22553" y="43773"/>
                  </a:cubicBezTo>
                  <a:cubicBezTo>
                    <a:pt x="22627" y="44069"/>
                    <a:pt x="22812" y="44328"/>
                    <a:pt x="23034" y="44439"/>
                  </a:cubicBezTo>
                  <a:cubicBezTo>
                    <a:pt x="23366" y="44661"/>
                    <a:pt x="23699" y="44735"/>
                    <a:pt x="24032" y="44772"/>
                  </a:cubicBezTo>
                  <a:cubicBezTo>
                    <a:pt x="24364" y="44809"/>
                    <a:pt x="24623" y="44846"/>
                    <a:pt x="24808" y="44920"/>
                  </a:cubicBezTo>
                  <a:cubicBezTo>
                    <a:pt x="24919" y="44993"/>
                    <a:pt x="25178" y="45178"/>
                    <a:pt x="25437" y="45400"/>
                  </a:cubicBezTo>
                  <a:cubicBezTo>
                    <a:pt x="25880" y="45733"/>
                    <a:pt x="26398" y="46214"/>
                    <a:pt x="26915" y="46620"/>
                  </a:cubicBezTo>
                  <a:cubicBezTo>
                    <a:pt x="27396" y="47027"/>
                    <a:pt x="27803" y="47397"/>
                    <a:pt x="28062" y="47581"/>
                  </a:cubicBezTo>
                  <a:cubicBezTo>
                    <a:pt x="28320" y="47729"/>
                    <a:pt x="28616" y="47803"/>
                    <a:pt x="28986" y="47840"/>
                  </a:cubicBezTo>
                  <a:cubicBezTo>
                    <a:pt x="29355" y="47877"/>
                    <a:pt x="29799" y="47914"/>
                    <a:pt x="30206" y="47914"/>
                  </a:cubicBezTo>
                  <a:cubicBezTo>
                    <a:pt x="30612" y="47914"/>
                    <a:pt x="30982" y="47877"/>
                    <a:pt x="31315" y="47840"/>
                  </a:cubicBezTo>
                  <a:cubicBezTo>
                    <a:pt x="31500" y="47840"/>
                    <a:pt x="31648" y="47803"/>
                    <a:pt x="31759" y="47766"/>
                  </a:cubicBezTo>
                  <a:cubicBezTo>
                    <a:pt x="31906" y="47766"/>
                    <a:pt x="32017" y="47729"/>
                    <a:pt x="32128" y="47655"/>
                  </a:cubicBezTo>
                  <a:cubicBezTo>
                    <a:pt x="32202" y="47618"/>
                    <a:pt x="32276" y="47581"/>
                    <a:pt x="32313" y="47508"/>
                  </a:cubicBezTo>
                  <a:cubicBezTo>
                    <a:pt x="32387" y="47434"/>
                    <a:pt x="32461" y="47323"/>
                    <a:pt x="32461" y="47212"/>
                  </a:cubicBezTo>
                  <a:cubicBezTo>
                    <a:pt x="32424" y="47101"/>
                    <a:pt x="32387" y="47027"/>
                    <a:pt x="32350" y="46953"/>
                  </a:cubicBezTo>
                  <a:cubicBezTo>
                    <a:pt x="32276" y="46879"/>
                    <a:pt x="32202" y="46805"/>
                    <a:pt x="32091" y="46731"/>
                  </a:cubicBezTo>
                  <a:cubicBezTo>
                    <a:pt x="31833" y="46546"/>
                    <a:pt x="31426" y="46324"/>
                    <a:pt x="31167" y="46066"/>
                  </a:cubicBezTo>
                  <a:cubicBezTo>
                    <a:pt x="31130" y="46066"/>
                    <a:pt x="31019" y="45881"/>
                    <a:pt x="30871" y="45696"/>
                  </a:cubicBezTo>
                  <a:cubicBezTo>
                    <a:pt x="30354" y="44957"/>
                    <a:pt x="29429" y="43441"/>
                    <a:pt x="28616" y="42110"/>
                  </a:cubicBezTo>
                  <a:cubicBezTo>
                    <a:pt x="28209" y="41444"/>
                    <a:pt x="27840" y="40816"/>
                    <a:pt x="27581" y="40372"/>
                  </a:cubicBezTo>
                  <a:cubicBezTo>
                    <a:pt x="27378" y="40025"/>
                    <a:pt x="27221" y="39768"/>
                    <a:pt x="27162" y="39673"/>
                  </a:cubicBezTo>
                  <a:lnTo>
                    <a:pt x="27162" y="39673"/>
                  </a:lnTo>
                  <a:cubicBezTo>
                    <a:pt x="27016" y="38804"/>
                    <a:pt x="25533" y="30020"/>
                    <a:pt x="23884" y="21036"/>
                  </a:cubicBezTo>
                  <a:cubicBezTo>
                    <a:pt x="22997" y="16304"/>
                    <a:pt x="22072" y="11535"/>
                    <a:pt x="21296" y="7838"/>
                  </a:cubicBezTo>
                  <a:cubicBezTo>
                    <a:pt x="20926" y="5989"/>
                    <a:pt x="20556" y="4400"/>
                    <a:pt x="20261" y="3254"/>
                  </a:cubicBezTo>
                  <a:cubicBezTo>
                    <a:pt x="20113" y="2662"/>
                    <a:pt x="20002" y="2144"/>
                    <a:pt x="19854" y="1775"/>
                  </a:cubicBezTo>
                  <a:cubicBezTo>
                    <a:pt x="19817" y="1590"/>
                    <a:pt x="19743" y="1442"/>
                    <a:pt x="19706" y="1331"/>
                  </a:cubicBezTo>
                  <a:cubicBezTo>
                    <a:pt x="19632" y="1183"/>
                    <a:pt x="19595" y="1072"/>
                    <a:pt x="19521" y="998"/>
                  </a:cubicBezTo>
                  <a:cubicBezTo>
                    <a:pt x="19299" y="740"/>
                    <a:pt x="18967" y="592"/>
                    <a:pt x="18523" y="444"/>
                  </a:cubicBezTo>
                  <a:cubicBezTo>
                    <a:pt x="17895" y="259"/>
                    <a:pt x="17044" y="148"/>
                    <a:pt x="16009" y="74"/>
                  </a:cubicBezTo>
                  <a:cubicBezTo>
                    <a:pt x="15011" y="0"/>
                    <a:pt x="13865" y="0"/>
                    <a:pt x="12682"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22" name="Google Shape;2838;p50"/>
            <p:cNvSpPr/>
            <p:nvPr/>
          </p:nvSpPr>
          <p:spPr>
            <a:xfrm>
              <a:off x="3907800" y="4852800"/>
              <a:ext cx="216720" cy="89280"/>
            </a:xfrm>
            <a:custGeom>
              <a:avLst/>
              <a:gdLst/>
              <a:ahLst/>
              <a:cxnLst/>
              <a:rect l="l" t="t" r="r" b="b"/>
              <a:pathLst>
                <a:path w="11487" h="4733">
                  <a:moveTo>
                    <a:pt x="1072" y="0"/>
                  </a:moveTo>
                  <a:cubicBezTo>
                    <a:pt x="1072" y="0"/>
                    <a:pt x="0" y="0"/>
                    <a:pt x="887" y="888"/>
                  </a:cubicBezTo>
                  <a:cubicBezTo>
                    <a:pt x="1775" y="1775"/>
                    <a:pt x="1775" y="4585"/>
                    <a:pt x="1775" y="4585"/>
                  </a:cubicBezTo>
                  <a:lnTo>
                    <a:pt x="2810" y="4585"/>
                  </a:lnTo>
                  <a:cubicBezTo>
                    <a:pt x="2810" y="4585"/>
                    <a:pt x="2477" y="3180"/>
                    <a:pt x="2995" y="2477"/>
                  </a:cubicBezTo>
                  <a:cubicBezTo>
                    <a:pt x="2995" y="2477"/>
                    <a:pt x="3097" y="2470"/>
                    <a:pt x="3259" y="2470"/>
                  </a:cubicBezTo>
                  <a:cubicBezTo>
                    <a:pt x="3805" y="2470"/>
                    <a:pt x="5030" y="2558"/>
                    <a:pt x="5287" y="3328"/>
                  </a:cubicBezTo>
                  <a:cubicBezTo>
                    <a:pt x="5509" y="4030"/>
                    <a:pt x="6248" y="4733"/>
                    <a:pt x="6248" y="4733"/>
                  </a:cubicBezTo>
                  <a:lnTo>
                    <a:pt x="9649" y="4733"/>
                  </a:lnTo>
                  <a:cubicBezTo>
                    <a:pt x="10574" y="4733"/>
                    <a:pt x="11165" y="4289"/>
                    <a:pt x="11313" y="4030"/>
                  </a:cubicBezTo>
                  <a:cubicBezTo>
                    <a:pt x="11442" y="3804"/>
                    <a:pt x="11487" y="3691"/>
                    <a:pt x="11075" y="3691"/>
                  </a:cubicBezTo>
                  <a:cubicBezTo>
                    <a:pt x="11016" y="3691"/>
                    <a:pt x="10948" y="3693"/>
                    <a:pt x="10869" y="3698"/>
                  </a:cubicBezTo>
                  <a:cubicBezTo>
                    <a:pt x="10783" y="3703"/>
                    <a:pt x="10660" y="3706"/>
                    <a:pt x="10509" y="3706"/>
                  </a:cubicBezTo>
                  <a:cubicBezTo>
                    <a:pt x="9626" y="3706"/>
                    <a:pt x="7820" y="3601"/>
                    <a:pt x="7283" y="3254"/>
                  </a:cubicBezTo>
                  <a:cubicBezTo>
                    <a:pt x="6951" y="3032"/>
                    <a:pt x="6581" y="2588"/>
                    <a:pt x="6322" y="2256"/>
                  </a:cubicBezTo>
                  <a:cubicBezTo>
                    <a:pt x="6063" y="1923"/>
                    <a:pt x="3697" y="814"/>
                    <a:pt x="2403" y="333"/>
                  </a:cubicBezTo>
                  <a:lnTo>
                    <a:pt x="1072"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23" name="Google Shape;2839;p50"/>
            <p:cNvSpPr/>
            <p:nvPr/>
          </p:nvSpPr>
          <p:spPr>
            <a:xfrm>
              <a:off x="3912120" y="4847400"/>
              <a:ext cx="217080" cy="100440"/>
            </a:xfrm>
            <a:custGeom>
              <a:avLst/>
              <a:gdLst/>
              <a:ahLst/>
              <a:cxnLst/>
              <a:rect l="l" t="t" r="r" b="b"/>
              <a:pathLst>
                <a:path w="11499" h="5325">
                  <a:moveTo>
                    <a:pt x="802" y="598"/>
                  </a:moveTo>
                  <a:lnTo>
                    <a:pt x="2074" y="916"/>
                  </a:lnTo>
                  <a:lnTo>
                    <a:pt x="2074" y="916"/>
                  </a:lnTo>
                  <a:lnTo>
                    <a:pt x="2071" y="925"/>
                  </a:lnTo>
                  <a:cubicBezTo>
                    <a:pt x="2700" y="1147"/>
                    <a:pt x="3624" y="1553"/>
                    <a:pt x="4400" y="1923"/>
                  </a:cubicBezTo>
                  <a:cubicBezTo>
                    <a:pt x="4807" y="2108"/>
                    <a:pt x="5140" y="2293"/>
                    <a:pt x="5399" y="2441"/>
                  </a:cubicBezTo>
                  <a:cubicBezTo>
                    <a:pt x="5546" y="2515"/>
                    <a:pt x="5657" y="2589"/>
                    <a:pt x="5731" y="2626"/>
                  </a:cubicBezTo>
                  <a:lnTo>
                    <a:pt x="5842" y="2700"/>
                  </a:lnTo>
                  <a:lnTo>
                    <a:pt x="5842" y="2737"/>
                  </a:lnTo>
                  <a:cubicBezTo>
                    <a:pt x="6138" y="3106"/>
                    <a:pt x="6508" y="3550"/>
                    <a:pt x="6914" y="3809"/>
                  </a:cubicBezTo>
                  <a:cubicBezTo>
                    <a:pt x="7099" y="3957"/>
                    <a:pt x="7321" y="3994"/>
                    <a:pt x="7617" y="4067"/>
                  </a:cubicBezTo>
                  <a:cubicBezTo>
                    <a:pt x="8430" y="4252"/>
                    <a:pt x="9613" y="4289"/>
                    <a:pt x="10279" y="4289"/>
                  </a:cubicBezTo>
                  <a:lnTo>
                    <a:pt x="10744" y="4289"/>
                  </a:lnTo>
                  <a:cubicBezTo>
                    <a:pt x="10673" y="4360"/>
                    <a:pt x="10564" y="4443"/>
                    <a:pt x="10427" y="4511"/>
                  </a:cubicBezTo>
                  <a:cubicBezTo>
                    <a:pt x="10168" y="4622"/>
                    <a:pt x="9835" y="4733"/>
                    <a:pt x="9428" y="4733"/>
                  </a:cubicBezTo>
                  <a:lnTo>
                    <a:pt x="6175" y="4733"/>
                  </a:lnTo>
                  <a:cubicBezTo>
                    <a:pt x="6087" y="4644"/>
                    <a:pt x="5933" y="4480"/>
                    <a:pt x="5805" y="4289"/>
                  </a:cubicBezTo>
                  <a:cubicBezTo>
                    <a:pt x="5620" y="4067"/>
                    <a:pt x="5436" y="3772"/>
                    <a:pt x="5362" y="3550"/>
                  </a:cubicBezTo>
                  <a:cubicBezTo>
                    <a:pt x="5288" y="3291"/>
                    <a:pt x="5103" y="3069"/>
                    <a:pt x="4881" y="2921"/>
                  </a:cubicBezTo>
                  <a:cubicBezTo>
                    <a:pt x="4585" y="2700"/>
                    <a:pt x="4216" y="2589"/>
                    <a:pt x="3883" y="2515"/>
                  </a:cubicBezTo>
                  <a:cubicBezTo>
                    <a:pt x="3550" y="2441"/>
                    <a:pt x="3217" y="2441"/>
                    <a:pt x="3032" y="2441"/>
                  </a:cubicBezTo>
                  <a:lnTo>
                    <a:pt x="2774" y="2441"/>
                  </a:lnTo>
                  <a:cubicBezTo>
                    <a:pt x="2663" y="2441"/>
                    <a:pt x="2589" y="2515"/>
                    <a:pt x="2515" y="2589"/>
                  </a:cubicBezTo>
                  <a:cubicBezTo>
                    <a:pt x="2256" y="2958"/>
                    <a:pt x="2182" y="3439"/>
                    <a:pt x="2182" y="3883"/>
                  </a:cubicBezTo>
                  <a:cubicBezTo>
                    <a:pt x="2182" y="4130"/>
                    <a:pt x="2204" y="4363"/>
                    <a:pt x="2229" y="4548"/>
                  </a:cubicBezTo>
                  <a:lnTo>
                    <a:pt x="1842" y="4548"/>
                  </a:lnTo>
                  <a:cubicBezTo>
                    <a:pt x="1832" y="4256"/>
                    <a:pt x="1805" y="3800"/>
                    <a:pt x="1739" y="3291"/>
                  </a:cubicBezTo>
                  <a:cubicBezTo>
                    <a:pt x="1702" y="2884"/>
                    <a:pt x="1591" y="2441"/>
                    <a:pt x="1480" y="2034"/>
                  </a:cubicBezTo>
                  <a:cubicBezTo>
                    <a:pt x="1332" y="1627"/>
                    <a:pt x="1184" y="1258"/>
                    <a:pt x="888" y="962"/>
                  </a:cubicBezTo>
                  <a:cubicBezTo>
                    <a:pt x="777" y="851"/>
                    <a:pt x="703" y="740"/>
                    <a:pt x="666" y="703"/>
                  </a:cubicBezTo>
                  <a:lnTo>
                    <a:pt x="638" y="647"/>
                  </a:lnTo>
                  <a:lnTo>
                    <a:pt x="638" y="647"/>
                  </a:lnTo>
                  <a:cubicBezTo>
                    <a:pt x="659" y="629"/>
                    <a:pt x="711" y="629"/>
                    <a:pt x="740" y="629"/>
                  </a:cubicBezTo>
                  <a:lnTo>
                    <a:pt x="802" y="598"/>
                  </a:lnTo>
                  <a:close/>
                  <a:moveTo>
                    <a:pt x="851" y="1"/>
                  </a:moveTo>
                  <a:cubicBezTo>
                    <a:pt x="814" y="1"/>
                    <a:pt x="666" y="1"/>
                    <a:pt x="482" y="38"/>
                  </a:cubicBezTo>
                  <a:cubicBezTo>
                    <a:pt x="408" y="75"/>
                    <a:pt x="297" y="112"/>
                    <a:pt x="186" y="186"/>
                  </a:cubicBezTo>
                  <a:cubicBezTo>
                    <a:pt x="112" y="296"/>
                    <a:pt x="1" y="444"/>
                    <a:pt x="1" y="592"/>
                  </a:cubicBezTo>
                  <a:cubicBezTo>
                    <a:pt x="1" y="740"/>
                    <a:pt x="75" y="888"/>
                    <a:pt x="149" y="999"/>
                  </a:cubicBezTo>
                  <a:cubicBezTo>
                    <a:pt x="223" y="1110"/>
                    <a:pt x="297" y="1258"/>
                    <a:pt x="445" y="1406"/>
                  </a:cubicBezTo>
                  <a:cubicBezTo>
                    <a:pt x="629" y="1553"/>
                    <a:pt x="777" y="1849"/>
                    <a:pt x="888" y="2219"/>
                  </a:cubicBezTo>
                  <a:cubicBezTo>
                    <a:pt x="1073" y="2773"/>
                    <a:pt x="1147" y="3439"/>
                    <a:pt x="1184" y="3957"/>
                  </a:cubicBezTo>
                  <a:cubicBezTo>
                    <a:pt x="1221" y="4215"/>
                    <a:pt x="1221" y="4437"/>
                    <a:pt x="1221" y="4622"/>
                  </a:cubicBezTo>
                  <a:cubicBezTo>
                    <a:pt x="1258" y="4770"/>
                    <a:pt x="1258" y="4881"/>
                    <a:pt x="1258" y="4881"/>
                  </a:cubicBezTo>
                  <a:cubicBezTo>
                    <a:pt x="1258" y="4955"/>
                    <a:pt x="1258" y="5029"/>
                    <a:pt x="1332" y="5066"/>
                  </a:cubicBezTo>
                  <a:cubicBezTo>
                    <a:pt x="1406" y="5140"/>
                    <a:pt x="1480" y="5177"/>
                    <a:pt x="1554" y="5177"/>
                  </a:cubicBezTo>
                  <a:lnTo>
                    <a:pt x="2589" y="5177"/>
                  </a:lnTo>
                  <a:cubicBezTo>
                    <a:pt x="2700" y="5177"/>
                    <a:pt x="2774" y="5140"/>
                    <a:pt x="2848" y="5066"/>
                  </a:cubicBezTo>
                  <a:cubicBezTo>
                    <a:pt x="2922" y="4992"/>
                    <a:pt x="2922" y="4881"/>
                    <a:pt x="2885" y="4807"/>
                  </a:cubicBezTo>
                  <a:lnTo>
                    <a:pt x="2885" y="4770"/>
                  </a:lnTo>
                  <a:cubicBezTo>
                    <a:pt x="2885" y="4696"/>
                    <a:pt x="2811" y="4289"/>
                    <a:pt x="2811" y="3883"/>
                  </a:cubicBezTo>
                  <a:cubicBezTo>
                    <a:pt x="2811" y="3577"/>
                    <a:pt x="2836" y="3270"/>
                    <a:pt x="2950" y="3069"/>
                  </a:cubicBezTo>
                  <a:lnTo>
                    <a:pt x="3032" y="3069"/>
                  </a:lnTo>
                  <a:cubicBezTo>
                    <a:pt x="3254" y="3069"/>
                    <a:pt x="3698" y="3069"/>
                    <a:pt x="4068" y="3180"/>
                  </a:cubicBezTo>
                  <a:cubicBezTo>
                    <a:pt x="4253" y="3254"/>
                    <a:pt x="4400" y="3328"/>
                    <a:pt x="4511" y="3402"/>
                  </a:cubicBezTo>
                  <a:cubicBezTo>
                    <a:pt x="4659" y="3513"/>
                    <a:pt x="4733" y="3587"/>
                    <a:pt x="4770" y="3735"/>
                  </a:cubicBezTo>
                  <a:cubicBezTo>
                    <a:pt x="4881" y="4141"/>
                    <a:pt x="5177" y="4511"/>
                    <a:pt x="5399" y="4770"/>
                  </a:cubicBezTo>
                  <a:cubicBezTo>
                    <a:pt x="5620" y="5066"/>
                    <a:pt x="5842" y="5251"/>
                    <a:pt x="5842" y="5251"/>
                  </a:cubicBezTo>
                  <a:cubicBezTo>
                    <a:pt x="5879" y="5287"/>
                    <a:pt x="5953" y="5324"/>
                    <a:pt x="6027" y="5324"/>
                  </a:cubicBezTo>
                  <a:lnTo>
                    <a:pt x="9428" y="5324"/>
                  </a:lnTo>
                  <a:cubicBezTo>
                    <a:pt x="9946" y="5324"/>
                    <a:pt x="10353" y="5214"/>
                    <a:pt x="10685" y="5066"/>
                  </a:cubicBezTo>
                  <a:cubicBezTo>
                    <a:pt x="11018" y="4881"/>
                    <a:pt x="11240" y="4696"/>
                    <a:pt x="11351" y="4474"/>
                  </a:cubicBezTo>
                  <a:cubicBezTo>
                    <a:pt x="11388" y="4437"/>
                    <a:pt x="11425" y="4400"/>
                    <a:pt x="11425" y="4326"/>
                  </a:cubicBezTo>
                  <a:cubicBezTo>
                    <a:pt x="11462" y="4252"/>
                    <a:pt x="11499" y="4215"/>
                    <a:pt x="11499" y="4104"/>
                  </a:cubicBezTo>
                  <a:cubicBezTo>
                    <a:pt x="11499" y="4030"/>
                    <a:pt x="11462" y="3920"/>
                    <a:pt x="11425" y="3846"/>
                  </a:cubicBezTo>
                  <a:cubicBezTo>
                    <a:pt x="11314" y="3735"/>
                    <a:pt x="11240" y="3698"/>
                    <a:pt x="11129" y="3698"/>
                  </a:cubicBezTo>
                  <a:cubicBezTo>
                    <a:pt x="11055" y="3661"/>
                    <a:pt x="10981" y="3661"/>
                    <a:pt x="10870" y="3661"/>
                  </a:cubicBezTo>
                  <a:lnTo>
                    <a:pt x="10648" y="3661"/>
                  </a:lnTo>
                  <a:cubicBezTo>
                    <a:pt x="10574" y="3698"/>
                    <a:pt x="10427" y="3698"/>
                    <a:pt x="10279" y="3698"/>
                  </a:cubicBezTo>
                  <a:cubicBezTo>
                    <a:pt x="9835" y="3698"/>
                    <a:pt x="9170" y="3661"/>
                    <a:pt x="8578" y="3587"/>
                  </a:cubicBezTo>
                  <a:cubicBezTo>
                    <a:pt x="8282" y="3550"/>
                    <a:pt x="7987" y="3513"/>
                    <a:pt x="7728" y="3476"/>
                  </a:cubicBezTo>
                  <a:cubicBezTo>
                    <a:pt x="7506" y="3402"/>
                    <a:pt x="7321" y="3365"/>
                    <a:pt x="7247" y="3291"/>
                  </a:cubicBezTo>
                  <a:cubicBezTo>
                    <a:pt x="6951" y="3143"/>
                    <a:pt x="6582" y="2700"/>
                    <a:pt x="6360" y="2367"/>
                  </a:cubicBezTo>
                  <a:cubicBezTo>
                    <a:pt x="6286" y="2256"/>
                    <a:pt x="6212" y="2219"/>
                    <a:pt x="6101" y="2145"/>
                  </a:cubicBezTo>
                  <a:cubicBezTo>
                    <a:pt x="5731" y="1886"/>
                    <a:pt x="5103" y="1553"/>
                    <a:pt x="4363" y="1221"/>
                  </a:cubicBezTo>
                  <a:cubicBezTo>
                    <a:pt x="3661" y="888"/>
                    <a:pt x="2885" y="555"/>
                    <a:pt x="2293" y="333"/>
                  </a:cubicBezTo>
                  <a:lnTo>
                    <a:pt x="2256" y="333"/>
                  </a:lnTo>
                  <a:lnTo>
                    <a:pt x="925"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24" name="Google Shape;2840;p50"/>
            <p:cNvSpPr/>
            <p:nvPr/>
          </p:nvSpPr>
          <p:spPr>
            <a:xfrm>
              <a:off x="4014360" y="4839480"/>
              <a:ext cx="73800" cy="71640"/>
            </a:xfrm>
            <a:custGeom>
              <a:avLst/>
              <a:gdLst/>
              <a:ahLst/>
              <a:cxnLst/>
              <a:rect l="l" t="t" r="r" b="b"/>
              <a:pathLst>
                <a:path w="3920" h="3809">
                  <a:moveTo>
                    <a:pt x="2404" y="1"/>
                  </a:moveTo>
                  <a:cubicBezTo>
                    <a:pt x="2404" y="1"/>
                    <a:pt x="1" y="2293"/>
                    <a:pt x="38" y="2552"/>
                  </a:cubicBezTo>
                  <a:cubicBezTo>
                    <a:pt x="75" y="3144"/>
                    <a:pt x="1442" y="3809"/>
                    <a:pt x="1442" y="3809"/>
                  </a:cubicBezTo>
                  <a:lnTo>
                    <a:pt x="3919" y="2367"/>
                  </a:lnTo>
                  <a:lnTo>
                    <a:pt x="3624" y="1258"/>
                  </a:lnTo>
                  <a:cubicBezTo>
                    <a:pt x="3217" y="260"/>
                    <a:pt x="2404" y="1"/>
                    <a:pt x="2404"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25" name="Google Shape;2841;p50"/>
            <p:cNvSpPr/>
            <p:nvPr/>
          </p:nvSpPr>
          <p:spPr>
            <a:xfrm>
              <a:off x="4008600" y="4833720"/>
              <a:ext cx="85680" cy="83520"/>
            </a:xfrm>
            <a:custGeom>
              <a:avLst/>
              <a:gdLst/>
              <a:ahLst/>
              <a:cxnLst/>
              <a:rect l="l" t="t" r="r" b="b"/>
              <a:pathLst>
                <a:path w="4549" h="4440">
                  <a:moveTo>
                    <a:pt x="629" y="2751"/>
                  </a:moveTo>
                  <a:lnTo>
                    <a:pt x="614" y="2757"/>
                  </a:lnTo>
                  <a:lnTo>
                    <a:pt x="614" y="2757"/>
                  </a:lnTo>
                  <a:cubicBezTo>
                    <a:pt x="616" y="2753"/>
                    <a:pt x="621" y="2751"/>
                    <a:pt x="629" y="2751"/>
                  </a:cubicBezTo>
                  <a:close/>
                  <a:moveTo>
                    <a:pt x="2769" y="674"/>
                  </a:moveTo>
                  <a:lnTo>
                    <a:pt x="2769" y="674"/>
                  </a:lnTo>
                  <a:cubicBezTo>
                    <a:pt x="2840" y="710"/>
                    <a:pt x="2933" y="762"/>
                    <a:pt x="3032" y="829"/>
                  </a:cubicBezTo>
                  <a:cubicBezTo>
                    <a:pt x="3217" y="1013"/>
                    <a:pt x="3476" y="1272"/>
                    <a:pt x="3624" y="1679"/>
                  </a:cubicBezTo>
                  <a:lnTo>
                    <a:pt x="3846" y="2529"/>
                  </a:lnTo>
                  <a:lnTo>
                    <a:pt x="1733" y="3776"/>
                  </a:lnTo>
                  <a:lnTo>
                    <a:pt x="1733" y="3776"/>
                  </a:lnTo>
                  <a:cubicBezTo>
                    <a:pt x="1584" y="3694"/>
                    <a:pt x="1322" y="3562"/>
                    <a:pt x="1110" y="3380"/>
                  </a:cubicBezTo>
                  <a:cubicBezTo>
                    <a:pt x="962" y="3269"/>
                    <a:pt x="814" y="3158"/>
                    <a:pt x="740" y="3047"/>
                  </a:cubicBezTo>
                  <a:cubicBezTo>
                    <a:pt x="693" y="2999"/>
                    <a:pt x="660" y="2936"/>
                    <a:pt x="643" y="2887"/>
                  </a:cubicBezTo>
                  <a:lnTo>
                    <a:pt x="643" y="2887"/>
                  </a:lnTo>
                  <a:cubicBezTo>
                    <a:pt x="663" y="2849"/>
                    <a:pt x="704" y="2800"/>
                    <a:pt x="777" y="2751"/>
                  </a:cubicBezTo>
                  <a:cubicBezTo>
                    <a:pt x="1036" y="2418"/>
                    <a:pt x="1591" y="1864"/>
                    <a:pt x="2034" y="1383"/>
                  </a:cubicBezTo>
                  <a:cubicBezTo>
                    <a:pt x="2335" y="1082"/>
                    <a:pt x="2608" y="824"/>
                    <a:pt x="2769" y="674"/>
                  </a:cubicBezTo>
                  <a:close/>
                  <a:moveTo>
                    <a:pt x="2722" y="1"/>
                  </a:moveTo>
                  <a:cubicBezTo>
                    <a:pt x="2643" y="1"/>
                    <a:pt x="2569" y="35"/>
                    <a:pt x="2515" y="89"/>
                  </a:cubicBezTo>
                  <a:cubicBezTo>
                    <a:pt x="2515" y="89"/>
                    <a:pt x="1886" y="644"/>
                    <a:pt x="1295" y="1272"/>
                  </a:cubicBezTo>
                  <a:cubicBezTo>
                    <a:pt x="999" y="1568"/>
                    <a:pt x="703" y="1864"/>
                    <a:pt x="481" y="2123"/>
                  </a:cubicBezTo>
                  <a:cubicBezTo>
                    <a:pt x="334" y="2270"/>
                    <a:pt x="260" y="2381"/>
                    <a:pt x="186" y="2492"/>
                  </a:cubicBezTo>
                  <a:lnTo>
                    <a:pt x="75" y="2640"/>
                  </a:lnTo>
                  <a:cubicBezTo>
                    <a:pt x="38" y="2677"/>
                    <a:pt x="1" y="2714"/>
                    <a:pt x="1" y="2862"/>
                  </a:cubicBezTo>
                  <a:cubicBezTo>
                    <a:pt x="1" y="2862"/>
                    <a:pt x="1" y="2862"/>
                    <a:pt x="1" y="2862"/>
                  </a:cubicBezTo>
                  <a:lnTo>
                    <a:pt x="1" y="2862"/>
                  </a:lnTo>
                  <a:cubicBezTo>
                    <a:pt x="1" y="2882"/>
                    <a:pt x="4" y="2897"/>
                    <a:pt x="7" y="2907"/>
                  </a:cubicBezTo>
                  <a:lnTo>
                    <a:pt x="7" y="2907"/>
                  </a:lnTo>
                  <a:cubicBezTo>
                    <a:pt x="53" y="3177"/>
                    <a:pt x="193" y="3352"/>
                    <a:pt x="334" y="3527"/>
                  </a:cubicBezTo>
                  <a:cubicBezTo>
                    <a:pt x="555" y="3786"/>
                    <a:pt x="888" y="4008"/>
                    <a:pt x="1147" y="4156"/>
                  </a:cubicBezTo>
                  <a:cubicBezTo>
                    <a:pt x="1406" y="4304"/>
                    <a:pt x="1628" y="4415"/>
                    <a:pt x="1628" y="4415"/>
                  </a:cubicBezTo>
                  <a:cubicBezTo>
                    <a:pt x="1658" y="4430"/>
                    <a:pt x="1695" y="4439"/>
                    <a:pt x="1733" y="4439"/>
                  </a:cubicBezTo>
                  <a:cubicBezTo>
                    <a:pt x="1787" y="4439"/>
                    <a:pt x="1843" y="4421"/>
                    <a:pt x="1886" y="4378"/>
                  </a:cubicBezTo>
                  <a:lnTo>
                    <a:pt x="4363" y="2936"/>
                  </a:lnTo>
                  <a:cubicBezTo>
                    <a:pt x="4474" y="2862"/>
                    <a:pt x="4548" y="2714"/>
                    <a:pt x="4511" y="2566"/>
                  </a:cubicBezTo>
                  <a:lnTo>
                    <a:pt x="4215" y="1494"/>
                  </a:lnTo>
                  <a:lnTo>
                    <a:pt x="4179" y="1457"/>
                  </a:lnTo>
                  <a:cubicBezTo>
                    <a:pt x="3994" y="903"/>
                    <a:pt x="3624" y="533"/>
                    <a:pt x="3365" y="311"/>
                  </a:cubicBezTo>
                  <a:cubicBezTo>
                    <a:pt x="3069" y="89"/>
                    <a:pt x="2848" y="15"/>
                    <a:pt x="2811" y="15"/>
                  </a:cubicBezTo>
                  <a:cubicBezTo>
                    <a:pt x="2781" y="5"/>
                    <a:pt x="2751" y="1"/>
                    <a:pt x="2722"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26" name="Google Shape;2842;p50"/>
            <p:cNvSpPr/>
            <p:nvPr/>
          </p:nvSpPr>
          <p:spPr>
            <a:xfrm>
              <a:off x="3276000" y="3757320"/>
              <a:ext cx="481320" cy="175680"/>
            </a:xfrm>
            <a:custGeom>
              <a:avLst/>
              <a:gdLst/>
              <a:ahLst/>
              <a:cxnLst/>
              <a:rect l="l" t="t" r="r" b="b"/>
              <a:pathLst>
                <a:path w="25474" h="9317">
                  <a:moveTo>
                    <a:pt x="22590" y="0"/>
                  </a:moveTo>
                  <a:cubicBezTo>
                    <a:pt x="21628" y="0"/>
                    <a:pt x="20187" y="333"/>
                    <a:pt x="20187" y="333"/>
                  </a:cubicBezTo>
                  <a:lnTo>
                    <a:pt x="17414" y="1442"/>
                  </a:lnTo>
                  <a:lnTo>
                    <a:pt x="1" y="4252"/>
                  </a:lnTo>
                  <a:lnTo>
                    <a:pt x="407" y="9317"/>
                  </a:lnTo>
                  <a:lnTo>
                    <a:pt x="17931" y="3623"/>
                  </a:lnTo>
                  <a:lnTo>
                    <a:pt x="23107" y="2071"/>
                  </a:lnTo>
                  <a:cubicBezTo>
                    <a:pt x="23107" y="2071"/>
                    <a:pt x="24327" y="2921"/>
                    <a:pt x="24845" y="3217"/>
                  </a:cubicBezTo>
                  <a:cubicBezTo>
                    <a:pt x="24954" y="3279"/>
                    <a:pt x="25044" y="3305"/>
                    <a:pt x="25120" y="3305"/>
                  </a:cubicBezTo>
                  <a:cubicBezTo>
                    <a:pt x="25404" y="3305"/>
                    <a:pt x="25473" y="2933"/>
                    <a:pt x="25473" y="2699"/>
                  </a:cubicBezTo>
                  <a:cubicBezTo>
                    <a:pt x="25473" y="2403"/>
                    <a:pt x="23514" y="0"/>
                    <a:pt x="2259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927" name="Google Shape;2843;p50"/>
            <p:cNvSpPr/>
            <p:nvPr/>
          </p:nvSpPr>
          <p:spPr>
            <a:xfrm>
              <a:off x="3269520" y="3751560"/>
              <a:ext cx="493200" cy="187560"/>
            </a:xfrm>
            <a:custGeom>
              <a:avLst/>
              <a:gdLst/>
              <a:ahLst/>
              <a:cxnLst/>
              <a:rect l="l" t="t" r="r" b="b"/>
              <a:pathLst>
                <a:path w="26103" h="9933">
                  <a:moveTo>
                    <a:pt x="22923" y="592"/>
                  </a:moveTo>
                  <a:cubicBezTo>
                    <a:pt x="22997" y="592"/>
                    <a:pt x="23292" y="703"/>
                    <a:pt x="23588" y="925"/>
                  </a:cubicBezTo>
                  <a:cubicBezTo>
                    <a:pt x="24032" y="1258"/>
                    <a:pt x="24512" y="1738"/>
                    <a:pt x="24919" y="2219"/>
                  </a:cubicBezTo>
                  <a:cubicBezTo>
                    <a:pt x="25104" y="2441"/>
                    <a:pt x="25252" y="2625"/>
                    <a:pt x="25363" y="2810"/>
                  </a:cubicBezTo>
                  <a:cubicBezTo>
                    <a:pt x="25437" y="2884"/>
                    <a:pt x="25474" y="2958"/>
                    <a:pt x="25474" y="2995"/>
                  </a:cubicBezTo>
                  <a:lnTo>
                    <a:pt x="25509" y="3031"/>
                  </a:lnTo>
                  <a:lnTo>
                    <a:pt x="25509" y="3031"/>
                  </a:lnTo>
                  <a:cubicBezTo>
                    <a:pt x="25503" y="3130"/>
                    <a:pt x="25474" y="3225"/>
                    <a:pt x="25474" y="3291"/>
                  </a:cubicBezTo>
                  <a:cubicBezTo>
                    <a:pt x="25474" y="3291"/>
                    <a:pt x="25437" y="3291"/>
                    <a:pt x="25363" y="3254"/>
                  </a:cubicBezTo>
                  <a:cubicBezTo>
                    <a:pt x="25104" y="3106"/>
                    <a:pt x="24660" y="2810"/>
                    <a:pt x="24291" y="2552"/>
                  </a:cubicBezTo>
                  <a:cubicBezTo>
                    <a:pt x="23921" y="2330"/>
                    <a:pt x="23588" y="2108"/>
                    <a:pt x="23588" y="2108"/>
                  </a:cubicBezTo>
                  <a:cubicBezTo>
                    <a:pt x="23536" y="2082"/>
                    <a:pt x="23484" y="2056"/>
                    <a:pt x="23418" y="2056"/>
                  </a:cubicBezTo>
                  <a:cubicBezTo>
                    <a:pt x="23391" y="2056"/>
                    <a:pt x="23362" y="2060"/>
                    <a:pt x="23329" y="2071"/>
                  </a:cubicBezTo>
                  <a:lnTo>
                    <a:pt x="18153" y="3624"/>
                  </a:lnTo>
                  <a:lnTo>
                    <a:pt x="1036" y="9206"/>
                  </a:lnTo>
                  <a:lnTo>
                    <a:pt x="666" y="4807"/>
                  </a:lnTo>
                  <a:lnTo>
                    <a:pt x="17784" y="2071"/>
                  </a:lnTo>
                  <a:lnTo>
                    <a:pt x="17858" y="2034"/>
                  </a:lnTo>
                  <a:lnTo>
                    <a:pt x="20589" y="905"/>
                  </a:lnTo>
                  <a:lnTo>
                    <a:pt x="20589" y="905"/>
                  </a:lnTo>
                  <a:lnTo>
                    <a:pt x="20594" y="925"/>
                  </a:lnTo>
                  <a:cubicBezTo>
                    <a:pt x="20594" y="925"/>
                    <a:pt x="20667" y="888"/>
                    <a:pt x="20815" y="851"/>
                  </a:cubicBezTo>
                  <a:cubicBezTo>
                    <a:pt x="21259" y="777"/>
                    <a:pt x="22257" y="592"/>
                    <a:pt x="22923" y="592"/>
                  </a:cubicBezTo>
                  <a:close/>
                  <a:moveTo>
                    <a:pt x="22923" y="1"/>
                  </a:moveTo>
                  <a:cubicBezTo>
                    <a:pt x="21924" y="1"/>
                    <a:pt x="20483" y="296"/>
                    <a:pt x="20446" y="296"/>
                  </a:cubicBezTo>
                  <a:lnTo>
                    <a:pt x="20409" y="333"/>
                  </a:lnTo>
                  <a:lnTo>
                    <a:pt x="17674" y="1449"/>
                  </a:lnTo>
                  <a:lnTo>
                    <a:pt x="17674" y="1449"/>
                  </a:lnTo>
                  <a:lnTo>
                    <a:pt x="17673" y="1442"/>
                  </a:lnTo>
                  <a:lnTo>
                    <a:pt x="297" y="4252"/>
                  </a:lnTo>
                  <a:cubicBezTo>
                    <a:pt x="112" y="4252"/>
                    <a:pt x="1" y="4400"/>
                    <a:pt x="38" y="4585"/>
                  </a:cubicBezTo>
                  <a:lnTo>
                    <a:pt x="445" y="9650"/>
                  </a:lnTo>
                  <a:cubicBezTo>
                    <a:pt x="445" y="9724"/>
                    <a:pt x="482" y="9835"/>
                    <a:pt x="592" y="9872"/>
                  </a:cubicBezTo>
                  <a:cubicBezTo>
                    <a:pt x="636" y="9915"/>
                    <a:pt x="679" y="9933"/>
                    <a:pt x="730" y="9933"/>
                  </a:cubicBezTo>
                  <a:cubicBezTo>
                    <a:pt x="766" y="9933"/>
                    <a:pt x="805" y="9924"/>
                    <a:pt x="851" y="9909"/>
                  </a:cubicBezTo>
                  <a:lnTo>
                    <a:pt x="18338" y="4215"/>
                  </a:lnTo>
                  <a:lnTo>
                    <a:pt x="23376" y="2704"/>
                  </a:lnTo>
                  <a:lnTo>
                    <a:pt x="23376" y="2704"/>
                  </a:lnTo>
                  <a:cubicBezTo>
                    <a:pt x="23704" y="2916"/>
                    <a:pt x="24610" y="3502"/>
                    <a:pt x="25030" y="3772"/>
                  </a:cubicBezTo>
                  <a:cubicBezTo>
                    <a:pt x="25178" y="3846"/>
                    <a:pt x="25326" y="3919"/>
                    <a:pt x="25474" y="3919"/>
                  </a:cubicBezTo>
                  <a:cubicBezTo>
                    <a:pt x="25622" y="3919"/>
                    <a:pt x="25732" y="3846"/>
                    <a:pt x="25843" y="3772"/>
                  </a:cubicBezTo>
                  <a:cubicBezTo>
                    <a:pt x="25991" y="3661"/>
                    <a:pt x="26028" y="3513"/>
                    <a:pt x="26065" y="3365"/>
                  </a:cubicBezTo>
                  <a:cubicBezTo>
                    <a:pt x="26102" y="3217"/>
                    <a:pt x="26102" y="3106"/>
                    <a:pt x="26102" y="2995"/>
                  </a:cubicBezTo>
                  <a:cubicBezTo>
                    <a:pt x="26102" y="2884"/>
                    <a:pt x="26102" y="2847"/>
                    <a:pt x="26065" y="2773"/>
                  </a:cubicBezTo>
                  <a:cubicBezTo>
                    <a:pt x="25991" y="2589"/>
                    <a:pt x="25843" y="2367"/>
                    <a:pt x="25622" y="2108"/>
                  </a:cubicBezTo>
                  <a:cubicBezTo>
                    <a:pt x="25289" y="1664"/>
                    <a:pt x="24808" y="1184"/>
                    <a:pt x="24365" y="777"/>
                  </a:cubicBezTo>
                  <a:cubicBezTo>
                    <a:pt x="24106" y="555"/>
                    <a:pt x="23884" y="370"/>
                    <a:pt x="23625" y="222"/>
                  </a:cubicBezTo>
                  <a:cubicBezTo>
                    <a:pt x="23403" y="111"/>
                    <a:pt x="23181" y="1"/>
                    <a:pt x="22923"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28" name="Google Shape;2844;p50"/>
            <p:cNvSpPr/>
            <p:nvPr/>
          </p:nvSpPr>
          <p:spPr>
            <a:xfrm>
              <a:off x="3626280" y="3784680"/>
              <a:ext cx="128880" cy="37440"/>
            </a:xfrm>
            <a:custGeom>
              <a:avLst/>
              <a:gdLst/>
              <a:ahLst/>
              <a:cxnLst/>
              <a:rect l="l" t="t" r="r" b="b"/>
              <a:pathLst>
                <a:path w="6841" h="1997">
                  <a:moveTo>
                    <a:pt x="1665" y="0"/>
                  </a:moveTo>
                  <a:lnTo>
                    <a:pt x="1" y="1997"/>
                  </a:lnTo>
                  <a:cubicBezTo>
                    <a:pt x="1" y="1997"/>
                    <a:pt x="334" y="1997"/>
                    <a:pt x="1665" y="1886"/>
                  </a:cubicBezTo>
                  <a:cubicBezTo>
                    <a:pt x="3033" y="1775"/>
                    <a:pt x="3735" y="1146"/>
                    <a:pt x="3735" y="1146"/>
                  </a:cubicBezTo>
                  <a:cubicBezTo>
                    <a:pt x="3735" y="1146"/>
                    <a:pt x="4992" y="1257"/>
                    <a:pt x="5916" y="1257"/>
                  </a:cubicBezTo>
                  <a:cubicBezTo>
                    <a:pt x="6840" y="1257"/>
                    <a:pt x="6545" y="444"/>
                    <a:pt x="5805" y="333"/>
                  </a:cubicBezTo>
                  <a:cubicBezTo>
                    <a:pt x="5103" y="222"/>
                    <a:pt x="1665" y="0"/>
                    <a:pt x="1665"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929" name="Google Shape;2845;p50"/>
            <p:cNvSpPr/>
            <p:nvPr/>
          </p:nvSpPr>
          <p:spPr>
            <a:xfrm>
              <a:off x="3620520" y="3778920"/>
              <a:ext cx="133920" cy="48600"/>
            </a:xfrm>
            <a:custGeom>
              <a:avLst/>
              <a:gdLst/>
              <a:ahLst/>
              <a:cxnLst/>
              <a:rect l="l" t="t" r="r" b="b"/>
              <a:pathLst>
                <a:path w="7099" h="2589">
                  <a:moveTo>
                    <a:pt x="1997" y="0"/>
                  </a:moveTo>
                  <a:cubicBezTo>
                    <a:pt x="1812" y="0"/>
                    <a:pt x="1664" y="111"/>
                    <a:pt x="1664" y="296"/>
                  </a:cubicBezTo>
                  <a:cubicBezTo>
                    <a:pt x="1664" y="444"/>
                    <a:pt x="1775" y="592"/>
                    <a:pt x="1960" y="629"/>
                  </a:cubicBezTo>
                  <a:cubicBezTo>
                    <a:pt x="1960" y="629"/>
                    <a:pt x="2810" y="666"/>
                    <a:pt x="3734" y="740"/>
                  </a:cubicBezTo>
                  <a:cubicBezTo>
                    <a:pt x="4695" y="814"/>
                    <a:pt x="5731" y="888"/>
                    <a:pt x="6063" y="925"/>
                  </a:cubicBezTo>
                  <a:cubicBezTo>
                    <a:pt x="6211" y="962"/>
                    <a:pt x="6322" y="999"/>
                    <a:pt x="6396" y="1073"/>
                  </a:cubicBezTo>
                  <a:lnTo>
                    <a:pt x="6470" y="1147"/>
                  </a:lnTo>
                  <a:lnTo>
                    <a:pt x="6470" y="1183"/>
                  </a:lnTo>
                  <a:cubicBezTo>
                    <a:pt x="6470" y="1220"/>
                    <a:pt x="6359" y="1257"/>
                    <a:pt x="6211" y="1257"/>
                  </a:cubicBezTo>
                  <a:cubicBezTo>
                    <a:pt x="5768" y="1257"/>
                    <a:pt x="5213" y="1220"/>
                    <a:pt x="4806" y="1183"/>
                  </a:cubicBezTo>
                  <a:cubicBezTo>
                    <a:pt x="4363" y="1183"/>
                    <a:pt x="4067" y="1147"/>
                    <a:pt x="4067" y="1147"/>
                  </a:cubicBezTo>
                  <a:cubicBezTo>
                    <a:pt x="3993" y="1147"/>
                    <a:pt x="3882" y="1147"/>
                    <a:pt x="3845" y="1220"/>
                  </a:cubicBezTo>
                  <a:cubicBezTo>
                    <a:pt x="3808" y="1220"/>
                    <a:pt x="3180" y="1775"/>
                    <a:pt x="1960" y="1849"/>
                  </a:cubicBezTo>
                  <a:cubicBezTo>
                    <a:pt x="1257" y="1923"/>
                    <a:pt x="850" y="1960"/>
                    <a:pt x="629" y="1960"/>
                  </a:cubicBezTo>
                  <a:lnTo>
                    <a:pt x="296" y="1960"/>
                  </a:lnTo>
                  <a:cubicBezTo>
                    <a:pt x="148" y="1960"/>
                    <a:pt x="0" y="2108"/>
                    <a:pt x="0" y="2293"/>
                  </a:cubicBezTo>
                  <a:cubicBezTo>
                    <a:pt x="0" y="2440"/>
                    <a:pt x="148" y="2588"/>
                    <a:pt x="296" y="2588"/>
                  </a:cubicBezTo>
                  <a:cubicBezTo>
                    <a:pt x="333" y="2588"/>
                    <a:pt x="629" y="2588"/>
                    <a:pt x="1997" y="2477"/>
                  </a:cubicBezTo>
                  <a:cubicBezTo>
                    <a:pt x="3158" y="2388"/>
                    <a:pt x="3888" y="1939"/>
                    <a:pt x="4147" y="1748"/>
                  </a:cubicBezTo>
                  <a:lnTo>
                    <a:pt x="4147" y="1748"/>
                  </a:lnTo>
                  <a:cubicBezTo>
                    <a:pt x="4475" y="1775"/>
                    <a:pt x="5429" y="1849"/>
                    <a:pt x="6211" y="1849"/>
                  </a:cubicBezTo>
                  <a:cubicBezTo>
                    <a:pt x="6470" y="1849"/>
                    <a:pt x="6655" y="1812"/>
                    <a:pt x="6840" y="1701"/>
                  </a:cubicBezTo>
                  <a:cubicBezTo>
                    <a:pt x="6988" y="1590"/>
                    <a:pt x="7099" y="1405"/>
                    <a:pt x="7099" y="1220"/>
                  </a:cubicBezTo>
                  <a:cubicBezTo>
                    <a:pt x="7099" y="962"/>
                    <a:pt x="6988" y="777"/>
                    <a:pt x="6803" y="629"/>
                  </a:cubicBezTo>
                  <a:cubicBezTo>
                    <a:pt x="6655" y="481"/>
                    <a:pt x="6433" y="370"/>
                    <a:pt x="6137" y="296"/>
                  </a:cubicBezTo>
                  <a:cubicBezTo>
                    <a:pt x="5768" y="259"/>
                    <a:pt x="4732" y="185"/>
                    <a:pt x="3771" y="111"/>
                  </a:cubicBezTo>
                  <a:cubicBezTo>
                    <a:pt x="2847" y="37"/>
                    <a:pt x="1997" y="0"/>
                    <a:pt x="1997"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30" name="Google Shape;2846;p50"/>
            <p:cNvSpPr/>
            <p:nvPr/>
          </p:nvSpPr>
          <p:spPr>
            <a:xfrm>
              <a:off x="3045960" y="3476520"/>
              <a:ext cx="684720" cy="811440"/>
            </a:xfrm>
            <a:custGeom>
              <a:avLst/>
              <a:gdLst/>
              <a:ahLst/>
              <a:cxnLst/>
              <a:rect l="l" t="t" r="r" b="b"/>
              <a:pathLst>
                <a:path w="36232" h="42934">
                  <a:moveTo>
                    <a:pt x="12856" y="1"/>
                  </a:moveTo>
                  <a:cubicBezTo>
                    <a:pt x="7710" y="1"/>
                    <a:pt x="4615" y="2378"/>
                    <a:pt x="4215" y="7090"/>
                  </a:cubicBezTo>
                  <a:cubicBezTo>
                    <a:pt x="3734" y="12784"/>
                    <a:pt x="2921" y="20881"/>
                    <a:pt x="2440" y="25095"/>
                  </a:cubicBezTo>
                  <a:cubicBezTo>
                    <a:pt x="1923" y="29310"/>
                    <a:pt x="0" y="30419"/>
                    <a:pt x="333" y="34819"/>
                  </a:cubicBezTo>
                  <a:cubicBezTo>
                    <a:pt x="629" y="39181"/>
                    <a:pt x="3069" y="42434"/>
                    <a:pt x="7284" y="42730"/>
                  </a:cubicBezTo>
                  <a:cubicBezTo>
                    <a:pt x="9090" y="42873"/>
                    <a:pt x="10563" y="42934"/>
                    <a:pt x="12094" y="42934"/>
                  </a:cubicBezTo>
                  <a:cubicBezTo>
                    <a:pt x="14135" y="42934"/>
                    <a:pt x="16278" y="42825"/>
                    <a:pt x="19447" y="42656"/>
                  </a:cubicBezTo>
                  <a:cubicBezTo>
                    <a:pt x="24105" y="42398"/>
                    <a:pt x="33754" y="41362"/>
                    <a:pt x="33754" y="41362"/>
                  </a:cubicBezTo>
                  <a:cubicBezTo>
                    <a:pt x="33754" y="41362"/>
                    <a:pt x="35455" y="37591"/>
                    <a:pt x="35603" y="35817"/>
                  </a:cubicBezTo>
                  <a:cubicBezTo>
                    <a:pt x="35751" y="34042"/>
                    <a:pt x="36232" y="28681"/>
                    <a:pt x="35270" y="28681"/>
                  </a:cubicBezTo>
                  <a:cubicBezTo>
                    <a:pt x="34309" y="28681"/>
                    <a:pt x="15713" y="29606"/>
                    <a:pt x="15713" y="29606"/>
                  </a:cubicBezTo>
                  <a:lnTo>
                    <a:pt x="16859" y="22507"/>
                  </a:lnTo>
                  <a:cubicBezTo>
                    <a:pt x="16859" y="22507"/>
                    <a:pt x="20741" y="19882"/>
                    <a:pt x="21074" y="18293"/>
                  </a:cubicBezTo>
                  <a:cubicBezTo>
                    <a:pt x="21369" y="16666"/>
                    <a:pt x="21221" y="9678"/>
                    <a:pt x="20408" y="5944"/>
                  </a:cubicBezTo>
                  <a:cubicBezTo>
                    <a:pt x="19595" y="2247"/>
                    <a:pt x="16193" y="288"/>
                    <a:pt x="16193" y="288"/>
                  </a:cubicBezTo>
                  <a:cubicBezTo>
                    <a:pt x="15002" y="97"/>
                    <a:pt x="13888" y="1"/>
                    <a:pt x="12856"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931" name="Google Shape;2847;p50"/>
            <p:cNvSpPr/>
            <p:nvPr/>
          </p:nvSpPr>
          <p:spPr>
            <a:xfrm>
              <a:off x="3045240" y="3470760"/>
              <a:ext cx="684000" cy="823320"/>
            </a:xfrm>
            <a:custGeom>
              <a:avLst/>
              <a:gdLst/>
              <a:ahLst/>
              <a:cxnLst/>
              <a:rect l="l" t="t" r="r" b="b"/>
              <a:pathLst>
                <a:path w="36195" h="43552">
                  <a:moveTo>
                    <a:pt x="12940" y="629"/>
                  </a:moveTo>
                  <a:cubicBezTo>
                    <a:pt x="13914" y="629"/>
                    <a:pt x="14958" y="699"/>
                    <a:pt x="16106" y="874"/>
                  </a:cubicBezTo>
                  <a:lnTo>
                    <a:pt x="16106" y="874"/>
                  </a:lnTo>
                  <a:lnTo>
                    <a:pt x="16120" y="888"/>
                  </a:lnTo>
                  <a:cubicBezTo>
                    <a:pt x="16267" y="999"/>
                    <a:pt x="17118" y="1516"/>
                    <a:pt x="18005" y="2440"/>
                  </a:cubicBezTo>
                  <a:cubicBezTo>
                    <a:pt x="18855" y="3365"/>
                    <a:pt x="19780" y="4659"/>
                    <a:pt x="20149" y="6322"/>
                  </a:cubicBezTo>
                  <a:cubicBezTo>
                    <a:pt x="20704" y="8836"/>
                    <a:pt x="20926" y="12903"/>
                    <a:pt x="20926" y="15713"/>
                  </a:cubicBezTo>
                  <a:cubicBezTo>
                    <a:pt x="20926" y="17007"/>
                    <a:pt x="20889" y="18042"/>
                    <a:pt x="20778" y="18523"/>
                  </a:cubicBezTo>
                  <a:cubicBezTo>
                    <a:pt x="20741" y="18818"/>
                    <a:pt x="20445" y="19262"/>
                    <a:pt x="20075" y="19706"/>
                  </a:cubicBezTo>
                  <a:cubicBezTo>
                    <a:pt x="19484" y="20408"/>
                    <a:pt x="18634" y="21111"/>
                    <a:pt x="17931" y="21628"/>
                  </a:cubicBezTo>
                  <a:cubicBezTo>
                    <a:pt x="17598" y="21924"/>
                    <a:pt x="17303" y="22146"/>
                    <a:pt x="17081" y="22294"/>
                  </a:cubicBezTo>
                  <a:cubicBezTo>
                    <a:pt x="16859" y="22442"/>
                    <a:pt x="16711" y="22552"/>
                    <a:pt x="16711" y="22552"/>
                  </a:cubicBezTo>
                  <a:cubicBezTo>
                    <a:pt x="16637" y="22589"/>
                    <a:pt x="16600" y="22663"/>
                    <a:pt x="16563" y="22737"/>
                  </a:cubicBezTo>
                  <a:lnTo>
                    <a:pt x="15454" y="29873"/>
                  </a:lnTo>
                  <a:cubicBezTo>
                    <a:pt x="15417" y="29984"/>
                    <a:pt x="15454" y="30058"/>
                    <a:pt x="15528" y="30131"/>
                  </a:cubicBezTo>
                  <a:cubicBezTo>
                    <a:pt x="15565" y="30205"/>
                    <a:pt x="15676" y="30242"/>
                    <a:pt x="15750" y="30242"/>
                  </a:cubicBezTo>
                  <a:cubicBezTo>
                    <a:pt x="15750" y="30242"/>
                    <a:pt x="16933" y="30168"/>
                    <a:pt x="18671" y="30094"/>
                  </a:cubicBezTo>
                  <a:cubicBezTo>
                    <a:pt x="21332" y="29947"/>
                    <a:pt x="25288" y="29762"/>
                    <a:pt x="28727" y="29614"/>
                  </a:cubicBezTo>
                  <a:cubicBezTo>
                    <a:pt x="30427" y="29503"/>
                    <a:pt x="31980" y="29429"/>
                    <a:pt x="33163" y="29392"/>
                  </a:cubicBezTo>
                  <a:cubicBezTo>
                    <a:pt x="34280" y="29357"/>
                    <a:pt x="35068" y="29322"/>
                    <a:pt x="35276" y="29318"/>
                  </a:cubicBezTo>
                  <a:lnTo>
                    <a:pt x="35276" y="29318"/>
                  </a:lnTo>
                  <a:cubicBezTo>
                    <a:pt x="35311" y="29322"/>
                    <a:pt x="35346" y="29361"/>
                    <a:pt x="35381" y="29466"/>
                  </a:cubicBezTo>
                  <a:cubicBezTo>
                    <a:pt x="35455" y="29651"/>
                    <a:pt x="35529" y="29984"/>
                    <a:pt x="35529" y="30316"/>
                  </a:cubicBezTo>
                  <a:cubicBezTo>
                    <a:pt x="35566" y="30686"/>
                    <a:pt x="35603" y="31130"/>
                    <a:pt x="35603" y="31573"/>
                  </a:cubicBezTo>
                  <a:cubicBezTo>
                    <a:pt x="35603" y="33200"/>
                    <a:pt x="35418" y="35159"/>
                    <a:pt x="35344" y="36121"/>
                  </a:cubicBezTo>
                  <a:cubicBezTo>
                    <a:pt x="35270" y="36934"/>
                    <a:pt x="34790" y="38302"/>
                    <a:pt x="34383" y="39448"/>
                  </a:cubicBezTo>
                  <a:cubicBezTo>
                    <a:pt x="34161" y="40040"/>
                    <a:pt x="33939" y="40557"/>
                    <a:pt x="33755" y="40927"/>
                  </a:cubicBezTo>
                  <a:cubicBezTo>
                    <a:pt x="33681" y="41129"/>
                    <a:pt x="33617" y="41286"/>
                    <a:pt x="33570" y="41392"/>
                  </a:cubicBezTo>
                  <a:lnTo>
                    <a:pt x="33570" y="41392"/>
                  </a:lnTo>
                  <a:cubicBezTo>
                    <a:pt x="33323" y="41419"/>
                    <a:pt x="32836" y="41469"/>
                    <a:pt x="32165" y="41518"/>
                  </a:cubicBezTo>
                  <a:cubicBezTo>
                    <a:pt x="29244" y="41851"/>
                    <a:pt x="22959" y="42443"/>
                    <a:pt x="19484" y="42628"/>
                  </a:cubicBezTo>
                  <a:cubicBezTo>
                    <a:pt x="16230" y="42812"/>
                    <a:pt x="14049" y="42923"/>
                    <a:pt x="11979" y="42923"/>
                  </a:cubicBezTo>
                  <a:cubicBezTo>
                    <a:pt x="10500" y="42923"/>
                    <a:pt x="9095" y="42886"/>
                    <a:pt x="7358" y="42738"/>
                  </a:cubicBezTo>
                  <a:cubicBezTo>
                    <a:pt x="5324" y="42591"/>
                    <a:pt x="3734" y="41740"/>
                    <a:pt x="2625" y="40409"/>
                  </a:cubicBezTo>
                  <a:cubicBezTo>
                    <a:pt x="1479" y="39078"/>
                    <a:pt x="814" y="37230"/>
                    <a:pt x="666" y="35086"/>
                  </a:cubicBezTo>
                  <a:cubicBezTo>
                    <a:pt x="629" y="34753"/>
                    <a:pt x="629" y="34457"/>
                    <a:pt x="629" y="34161"/>
                  </a:cubicBezTo>
                  <a:cubicBezTo>
                    <a:pt x="629" y="32387"/>
                    <a:pt x="1036" y="31241"/>
                    <a:pt x="1516" y="29984"/>
                  </a:cubicBezTo>
                  <a:cubicBezTo>
                    <a:pt x="1997" y="28727"/>
                    <a:pt x="2551" y="27396"/>
                    <a:pt x="2773" y="25436"/>
                  </a:cubicBezTo>
                  <a:cubicBezTo>
                    <a:pt x="3254" y="21222"/>
                    <a:pt x="4067" y="13088"/>
                    <a:pt x="4548" y="7431"/>
                  </a:cubicBezTo>
                  <a:cubicBezTo>
                    <a:pt x="4733" y="5102"/>
                    <a:pt x="5583" y="3439"/>
                    <a:pt x="6988" y="2329"/>
                  </a:cubicBezTo>
                  <a:cubicBezTo>
                    <a:pt x="8393" y="1183"/>
                    <a:pt x="10389" y="629"/>
                    <a:pt x="12940" y="629"/>
                  </a:cubicBezTo>
                  <a:close/>
                  <a:moveTo>
                    <a:pt x="12940" y="0"/>
                  </a:moveTo>
                  <a:cubicBezTo>
                    <a:pt x="10315" y="0"/>
                    <a:pt x="8171" y="592"/>
                    <a:pt x="6618" y="1849"/>
                  </a:cubicBezTo>
                  <a:cubicBezTo>
                    <a:pt x="5065" y="3069"/>
                    <a:pt x="4141" y="4954"/>
                    <a:pt x="3919" y="7358"/>
                  </a:cubicBezTo>
                  <a:cubicBezTo>
                    <a:pt x="3439" y="13051"/>
                    <a:pt x="2625" y="21148"/>
                    <a:pt x="2145" y="25362"/>
                  </a:cubicBezTo>
                  <a:cubicBezTo>
                    <a:pt x="1923" y="27248"/>
                    <a:pt x="1405" y="28505"/>
                    <a:pt x="925" y="29762"/>
                  </a:cubicBezTo>
                  <a:cubicBezTo>
                    <a:pt x="444" y="31019"/>
                    <a:pt x="0" y="32313"/>
                    <a:pt x="0" y="34161"/>
                  </a:cubicBezTo>
                  <a:cubicBezTo>
                    <a:pt x="0" y="34457"/>
                    <a:pt x="37" y="34790"/>
                    <a:pt x="37" y="35123"/>
                  </a:cubicBezTo>
                  <a:cubicBezTo>
                    <a:pt x="222" y="37378"/>
                    <a:pt x="925" y="39337"/>
                    <a:pt x="2145" y="40779"/>
                  </a:cubicBezTo>
                  <a:cubicBezTo>
                    <a:pt x="3365" y="42258"/>
                    <a:pt x="5102" y="43182"/>
                    <a:pt x="7284" y="43367"/>
                  </a:cubicBezTo>
                  <a:cubicBezTo>
                    <a:pt x="9058" y="43478"/>
                    <a:pt x="10500" y="43552"/>
                    <a:pt x="11979" y="43552"/>
                  </a:cubicBezTo>
                  <a:cubicBezTo>
                    <a:pt x="14086" y="43552"/>
                    <a:pt x="16267" y="43441"/>
                    <a:pt x="19521" y="43256"/>
                  </a:cubicBezTo>
                  <a:cubicBezTo>
                    <a:pt x="24179" y="42997"/>
                    <a:pt x="33828" y="41999"/>
                    <a:pt x="33828" y="41999"/>
                  </a:cubicBezTo>
                  <a:cubicBezTo>
                    <a:pt x="33939" y="41962"/>
                    <a:pt x="34013" y="41888"/>
                    <a:pt x="34087" y="41814"/>
                  </a:cubicBezTo>
                  <a:cubicBezTo>
                    <a:pt x="34087" y="41814"/>
                    <a:pt x="34494" y="40853"/>
                    <a:pt x="34938" y="39670"/>
                  </a:cubicBezTo>
                  <a:cubicBezTo>
                    <a:pt x="35381" y="38487"/>
                    <a:pt x="35862" y="37119"/>
                    <a:pt x="35936" y="36158"/>
                  </a:cubicBezTo>
                  <a:cubicBezTo>
                    <a:pt x="36047" y="35196"/>
                    <a:pt x="36195" y="33237"/>
                    <a:pt x="36195" y="31573"/>
                  </a:cubicBezTo>
                  <a:cubicBezTo>
                    <a:pt x="36195" y="30871"/>
                    <a:pt x="36195" y="30205"/>
                    <a:pt x="36084" y="29688"/>
                  </a:cubicBezTo>
                  <a:cubicBezTo>
                    <a:pt x="36047" y="29466"/>
                    <a:pt x="35973" y="29244"/>
                    <a:pt x="35862" y="29059"/>
                  </a:cubicBezTo>
                  <a:cubicBezTo>
                    <a:pt x="35825" y="28948"/>
                    <a:pt x="35751" y="28874"/>
                    <a:pt x="35640" y="28801"/>
                  </a:cubicBezTo>
                  <a:cubicBezTo>
                    <a:pt x="35566" y="28727"/>
                    <a:pt x="35455" y="28690"/>
                    <a:pt x="35307" y="28690"/>
                  </a:cubicBezTo>
                  <a:cubicBezTo>
                    <a:pt x="35048" y="28690"/>
                    <a:pt x="33718" y="28764"/>
                    <a:pt x="31832" y="28837"/>
                  </a:cubicBezTo>
                  <a:cubicBezTo>
                    <a:pt x="26798" y="29068"/>
                    <a:pt x="17985" y="29503"/>
                    <a:pt x="16108" y="29596"/>
                  </a:cubicBezTo>
                  <a:lnTo>
                    <a:pt x="16108" y="29596"/>
                  </a:lnTo>
                  <a:lnTo>
                    <a:pt x="17176" y="22948"/>
                  </a:lnTo>
                  <a:lnTo>
                    <a:pt x="17176" y="22948"/>
                  </a:lnTo>
                  <a:cubicBezTo>
                    <a:pt x="17480" y="22747"/>
                    <a:pt x="18267" y="22211"/>
                    <a:pt x="19077" y="21517"/>
                  </a:cubicBezTo>
                  <a:cubicBezTo>
                    <a:pt x="19595" y="21111"/>
                    <a:pt x="20112" y="20630"/>
                    <a:pt x="20519" y="20112"/>
                  </a:cubicBezTo>
                  <a:cubicBezTo>
                    <a:pt x="20963" y="19632"/>
                    <a:pt x="21295" y="19151"/>
                    <a:pt x="21406" y="18634"/>
                  </a:cubicBezTo>
                  <a:cubicBezTo>
                    <a:pt x="21517" y="18079"/>
                    <a:pt x="21554" y="17044"/>
                    <a:pt x="21554" y="15713"/>
                  </a:cubicBezTo>
                  <a:cubicBezTo>
                    <a:pt x="21554" y="12866"/>
                    <a:pt x="21295" y="8799"/>
                    <a:pt x="20741" y="6211"/>
                  </a:cubicBezTo>
                  <a:cubicBezTo>
                    <a:pt x="20334" y="4252"/>
                    <a:pt x="19225" y="2810"/>
                    <a:pt x="18264" y="1812"/>
                  </a:cubicBezTo>
                  <a:cubicBezTo>
                    <a:pt x="17266" y="851"/>
                    <a:pt x="16415" y="333"/>
                    <a:pt x="16378" y="333"/>
                  </a:cubicBezTo>
                  <a:lnTo>
                    <a:pt x="16267" y="296"/>
                  </a:lnTo>
                  <a:cubicBezTo>
                    <a:pt x="15084" y="111"/>
                    <a:pt x="13975" y="0"/>
                    <a:pt x="12940"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32" name="Google Shape;2848;p50"/>
            <p:cNvSpPr/>
            <p:nvPr/>
          </p:nvSpPr>
          <p:spPr>
            <a:xfrm>
              <a:off x="3413520" y="3292200"/>
              <a:ext cx="210960" cy="235440"/>
            </a:xfrm>
            <a:custGeom>
              <a:avLst/>
              <a:gdLst/>
              <a:ahLst/>
              <a:cxnLst/>
              <a:rect l="l" t="t" r="r" b="b"/>
              <a:pathLst>
                <a:path w="11166" h="12463">
                  <a:moveTo>
                    <a:pt x="8878" y="1"/>
                  </a:moveTo>
                  <a:cubicBezTo>
                    <a:pt x="8592" y="1"/>
                    <a:pt x="8271" y="46"/>
                    <a:pt x="7913" y="152"/>
                  </a:cubicBezTo>
                  <a:cubicBezTo>
                    <a:pt x="5177" y="965"/>
                    <a:pt x="1" y="8396"/>
                    <a:pt x="1" y="8396"/>
                  </a:cubicBezTo>
                  <a:cubicBezTo>
                    <a:pt x="1" y="8396"/>
                    <a:pt x="1775" y="12463"/>
                    <a:pt x="2737" y="12463"/>
                  </a:cubicBezTo>
                  <a:cubicBezTo>
                    <a:pt x="3735" y="12463"/>
                    <a:pt x="7765" y="10836"/>
                    <a:pt x="9244" y="8248"/>
                  </a:cubicBezTo>
                  <a:cubicBezTo>
                    <a:pt x="10685" y="5660"/>
                    <a:pt x="11166" y="2074"/>
                    <a:pt x="11166" y="2074"/>
                  </a:cubicBezTo>
                  <a:cubicBezTo>
                    <a:pt x="11166" y="2074"/>
                    <a:pt x="10802" y="1"/>
                    <a:pt x="8878"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933" name="Google Shape;2849;p50"/>
            <p:cNvSpPr/>
            <p:nvPr/>
          </p:nvSpPr>
          <p:spPr>
            <a:xfrm>
              <a:off x="3407400" y="3286080"/>
              <a:ext cx="222840" cy="246960"/>
            </a:xfrm>
            <a:custGeom>
              <a:avLst/>
              <a:gdLst/>
              <a:ahLst/>
              <a:cxnLst/>
              <a:rect l="l" t="t" r="r" b="b"/>
              <a:pathLst>
                <a:path w="11794" h="13088">
                  <a:moveTo>
                    <a:pt x="9206" y="629"/>
                  </a:moveTo>
                  <a:cubicBezTo>
                    <a:pt x="9649" y="629"/>
                    <a:pt x="9945" y="739"/>
                    <a:pt x="10204" y="924"/>
                  </a:cubicBezTo>
                  <a:cubicBezTo>
                    <a:pt x="10611" y="1146"/>
                    <a:pt x="10869" y="1553"/>
                    <a:pt x="11017" y="1886"/>
                  </a:cubicBezTo>
                  <a:cubicBezTo>
                    <a:pt x="11091" y="2033"/>
                    <a:pt x="11128" y="2181"/>
                    <a:pt x="11165" y="2292"/>
                  </a:cubicBezTo>
                  <a:lnTo>
                    <a:pt x="11197" y="2418"/>
                  </a:lnTo>
                  <a:lnTo>
                    <a:pt x="11197" y="2418"/>
                  </a:lnTo>
                  <a:cubicBezTo>
                    <a:pt x="11192" y="2445"/>
                    <a:pt x="11183" y="2479"/>
                    <a:pt x="11165" y="2514"/>
                  </a:cubicBezTo>
                  <a:cubicBezTo>
                    <a:pt x="11054" y="3217"/>
                    <a:pt x="10537" y="6211"/>
                    <a:pt x="9280" y="8429"/>
                  </a:cubicBezTo>
                  <a:cubicBezTo>
                    <a:pt x="8614" y="9649"/>
                    <a:pt x="7283" y="10685"/>
                    <a:pt x="5989" y="11387"/>
                  </a:cubicBezTo>
                  <a:cubicBezTo>
                    <a:pt x="5361" y="11757"/>
                    <a:pt x="4695" y="12016"/>
                    <a:pt x="4178" y="12200"/>
                  </a:cubicBezTo>
                  <a:cubicBezTo>
                    <a:pt x="3660" y="12385"/>
                    <a:pt x="3254" y="12496"/>
                    <a:pt x="3069" y="12496"/>
                  </a:cubicBezTo>
                  <a:cubicBezTo>
                    <a:pt x="3069" y="12496"/>
                    <a:pt x="2995" y="12459"/>
                    <a:pt x="2884" y="12385"/>
                  </a:cubicBezTo>
                  <a:cubicBezTo>
                    <a:pt x="2662" y="12200"/>
                    <a:pt x="2403" y="11905"/>
                    <a:pt x="2144" y="11498"/>
                  </a:cubicBezTo>
                  <a:cubicBezTo>
                    <a:pt x="1775" y="10943"/>
                    <a:pt x="1368" y="10204"/>
                    <a:pt x="1072" y="9612"/>
                  </a:cubicBezTo>
                  <a:cubicBezTo>
                    <a:pt x="924" y="9317"/>
                    <a:pt x="813" y="9095"/>
                    <a:pt x="740" y="8910"/>
                  </a:cubicBezTo>
                  <a:cubicBezTo>
                    <a:pt x="719" y="8860"/>
                    <a:pt x="699" y="8815"/>
                    <a:pt x="681" y="8776"/>
                  </a:cubicBezTo>
                  <a:lnTo>
                    <a:pt x="681" y="8776"/>
                  </a:lnTo>
                  <a:cubicBezTo>
                    <a:pt x="715" y="8725"/>
                    <a:pt x="759" y="8659"/>
                    <a:pt x="813" y="8577"/>
                  </a:cubicBezTo>
                  <a:cubicBezTo>
                    <a:pt x="1294" y="7875"/>
                    <a:pt x="2625" y="6063"/>
                    <a:pt x="4104" y="4363"/>
                  </a:cubicBezTo>
                  <a:cubicBezTo>
                    <a:pt x="4880" y="3512"/>
                    <a:pt x="5657" y="2699"/>
                    <a:pt x="6396" y="2033"/>
                  </a:cubicBezTo>
                  <a:cubicBezTo>
                    <a:pt x="7135" y="1405"/>
                    <a:pt x="7838" y="924"/>
                    <a:pt x="8355" y="776"/>
                  </a:cubicBezTo>
                  <a:cubicBezTo>
                    <a:pt x="8688" y="666"/>
                    <a:pt x="8947" y="629"/>
                    <a:pt x="9206" y="629"/>
                  </a:cubicBezTo>
                  <a:close/>
                  <a:moveTo>
                    <a:pt x="9206" y="0"/>
                  </a:moveTo>
                  <a:cubicBezTo>
                    <a:pt x="8910" y="0"/>
                    <a:pt x="8540" y="74"/>
                    <a:pt x="8171" y="185"/>
                  </a:cubicBezTo>
                  <a:cubicBezTo>
                    <a:pt x="7394" y="407"/>
                    <a:pt x="6544" y="1072"/>
                    <a:pt x="5657" y="1886"/>
                  </a:cubicBezTo>
                  <a:cubicBezTo>
                    <a:pt x="2995" y="4363"/>
                    <a:pt x="74" y="8540"/>
                    <a:pt x="74" y="8577"/>
                  </a:cubicBezTo>
                  <a:cubicBezTo>
                    <a:pt x="0" y="8651"/>
                    <a:pt x="0" y="8762"/>
                    <a:pt x="37" y="8873"/>
                  </a:cubicBezTo>
                  <a:cubicBezTo>
                    <a:pt x="37" y="8873"/>
                    <a:pt x="481" y="9871"/>
                    <a:pt x="1072" y="10906"/>
                  </a:cubicBezTo>
                  <a:cubicBezTo>
                    <a:pt x="1368" y="11424"/>
                    <a:pt x="1664" y="11942"/>
                    <a:pt x="1997" y="12348"/>
                  </a:cubicBezTo>
                  <a:cubicBezTo>
                    <a:pt x="2144" y="12533"/>
                    <a:pt x="2329" y="12718"/>
                    <a:pt x="2477" y="12866"/>
                  </a:cubicBezTo>
                  <a:cubicBezTo>
                    <a:pt x="2662" y="12977"/>
                    <a:pt x="2847" y="13088"/>
                    <a:pt x="3069" y="13088"/>
                  </a:cubicBezTo>
                  <a:cubicBezTo>
                    <a:pt x="3401" y="13088"/>
                    <a:pt x="3845" y="12977"/>
                    <a:pt x="4400" y="12792"/>
                  </a:cubicBezTo>
                  <a:cubicBezTo>
                    <a:pt x="5250" y="12496"/>
                    <a:pt x="6285" y="11979"/>
                    <a:pt x="7283" y="11313"/>
                  </a:cubicBezTo>
                  <a:cubicBezTo>
                    <a:pt x="8282" y="10611"/>
                    <a:pt x="9243" y="9760"/>
                    <a:pt x="9834" y="8725"/>
                  </a:cubicBezTo>
                  <a:cubicBezTo>
                    <a:pt x="11313" y="6063"/>
                    <a:pt x="11794" y="2477"/>
                    <a:pt x="11794" y="2440"/>
                  </a:cubicBezTo>
                  <a:lnTo>
                    <a:pt x="11794" y="2366"/>
                  </a:lnTo>
                  <a:cubicBezTo>
                    <a:pt x="11794" y="2329"/>
                    <a:pt x="11720" y="1775"/>
                    <a:pt x="11350" y="1220"/>
                  </a:cubicBezTo>
                  <a:cubicBezTo>
                    <a:pt x="11165" y="924"/>
                    <a:pt x="10906" y="629"/>
                    <a:pt x="10537" y="407"/>
                  </a:cubicBezTo>
                  <a:cubicBezTo>
                    <a:pt x="10204" y="148"/>
                    <a:pt x="9760" y="0"/>
                    <a:pt x="920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34" name="Google Shape;2850;p50"/>
            <p:cNvSpPr/>
            <p:nvPr/>
          </p:nvSpPr>
          <p:spPr>
            <a:xfrm>
              <a:off x="2973240" y="3120480"/>
              <a:ext cx="761760" cy="680400"/>
            </a:xfrm>
            <a:custGeom>
              <a:avLst/>
              <a:gdLst/>
              <a:ahLst/>
              <a:cxnLst/>
              <a:rect l="l" t="t" r="r" b="b"/>
              <a:pathLst>
                <a:path w="40298" h="35999">
                  <a:moveTo>
                    <a:pt x="25818" y="0"/>
                  </a:moveTo>
                  <a:cubicBezTo>
                    <a:pt x="24898" y="0"/>
                    <a:pt x="23943" y="132"/>
                    <a:pt x="22958" y="482"/>
                  </a:cubicBezTo>
                  <a:cubicBezTo>
                    <a:pt x="18891" y="1960"/>
                    <a:pt x="18891" y="6471"/>
                    <a:pt x="18743" y="9392"/>
                  </a:cubicBezTo>
                  <a:cubicBezTo>
                    <a:pt x="18596" y="12312"/>
                    <a:pt x="18411" y="13126"/>
                    <a:pt x="12089" y="15381"/>
                  </a:cubicBezTo>
                  <a:cubicBezTo>
                    <a:pt x="5767" y="17673"/>
                    <a:pt x="2070" y="21703"/>
                    <a:pt x="924" y="27544"/>
                  </a:cubicBezTo>
                  <a:cubicBezTo>
                    <a:pt x="0" y="32252"/>
                    <a:pt x="3927" y="35999"/>
                    <a:pt x="8040" y="35999"/>
                  </a:cubicBezTo>
                  <a:cubicBezTo>
                    <a:pt x="9031" y="35999"/>
                    <a:pt x="10033" y="35782"/>
                    <a:pt x="10980" y="35308"/>
                  </a:cubicBezTo>
                  <a:cubicBezTo>
                    <a:pt x="15823" y="32905"/>
                    <a:pt x="15823" y="21703"/>
                    <a:pt x="19409" y="20409"/>
                  </a:cubicBezTo>
                  <a:cubicBezTo>
                    <a:pt x="22958" y="19115"/>
                    <a:pt x="27653" y="18967"/>
                    <a:pt x="29428" y="14087"/>
                  </a:cubicBezTo>
                  <a:cubicBezTo>
                    <a:pt x="29428" y="14087"/>
                    <a:pt x="29280" y="12978"/>
                    <a:pt x="33014" y="12978"/>
                  </a:cubicBezTo>
                  <a:cubicBezTo>
                    <a:pt x="36711" y="12978"/>
                    <a:pt x="39632" y="9392"/>
                    <a:pt x="39965" y="5510"/>
                  </a:cubicBezTo>
                  <a:cubicBezTo>
                    <a:pt x="40297" y="1628"/>
                    <a:pt x="36083" y="1295"/>
                    <a:pt x="33310" y="1295"/>
                  </a:cubicBezTo>
                  <a:cubicBezTo>
                    <a:pt x="31237" y="1295"/>
                    <a:pt x="28697" y="0"/>
                    <a:pt x="2581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35" name="Google Shape;2851;p50"/>
            <p:cNvSpPr/>
            <p:nvPr/>
          </p:nvSpPr>
          <p:spPr>
            <a:xfrm>
              <a:off x="2982240" y="3114720"/>
              <a:ext cx="752760" cy="691920"/>
            </a:xfrm>
            <a:custGeom>
              <a:avLst/>
              <a:gdLst/>
              <a:ahLst/>
              <a:cxnLst/>
              <a:rect l="l" t="t" r="r" b="b"/>
              <a:pathLst>
                <a:path w="39818" h="36602">
                  <a:moveTo>
                    <a:pt x="25325" y="592"/>
                  </a:moveTo>
                  <a:cubicBezTo>
                    <a:pt x="26730" y="592"/>
                    <a:pt x="28061" y="925"/>
                    <a:pt x="29318" y="1257"/>
                  </a:cubicBezTo>
                  <a:cubicBezTo>
                    <a:pt x="30575" y="1553"/>
                    <a:pt x="31758" y="1886"/>
                    <a:pt x="32830" y="1886"/>
                  </a:cubicBezTo>
                  <a:cubicBezTo>
                    <a:pt x="34161" y="1886"/>
                    <a:pt x="35788" y="1960"/>
                    <a:pt x="37045" y="2477"/>
                  </a:cubicBezTo>
                  <a:cubicBezTo>
                    <a:pt x="37710" y="2699"/>
                    <a:pt x="38228" y="3032"/>
                    <a:pt x="38597" y="3512"/>
                  </a:cubicBezTo>
                  <a:cubicBezTo>
                    <a:pt x="38967" y="3993"/>
                    <a:pt x="39189" y="4585"/>
                    <a:pt x="39189" y="5398"/>
                  </a:cubicBezTo>
                  <a:cubicBezTo>
                    <a:pt x="39189" y="5509"/>
                    <a:pt x="39189" y="5657"/>
                    <a:pt x="39189" y="5768"/>
                  </a:cubicBezTo>
                  <a:cubicBezTo>
                    <a:pt x="39041" y="7653"/>
                    <a:pt x="38228" y="9465"/>
                    <a:pt x="37045" y="10796"/>
                  </a:cubicBezTo>
                  <a:cubicBezTo>
                    <a:pt x="35861" y="12090"/>
                    <a:pt x="34272" y="12940"/>
                    <a:pt x="32534" y="12940"/>
                  </a:cubicBezTo>
                  <a:cubicBezTo>
                    <a:pt x="30797" y="12940"/>
                    <a:pt x="29835" y="13199"/>
                    <a:pt x="29318" y="13495"/>
                  </a:cubicBezTo>
                  <a:cubicBezTo>
                    <a:pt x="29022" y="13642"/>
                    <a:pt x="28874" y="13827"/>
                    <a:pt x="28763" y="13975"/>
                  </a:cubicBezTo>
                  <a:cubicBezTo>
                    <a:pt x="28686" y="14078"/>
                    <a:pt x="28662" y="14181"/>
                    <a:pt x="28655" y="14272"/>
                  </a:cubicBezTo>
                  <a:lnTo>
                    <a:pt x="28652" y="14271"/>
                  </a:lnTo>
                  <a:cubicBezTo>
                    <a:pt x="27802" y="16637"/>
                    <a:pt x="26286" y="17820"/>
                    <a:pt x="24475" y="18597"/>
                  </a:cubicBezTo>
                  <a:cubicBezTo>
                    <a:pt x="22700" y="19410"/>
                    <a:pt x="20630" y="19743"/>
                    <a:pt x="18818" y="20408"/>
                  </a:cubicBezTo>
                  <a:cubicBezTo>
                    <a:pt x="18300" y="20593"/>
                    <a:pt x="17857" y="20963"/>
                    <a:pt x="17487" y="21443"/>
                  </a:cubicBezTo>
                  <a:cubicBezTo>
                    <a:pt x="16822" y="22257"/>
                    <a:pt x="16341" y="23403"/>
                    <a:pt x="15860" y="24697"/>
                  </a:cubicBezTo>
                  <a:cubicBezTo>
                    <a:pt x="15158" y="26656"/>
                    <a:pt x="14566" y="28948"/>
                    <a:pt x="13716" y="30945"/>
                  </a:cubicBezTo>
                  <a:cubicBezTo>
                    <a:pt x="12866" y="32941"/>
                    <a:pt x="11831" y="34605"/>
                    <a:pt x="10352" y="35344"/>
                  </a:cubicBezTo>
                  <a:cubicBezTo>
                    <a:pt x="9464" y="35788"/>
                    <a:pt x="8503" y="36010"/>
                    <a:pt x="7579" y="36010"/>
                  </a:cubicBezTo>
                  <a:cubicBezTo>
                    <a:pt x="5804" y="36010"/>
                    <a:pt x="4067" y="35270"/>
                    <a:pt x="2773" y="34050"/>
                  </a:cubicBezTo>
                  <a:cubicBezTo>
                    <a:pt x="1479" y="32830"/>
                    <a:pt x="629" y="31130"/>
                    <a:pt x="629" y="29207"/>
                  </a:cubicBezTo>
                  <a:cubicBezTo>
                    <a:pt x="629" y="28800"/>
                    <a:pt x="665" y="28357"/>
                    <a:pt x="739" y="27913"/>
                  </a:cubicBezTo>
                  <a:cubicBezTo>
                    <a:pt x="1294" y="25029"/>
                    <a:pt x="2477" y="22626"/>
                    <a:pt x="4326" y="20630"/>
                  </a:cubicBezTo>
                  <a:cubicBezTo>
                    <a:pt x="6137" y="18670"/>
                    <a:pt x="8614" y="17081"/>
                    <a:pt x="11720" y="15972"/>
                  </a:cubicBezTo>
                  <a:cubicBezTo>
                    <a:pt x="14899" y="14825"/>
                    <a:pt x="16526" y="14086"/>
                    <a:pt x="17487" y="13162"/>
                  </a:cubicBezTo>
                  <a:cubicBezTo>
                    <a:pt x="17931" y="12681"/>
                    <a:pt x="18190" y="12164"/>
                    <a:pt x="18337" y="11609"/>
                  </a:cubicBezTo>
                  <a:cubicBezTo>
                    <a:pt x="18485" y="11054"/>
                    <a:pt x="18522" y="10426"/>
                    <a:pt x="18559" y="9724"/>
                  </a:cubicBezTo>
                  <a:cubicBezTo>
                    <a:pt x="18633" y="8245"/>
                    <a:pt x="18707" y="6396"/>
                    <a:pt x="19188" y="4769"/>
                  </a:cubicBezTo>
                  <a:cubicBezTo>
                    <a:pt x="19705" y="3143"/>
                    <a:pt x="20667" y="1775"/>
                    <a:pt x="22589" y="1072"/>
                  </a:cubicBezTo>
                  <a:cubicBezTo>
                    <a:pt x="23513" y="740"/>
                    <a:pt x="24438" y="592"/>
                    <a:pt x="25325" y="592"/>
                  </a:cubicBezTo>
                  <a:close/>
                  <a:moveTo>
                    <a:pt x="25325" y="0"/>
                  </a:moveTo>
                  <a:cubicBezTo>
                    <a:pt x="24401" y="0"/>
                    <a:pt x="23402" y="111"/>
                    <a:pt x="22367" y="481"/>
                  </a:cubicBezTo>
                  <a:cubicBezTo>
                    <a:pt x="20260" y="1257"/>
                    <a:pt x="19151" y="2847"/>
                    <a:pt x="18633" y="4585"/>
                  </a:cubicBezTo>
                  <a:cubicBezTo>
                    <a:pt x="18079" y="6322"/>
                    <a:pt x="18042" y="8208"/>
                    <a:pt x="17968" y="9687"/>
                  </a:cubicBezTo>
                  <a:cubicBezTo>
                    <a:pt x="17931" y="10389"/>
                    <a:pt x="17857" y="10981"/>
                    <a:pt x="17746" y="11461"/>
                  </a:cubicBezTo>
                  <a:cubicBezTo>
                    <a:pt x="17561" y="12164"/>
                    <a:pt x="17191" y="12681"/>
                    <a:pt x="16304" y="13310"/>
                  </a:cubicBezTo>
                  <a:cubicBezTo>
                    <a:pt x="15380" y="13901"/>
                    <a:pt x="13864" y="14567"/>
                    <a:pt x="11535" y="15380"/>
                  </a:cubicBezTo>
                  <a:cubicBezTo>
                    <a:pt x="8318" y="16526"/>
                    <a:pt x="5767" y="18153"/>
                    <a:pt x="3845" y="20223"/>
                  </a:cubicBezTo>
                  <a:cubicBezTo>
                    <a:pt x="1959" y="22294"/>
                    <a:pt x="702" y="24808"/>
                    <a:pt x="148" y="27765"/>
                  </a:cubicBezTo>
                  <a:cubicBezTo>
                    <a:pt x="37" y="28283"/>
                    <a:pt x="0" y="28726"/>
                    <a:pt x="0" y="29207"/>
                  </a:cubicBezTo>
                  <a:cubicBezTo>
                    <a:pt x="0" y="31314"/>
                    <a:pt x="924" y="33163"/>
                    <a:pt x="2329" y="34494"/>
                  </a:cubicBezTo>
                  <a:cubicBezTo>
                    <a:pt x="3734" y="35825"/>
                    <a:pt x="5620" y="36601"/>
                    <a:pt x="7579" y="36601"/>
                  </a:cubicBezTo>
                  <a:cubicBezTo>
                    <a:pt x="8614" y="36601"/>
                    <a:pt x="9649" y="36379"/>
                    <a:pt x="10611" y="35899"/>
                  </a:cubicBezTo>
                  <a:cubicBezTo>
                    <a:pt x="11942" y="35233"/>
                    <a:pt x="12866" y="34013"/>
                    <a:pt x="13642" y="32571"/>
                  </a:cubicBezTo>
                  <a:cubicBezTo>
                    <a:pt x="14751" y="30427"/>
                    <a:pt x="15491" y="27728"/>
                    <a:pt x="16267" y="25436"/>
                  </a:cubicBezTo>
                  <a:cubicBezTo>
                    <a:pt x="16637" y="24327"/>
                    <a:pt x="17043" y="23292"/>
                    <a:pt x="17487" y="22515"/>
                  </a:cubicBezTo>
                  <a:cubicBezTo>
                    <a:pt x="17931" y="21739"/>
                    <a:pt x="18448" y="21184"/>
                    <a:pt x="19003" y="21000"/>
                  </a:cubicBezTo>
                  <a:cubicBezTo>
                    <a:pt x="20777" y="20371"/>
                    <a:pt x="22848" y="20001"/>
                    <a:pt x="24733" y="19151"/>
                  </a:cubicBezTo>
                  <a:cubicBezTo>
                    <a:pt x="26619" y="18338"/>
                    <a:pt x="28319" y="17007"/>
                    <a:pt x="29244" y="14493"/>
                  </a:cubicBezTo>
                  <a:cubicBezTo>
                    <a:pt x="29271" y="14466"/>
                    <a:pt x="29278" y="14419"/>
                    <a:pt x="29266" y="14382"/>
                  </a:cubicBezTo>
                  <a:lnTo>
                    <a:pt x="29281" y="14382"/>
                  </a:lnTo>
                  <a:lnTo>
                    <a:pt x="29281" y="14345"/>
                  </a:lnTo>
                  <a:cubicBezTo>
                    <a:pt x="29281" y="14308"/>
                    <a:pt x="29318" y="14123"/>
                    <a:pt x="29761" y="13938"/>
                  </a:cubicBezTo>
                  <a:cubicBezTo>
                    <a:pt x="30205" y="13753"/>
                    <a:pt x="31055" y="13568"/>
                    <a:pt x="32534" y="13568"/>
                  </a:cubicBezTo>
                  <a:cubicBezTo>
                    <a:pt x="34494" y="13568"/>
                    <a:pt x="36231" y="12607"/>
                    <a:pt x="37525" y="11202"/>
                  </a:cubicBezTo>
                  <a:cubicBezTo>
                    <a:pt x="38782" y="9761"/>
                    <a:pt x="39632" y="7838"/>
                    <a:pt x="39780" y="5842"/>
                  </a:cubicBezTo>
                  <a:cubicBezTo>
                    <a:pt x="39817" y="5694"/>
                    <a:pt x="39817" y="5546"/>
                    <a:pt x="39817" y="5398"/>
                  </a:cubicBezTo>
                  <a:cubicBezTo>
                    <a:pt x="39817" y="4474"/>
                    <a:pt x="39559" y="3697"/>
                    <a:pt x="39078" y="3143"/>
                  </a:cubicBezTo>
                  <a:cubicBezTo>
                    <a:pt x="38375" y="2255"/>
                    <a:pt x="37303" y="1812"/>
                    <a:pt x="36194" y="1553"/>
                  </a:cubicBezTo>
                  <a:cubicBezTo>
                    <a:pt x="35048" y="1331"/>
                    <a:pt x="33865" y="1294"/>
                    <a:pt x="32830" y="1294"/>
                  </a:cubicBezTo>
                  <a:cubicBezTo>
                    <a:pt x="31869" y="1294"/>
                    <a:pt x="30723" y="961"/>
                    <a:pt x="29466" y="629"/>
                  </a:cubicBezTo>
                  <a:cubicBezTo>
                    <a:pt x="28209" y="333"/>
                    <a:pt x="26841" y="0"/>
                    <a:pt x="25325"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36" name="Google Shape;2852;p50"/>
            <p:cNvSpPr/>
            <p:nvPr/>
          </p:nvSpPr>
          <p:spPr>
            <a:xfrm>
              <a:off x="3333960" y="3538440"/>
              <a:ext cx="558360" cy="482040"/>
            </a:xfrm>
            <a:custGeom>
              <a:avLst/>
              <a:gdLst/>
              <a:ahLst/>
              <a:cxnLst/>
              <a:rect l="l" t="t" r="r" b="b"/>
              <a:pathLst>
                <a:path w="29549" h="25509">
                  <a:moveTo>
                    <a:pt x="3335" y="0"/>
                  </a:moveTo>
                  <a:cubicBezTo>
                    <a:pt x="3240" y="0"/>
                    <a:pt x="3151" y="24"/>
                    <a:pt x="3069" y="72"/>
                  </a:cubicBezTo>
                  <a:lnTo>
                    <a:pt x="0" y="7873"/>
                  </a:lnTo>
                  <a:cubicBezTo>
                    <a:pt x="0" y="7873"/>
                    <a:pt x="8245" y="25508"/>
                    <a:pt x="9391" y="25508"/>
                  </a:cubicBezTo>
                  <a:cubicBezTo>
                    <a:pt x="10537" y="25508"/>
                    <a:pt x="23477" y="16783"/>
                    <a:pt x="23477" y="16783"/>
                  </a:cubicBezTo>
                  <a:cubicBezTo>
                    <a:pt x="23477" y="16783"/>
                    <a:pt x="23986" y="16931"/>
                    <a:pt x="24512" y="16931"/>
                  </a:cubicBezTo>
                  <a:cubicBezTo>
                    <a:pt x="24775" y="16931"/>
                    <a:pt x="25042" y="16894"/>
                    <a:pt x="25251" y="16783"/>
                  </a:cubicBezTo>
                  <a:cubicBezTo>
                    <a:pt x="25917" y="16450"/>
                    <a:pt x="27211" y="14824"/>
                    <a:pt x="27211" y="14824"/>
                  </a:cubicBezTo>
                  <a:cubicBezTo>
                    <a:pt x="27211" y="14824"/>
                    <a:pt x="28673" y="15931"/>
                    <a:pt x="29258" y="15931"/>
                  </a:cubicBezTo>
                  <a:cubicBezTo>
                    <a:pt x="29451" y="15931"/>
                    <a:pt x="29548" y="15810"/>
                    <a:pt x="29466" y="15489"/>
                  </a:cubicBezTo>
                  <a:cubicBezTo>
                    <a:pt x="29170" y="14195"/>
                    <a:pt x="27543" y="12901"/>
                    <a:pt x="26064" y="12901"/>
                  </a:cubicBezTo>
                  <a:cubicBezTo>
                    <a:pt x="24623" y="12901"/>
                    <a:pt x="22515" y="16303"/>
                    <a:pt x="22515" y="16303"/>
                  </a:cubicBezTo>
                  <a:lnTo>
                    <a:pt x="11165" y="20332"/>
                  </a:lnTo>
                  <a:cubicBezTo>
                    <a:pt x="11165" y="20332"/>
                    <a:pt x="8245" y="7688"/>
                    <a:pt x="6803" y="4620"/>
                  </a:cubicBezTo>
                  <a:cubicBezTo>
                    <a:pt x="5474" y="1862"/>
                    <a:pt x="4175" y="0"/>
                    <a:pt x="3335"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937" name="Google Shape;2853;p50"/>
            <p:cNvSpPr/>
            <p:nvPr/>
          </p:nvSpPr>
          <p:spPr>
            <a:xfrm>
              <a:off x="3327120" y="3533040"/>
              <a:ext cx="570960" cy="493920"/>
            </a:xfrm>
            <a:custGeom>
              <a:avLst/>
              <a:gdLst/>
              <a:ahLst/>
              <a:cxnLst/>
              <a:rect l="l" t="t" r="r" b="b"/>
              <a:pathLst>
                <a:path w="30206" h="26140">
                  <a:moveTo>
                    <a:pt x="3698" y="1"/>
                  </a:moveTo>
                  <a:cubicBezTo>
                    <a:pt x="3550" y="1"/>
                    <a:pt x="3402" y="38"/>
                    <a:pt x="3291" y="112"/>
                  </a:cubicBezTo>
                  <a:cubicBezTo>
                    <a:pt x="3143" y="223"/>
                    <a:pt x="3106" y="407"/>
                    <a:pt x="3180" y="555"/>
                  </a:cubicBezTo>
                  <a:cubicBezTo>
                    <a:pt x="3225" y="645"/>
                    <a:pt x="3310" y="694"/>
                    <a:pt x="3403" y="694"/>
                  </a:cubicBezTo>
                  <a:cubicBezTo>
                    <a:pt x="3464" y="694"/>
                    <a:pt x="3528" y="673"/>
                    <a:pt x="3587" y="629"/>
                  </a:cubicBezTo>
                  <a:lnTo>
                    <a:pt x="3698" y="629"/>
                  </a:lnTo>
                  <a:cubicBezTo>
                    <a:pt x="3808" y="629"/>
                    <a:pt x="3993" y="666"/>
                    <a:pt x="4215" y="888"/>
                  </a:cubicBezTo>
                  <a:cubicBezTo>
                    <a:pt x="4585" y="1184"/>
                    <a:pt x="4992" y="1701"/>
                    <a:pt x="5472" y="2404"/>
                  </a:cubicBezTo>
                  <a:cubicBezTo>
                    <a:pt x="5916" y="3143"/>
                    <a:pt x="6396" y="4031"/>
                    <a:pt x="6877" y="5066"/>
                  </a:cubicBezTo>
                  <a:cubicBezTo>
                    <a:pt x="7247" y="5805"/>
                    <a:pt x="7690" y="7136"/>
                    <a:pt x="8171" y="8763"/>
                  </a:cubicBezTo>
                  <a:cubicBezTo>
                    <a:pt x="8873" y="11166"/>
                    <a:pt x="9650" y="14161"/>
                    <a:pt x="10241" y="16564"/>
                  </a:cubicBezTo>
                  <a:cubicBezTo>
                    <a:pt x="10537" y="17747"/>
                    <a:pt x="10796" y="18782"/>
                    <a:pt x="10981" y="19521"/>
                  </a:cubicBezTo>
                  <a:cubicBezTo>
                    <a:pt x="11129" y="20261"/>
                    <a:pt x="11240" y="20704"/>
                    <a:pt x="11240" y="20704"/>
                  </a:cubicBezTo>
                  <a:cubicBezTo>
                    <a:pt x="11277" y="20778"/>
                    <a:pt x="11314" y="20852"/>
                    <a:pt x="11387" y="20889"/>
                  </a:cubicBezTo>
                  <a:cubicBezTo>
                    <a:pt x="11431" y="20932"/>
                    <a:pt x="11487" y="20950"/>
                    <a:pt x="11541" y="20950"/>
                  </a:cubicBezTo>
                  <a:cubicBezTo>
                    <a:pt x="11579" y="20950"/>
                    <a:pt x="11616" y="20941"/>
                    <a:pt x="11646" y="20926"/>
                  </a:cubicBezTo>
                  <a:lnTo>
                    <a:pt x="22996" y="16859"/>
                  </a:lnTo>
                  <a:cubicBezTo>
                    <a:pt x="23070" y="16859"/>
                    <a:pt x="23107" y="16822"/>
                    <a:pt x="23144" y="16748"/>
                  </a:cubicBezTo>
                  <a:cubicBezTo>
                    <a:pt x="23144" y="16748"/>
                    <a:pt x="23181" y="16711"/>
                    <a:pt x="23218" y="16601"/>
                  </a:cubicBezTo>
                  <a:cubicBezTo>
                    <a:pt x="23440" y="16305"/>
                    <a:pt x="23994" y="15491"/>
                    <a:pt x="24623" y="14789"/>
                  </a:cubicBezTo>
                  <a:cubicBezTo>
                    <a:pt x="24956" y="14419"/>
                    <a:pt x="25288" y="14087"/>
                    <a:pt x="25621" y="13865"/>
                  </a:cubicBezTo>
                  <a:cubicBezTo>
                    <a:pt x="25917" y="13606"/>
                    <a:pt x="26250" y="13495"/>
                    <a:pt x="26434" y="13495"/>
                  </a:cubicBezTo>
                  <a:cubicBezTo>
                    <a:pt x="27100" y="13495"/>
                    <a:pt x="27802" y="13791"/>
                    <a:pt x="28394" y="14234"/>
                  </a:cubicBezTo>
                  <a:cubicBezTo>
                    <a:pt x="28985" y="14678"/>
                    <a:pt x="29429" y="15307"/>
                    <a:pt x="29540" y="15861"/>
                  </a:cubicBezTo>
                  <a:cubicBezTo>
                    <a:pt x="29556" y="15877"/>
                    <a:pt x="29565" y="15892"/>
                    <a:pt x="29570" y="15908"/>
                  </a:cubicBezTo>
                  <a:lnTo>
                    <a:pt x="29570" y="15908"/>
                  </a:lnTo>
                  <a:cubicBezTo>
                    <a:pt x="29496" y="15903"/>
                    <a:pt x="29352" y="15845"/>
                    <a:pt x="29207" y="15787"/>
                  </a:cubicBezTo>
                  <a:cubicBezTo>
                    <a:pt x="28875" y="15639"/>
                    <a:pt x="28542" y="15418"/>
                    <a:pt x="28246" y="15233"/>
                  </a:cubicBezTo>
                  <a:cubicBezTo>
                    <a:pt x="28098" y="15122"/>
                    <a:pt x="27987" y="15048"/>
                    <a:pt x="27913" y="14974"/>
                  </a:cubicBezTo>
                  <a:cubicBezTo>
                    <a:pt x="27802" y="14900"/>
                    <a:pt x="27765" y="14900"/>
                    <a:pt x="27765" y="14900"/>
                  </a:cubicBezTo>
                  <a:cubicBezTo>
                    <a:pt x="27697" y="14848"/>
                    <a:pt x="27620" y="14821"/>
                    <a:pt x="27550" y="14821"/>
                  </a:cubicBezTo>
                  <a:cubicBezTo>
                    <a:pt x="27470" y="14821"/>
                    <a:pt x="27398" y="14858"/>
                    <a:pt x="27359" y="14937"/>
                  </a:cubicBezTo>
                  <a:cubicBezTo>
                    <a:pt x="27359" y="14937"/>
                    <a:pt x="27248" y="15048"/>
                    <a:pt x="27137" y="15196"/>
                  </a:cubicBezTo>
                  <a:cubicBezTo>
                    <a:pt x="26952" y="15418"/>
                    <a:pt x="26619" y="15787"/>
                    <a:pt x="26324" y="16083"/>
                  </a:cubicBezTo>
                  <a:cubicBezTo>
                    <a:pt x="25991" y="16416"/>
                    <a:pt x="25658" y="16711"/>
                    <a:pt x="25510" y="16785"/>
                  </a:cubicBezTo>
                  <a:cubicBezTo>
                    <a:pt x="25362" y="16859"/>
                    <a:pt x="25141" y="16896"/>
                    <a:pt x="24882" y="16896"/>
                  </a:cubicBezTo>
                  <a:cubicBezTo>
                    <a:pt x="24660" y="16896"/>
                    <a:pt x="24401" y="16859"/>
                    <a:pt x="24216" y="16859"/>
                  </a:cubicBezTo>
                  <a:cubicBezTo>
                    <a:pt x="24142" y="16822"/>
                    <a:pt x="24068" y="16822"/>
                    <a:pt x="24031" y="16785"/>
                  </a:cubicBezTo>
                  <a:lnTo>
                    <a:pt x="23957" y="16785"/>
                  </a:lnTo>
                  <a:cubicBezTo>
                    <a:pt x="23912" y="16770"/>
                    <a:pt x="23872" y="16761"/>
                    <a:pt x="23836" y="16761"/>
                  </a:cubicBezTo>
                  <a:cubicBezTo>
                    <a:pt x="23785" y="16761"/>
                    <a:pt x="23742" y="16779"/>
                    <a:pt x="23699" y="16822"/>
                  </a:cubicBezTo>
                  <a:cubicBezTo>
                    <a:pt x="23699" y="16822"/>
                    <a:pt x="23477" y="16970"/>
                    <a:pt x="23107" y="17192"/>
                  </a:cubicBezTo>
                  <a:cubicBezTo>
                    <a:pt x="21887" y="18042"/>
                    <a:pt x="18745" y="20113"/>
                    <a:pt x="15787" y="21998"/>
                  </a:cubicBezTo>
                  <a:cubicBezTo>
                    <a:pt x="14308" y="22960"/>
                    <a:pt x="12903" y="23847"/>
                    <a:pt x="11794" y="24475"/>
                  </a:cubicBezTo>
                  <a:cubicBezTo>
                    <a:pt x="11240" y="24808"/>
                    <a:pt x="10759" y="25067"/>
                    <a:pt x="10389" y="25252"/>
                  </a:cubicBezTo>
                  <a:cubicBezTo>
                    <a:pt x="10204" y="25363"/>
                    <a:pt x="10057" y="25400"/>
                    <a:pt x="9946" y="25474"/>
                  </a:cubicBezTo>
                  <a:cubicBezTo>
                    <a:pt x="9885" y="25474"/>
                    <a:pt x="9849" y="25498"/>
                    <a:pt x="9818" y="25507"/>
                  </a:cubicBezTo>
                  <a:lnTo>
                    <a:pt x="9818" y="25507"/>
                  </a:lnTo>
                  <a:cubicBezTo>
                    <a:pt x="9771" y="25492"/>
                    <a:pt x="9673" y="25419"/>
                    <a:pt x="9576" y="25289"/>
                  </a:cubicBezTo>
                  <a:cubicBezTo>
                    <a:pt x="9095" y="24697"/>
                    <a:pt x="8282" y="23292"/>
                    <a:pt x="7321" y="21555"/>
                  </a:cubicBezTo>
                  <a:cubicBezTo>
                    <a:pt x="5953" y="18967"/>
                    <a:pt x="4252" y="15565"/>
                    <a:pt x="2921" y="12830"/>
                  </a:cubicBezTo>
                  <a:cubicBezTo>
                    <a:pt x="2293" y="11462"/>
                    <a:pt x="1701" y="10279"/>
                    <a:pt x="1294" y="9428"/>
                  </a:cubicBezTo>
                  <a:cubicBezTo>
                    <a:pt x="888" y="8541"/>
                    <a:pt x="629" y="8023"/>
                    <a:pt x="629" y="8023"/>
                  </a:cubicBezTo>
                  <a:cubicBezTo>
                    <a:pt x="575" y="7915"/>
                    <a:pt x="461" y="7846"/>
                    <a:pt x="346" y="7846"/>
                  </a:cubicBezTo>
                  <a:cubicBezTo>
                    <a:pt x="304" y="7846"/>
                    <a:pt x="262" y="7856"/>
                    <a:pt x="222" y="7875"/>
                  </a:cubicBezTo>
                  <a:cubicBezTo>
                    <a:pt x="74" y="7949"/>
                    <a:pt x="1" y="8134"/>
                    <a:pt x="74" y="8282"/>
                  </a:cubicBezTo>
                  <a:cubicBezTo>
                    <a:pt x="74" y="8282"/>
                    <a:pt x="2145" y="12719"/>
                    <a:pt x="4363" y="17118"/>
                  </a:cubicBezTo>
                  <a:cubicBezTo>
                    <a:pt x="5472" y="19336"/>
                    <a:pt x="6618" y="21555"/>
                    <a:pt x="7543" y="23218"/>
                  </a:cubicBezTo>
                  <a:cubicBezTo>
                    <a:pt x="8023" y="24032"/>
                    <a:pt x="8430" y="24734"/>
                    <a:pt x="8763" y="25252"/>
                  </a:cubicBezTo>
                  <a:cubicBezTo>
                    <a:pt x="8947" y="25474"/>
                    <a:pt x="9095" y="25695"/>
                    <a:pt x="9243" y="25843"/>
                  </a:cubicBezTo>
                  <a:cubicBezTo>
                    <a:pt x="9317" y="25917"/>
                    <a:pt x="9391" y="25991"/>
                    <a:pt x="9465" y="26028"/>
                  </a:cubicBezTo>
                  <a:cubicBezTo>
                    <a:pt x="9539" y="26065"/>
                    <a:pt x="9613" y="26139"/>
                    <a:pt x="9761" y="26139"/>
                  </a:cubicBezTo>
                  <a:cubicBezTo>
                    <a:pt x="9909" y="26139"/>
                    <a:pt x="10057" y="26065"/>
                    <a:pt x="10204" y="25991"/>
                  </a:cubicBezTo>
                  <a:cubicBezTo>
                    <a:pt x="10870" y="25732"/>
                    <a:pt x="12016" y="25104"/>
                    <a:pt x="13421" y="24217"/>
                  </a:cubicBezTo>
                  <a:cubicBezTo>
                    <a:pt x="17312" y="21862"/>
                    <a:pt x="23062" y="17994"/>
                    <a:pt x="23922" y="17414"/>
                  </a:cubicBezTo>
                  <a:lnTo>
                    <a:pt x="23922" y="17414"/>
                  </a:lnTo>
                  <a:cubicBezTo>
                    <a:pt x="24118" y="17458"/>
                    <a:pt x="24483" y="17525"/>
                    <a:pt x="24882" y="17525"/>
                  </a:cubicBezTo>
                  <a:cubicBezTo>
                    <a:pt x="25177" y="17525"/>
                    <a:pt x="25473" y="17488"/>
                    <a:pt x="25769" y="17340"/>
                  </a:cubicBezTo>
                  <a:cubicBezTo>
                    <a:pt x="25991" y="17229"/>
                    <a:pt x="26213" y="17081"/>
                    <a:pt x="26434" y="16859"/>
                  </a:cubicBezTo>
                  <a:cubicBezTo>
                    <a:pt x="26896" y="16424"/>
                    <a:pt x="27375" y="15863"/>
                    <a:pt x="27638" y="15548"/>
                  </a:cubicBezTo>
                  <a:lnTo>
                    <a:pt x="27638" y="15548"/>
                  </a:lnTo>
                  <a:cubicBezTo>
                    <a:pt x="27786" y="15650"/>
                    <a:pt x="27988" y="15788"/>
                    <a:pt x="28209" y="15935"/>
                  </a:cubicBezTo>
                  <a:cubicBezTo>
                    <a:pt x="28431" y="16083"/>
                    <a:pt x="28690" y="16231"/>
                    <a:pt x="28948" y="16342"/>
                  </a:cubicBezTo>
                  <a:cubicBezTo>
                    <a:pt x="29170" y="16453"/>
                    <a:pt x="29392" y="16527"/>
                    <a:pt x="29614" y="16527"/>
                  </a:cubicBezTo>
                  <a:cubicBezTo>
                    <a:pt x="29762" y="16527"/>
                    <a:pt x="29910" y="16490"/>
                    <a:pt x="30021" y="16379"/>
                  </a:cubicBezTo>
                  <a:cubicBezTo>
                    <a:pt x="30132" y="16268"/>
                    <a:pt x="30205" y="16120"/>
                    <a:pt x="30169" y="15972"/>
                  </a:cubicBezTo>
                  <a:cubicBezTo>
                    <a:pt x="30169" y="15898"/>
                    <a:pt x="30169" y="15787"/>
                    <a:pt x="30132" y="15713"/>
                  </a:cubicBezTo>
                  <a:cubicBezTo>
                    <a:pt x="29947" y="14974"/>
                    <a:pt x="29429" y="14271"/>
                    <a:pt x="28764" y="13754"/>
                  </a:cubicBezTo>
                  <a:cubicBezTo>
                    <a:pt x="28098" y="13236"/>
                    <a:pt x="27285" y="12867"/>
                    <a:pt x="26434" y="12867"/>
                  </a:cubicBezTo>
                  <a:cubicBezTo>
                    <a:pt x="25954" y="12867"/>
                    <a:pt x="25510" y="13125"/>
                    <a:pt x="25067" y="13458"/>
                  </a:cubicBezTo>
                  <a:cubicBezTo>
                    <a:pt x="24438" y="13976"/>
                    <a:pt x="23847" y="14715"/>
                    <a:pt x="23366" y="15344"/>
                  </a:cubicBezTo>
                  <a:cubicBezTo>
                    <a:pt x="23027" y="15796"/>
                    <a:pt x="22774" y="16183"/>
                    <a:pt x="22674" y="16341"/>
                  </a:cubicBezTo>
                  <a:lnTo>
                    <a:pt x="22674" y="16341"/>
                  </a:lnTo>
                  <a:lnTo>
                    <a:pt x="11754" y="20217"/>
                  </a:lnTo>
                  <a:lnTo>
                    <a:pt x="11754" y="20217"/>
                  </a:lnTo>
                  <a:cubicBezTo>
                    <a:pt x="11548" y="19314"/>
                    <a:pt x="10948" y="16721"/>
                    <a:pt x="10204" y="13865"/>
                  </a:cubicBezTo>
                  <a:cubicBezTo>
                    <a:pt x="9761" y="12090"/>
                    <a:pt x="9243" y="10205"/>
                    <a:pt x="8763" y="8578"/>
                  </a:cubicBezTo>
                  <a:cubicBezTo>
                    <a:pt x="8282" y="6951"/>
                    <a:pt x="7838" y="5583"/>
                    <a:pt x="7432" y="4807"/>
                  </a:cubicBezTo>
                  <a:cubicBezTo>
                    <a:pt x="6803" y="3402"/>
                    <a:pt x="6138" y="2219"/>
                    <a:pt x="5509" y="1406"/>
                  </a:cubicBezTo>
                  <a:cubicBezTo>
                    <a:pt x="5213" y="962"/>
                    <a:pt x="4918" y="629"/>
                    <a:pt x="4622" y="407"/>
                  </a:cubicBezTo>
                  <a:cubicBezTo>
                    <a:pt x="4326" y="149"/>
                    <a:pt x="4030" y="1"/>
                    <a:pt x="3698"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38" name="Google Shape;2854;p50"/>
            <p:cNvSpPr/>
            <p:nvPr/>
          </p:nvSpPr>
          <p:spPr>
            <a:xfrm>
              <a:off x="3440880" y="3782520"/>
              <a:ext cx="451440" cy="237960"/>
            </a:xfrm>
            <a:custGeom>
              <a:avLst/>
              <a:gdLst/>
              <a:ahLst/>
              <a:cxnLst/>
              <a:rect l="l" t="t" r="r" b="b"/>
              <a:pathLst>
                <a:path w="23893" h="12608">
                  <a:moveTo>
                    <a:pt x="20408" y="0"/>
                  </a:moveTo>
                  <a:cubicBezTo>
                    <a:pt x="18967" y="0"/>
                    <a:pt x="16859" y="3402"/>
                    <a:pt x="16859" y="3402"/>
                  </a:cubicBezTo>
                  <a:lnTo>
                    <a:pt x="5509" y="7431"/>
                  </a:lnTo>
                  <a:cubicBezTo>
                    <a:pt x="5509" y="7431"/>
                    <a:pt x="5140" y="5842"/>
                    <a:pt x="4622" y="3623"/>
                  </a:cubicBezTo>
                  <a:lnTo>
                    <a:pt x="1" y="6544"/>
                  </a:lnTo>
                  <a:cubicBezTo>
                    <a:pt x="1738" y="9871"/>
                    <a:pt x="3291" y="12607"/>
                    <a:pt x="3735" y="12607"/>
                  </a:cubicBezTo>
                  <a:cubicBezTo>
                    <a:pt x="4881" y="12607"/>
                    <a:pt x="17821" y="3882"/>
                    <a:pt x="17821" y="3882"/>
                  </a:cubicBezTo>
                  <a:cubicBezTo>
                    <a:pt x="17821" y="3882"/>
                    <a:pt x="18330" y="4030"/>
                    <a:pt x="18856" y="4030"/>
                  </a:cubicBezTo>
                  <a:cubicBezTo>
                    <a:pt x="19119" y="4030"/>
                    <a:pt x="19386" y="3993"/>
                    <a:pt x="19595" y="3882"/>
                  </a:cubicBezTo>
                  <a:cubicBezTo>
                    <a:pt x="20261" y="3549"/>
                    <a:pt x="21555" y="1923"/>
                    <a:pt x="21555" y="1923"/>
                  </a:cubicBezTo>
                  <a:cubicBezTo>
                    <a:pt x="21555" y="1923"/>
                    <a:pt x="23017" y="3030"/>
                    <a:pt x="23602" y="3030"/>
                  </a:cubicBezTo>
                  <a:cubicBezTo>
                    <a:pt x="23795" y="3030"/>
                    <a:pt x="23892" y="2909"/>
                    <a:pt x="23810" y="2588"/>
                  </a:cubicBezTo>
                  <a:cubicBezTo>
                    <a:pt x="23514" y="1294"/>
                    <a:pt x="21887" y="0"/>
                    <a:pt x="20408"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939" name="Google Shape;2855;p50"/>
            <p:cNvSpPr/>
            <p:nvPr/>
          </p:nvSpPr>
          <p:spPr>
            <a:xfrm>
              <a:off x="3434760" y="3776040"/>
              <a:ext cx="463320" cy="250560"/>
            </a:xfrm>
            <a:custGeom>
              <a:avLst/>
              <a:gdLst/>
              <a:ahLst/>
              <a:cxnLst/>
              <a:rect l="l" t="t" r="r" b="b"/>
              <a:pathLst>
                <a:path w="24513" h="13274">
                  <a:moveTo>
                    <a:pt x="20741" y="629"/>
                  </a:moveTo>
                  <a:cubicBezTo>
                    <a:pt x="21407" y="629"/>
                    <a:pt x="22109" y="925"/>
                    <a:pt x="22701" y="1368"/>
                  </a:cubicBezTo>
                  <a:cubicBezTo>
                    <a:pt x="23292" y="1812"/>
                    <a:pt x="23736" y="2441"/>
                    <a:pt x="23847" y="2995"/>
                  </a:cubicBezTo>
                  <a:cubicBezTo>
                    <a:pt x="23863" y="3011"/>
                    <a:pt x="23872" y="3026"/>
                    <a:pt x="23877" y="3042"/>
                  </a:cubicBezTo>
                  <a:lnTo>
                    <a:pt x="23877" y="3042"/>
                  </a:lnTo>
                  <a:cubicBezTo>
                    <a:pt x="23803" y="3037"/>
                    <a:pt x="23659" y="2979"/>
                    <a:pt x="23514" y="2921"/>
                  </a:cubicBezTo>
                  <a:cubicBezTo>
                    <a:pt x="23182" y="2773"/>
                    <a:pt x="22849" y="2552"/>
                    <a:pt x="22553" y="2367"/>
                  </a:cubicBezTo>
                  <a:cubicBezTo>
                    <a:pt x="22405" y="2256"/>
                    <a:pt x="22294" y="2182"/>
                    <a:pt x="22220" y="2108"/>
                  </a:cubicBezTo>
                  <a:cubicBezTo>
                    <a:pt x="22109" y="2034"/>
                    <a:pt x="22072" y="2034"/>
                    <a:pt x="22072" y="2034"/>
                  </a:cubicBezTo>
                  <a:cubicBezTo>
                    <a:pt x="22004" y="1982"/>
                    <a:pt x="21927" y="1955"/>
                    <a:pt x="21857" y="1955"/>
                  </a:cubicBezTo>
                  <a:cubicBezTo>
                    <a:pt x="21777" y="1955"/>
                    <a:pt x="21705" y="1992"/>
                    <a:pt x="21666" y="2071"/>
                  </a:cubicBezTo>
                  <a:cubicBezTo>
                    <a:pt x="21666" y="2071"/>
                    <a:pt x="21555" y="2182"/>
                    <a:pt x="21444" y="2330"/>
                  </a:cubicBezTo>
                  <a:cubicBezTo>
                    <a:pt x="21259" y="2552"/>
                    <a:pt x="20926" y="2921"/>
                    <a:pt x="20631" y="3217"/>
                  </a:cubicBezTo>
                  <a:cubicBezTo>
                    <a:pt x="20298" y="3550"/>
                    <a:pt x="19965" y="3845"/>
                    <a:pt x="19817" y="3919"/>
                  </a:cubicBezTo>
                  <a:cubicBezTo>
                    <a:pt x="19669" y="3993"/>
                    <a:pt x="19448" y="4030"/>
                    <a:pt x="19189" y="4030"/>
                  </a:cubicBezTo>
                  <a:cubicBezTo>
                    <a:pt x="18967" y="4030"/>
                    <a:pt x="18708" y="3993"/>
                    <a:pt x="18523" y="3993"/>
                  </a:cubicBezTo>
                  <a:cubicBezTo>
                    <a:pt x="18449" y="3956"/>
                    <a:pt x="18375" y="3956"/>
                    <a:pt x="18338" y="3919"/>
                  </a:cubicBezTo>
                  <a:lnTo>
                    <a:pt x="18264" y="3919"/>
                  </a:lnTo>
                  <a:cubicBezTo>
                    <a:pt x="18219" y="3904"/>
                    <a:pt x="18179" y="3895"/>
                    <a:pt x="18143" y="3895"/>
                  </a:cubicBezTo>
                  <a:cubicBezTo>
                    <a:pt x="18092" y="3895"/>
                    <a:pt x="18049" y="3913"/>
                    <a:pt x="18006" y="3956"/>
                  </a:cubicBezTo>
                  <a:cubicBezTo>
                    <a:pt x="18006" y="3956"/>
                    <a:pt x="17784" y="4104"/>
                    <a:pt x="17414" y="4326"/>
                  </a:cubicBezTo>
                  <a:cubicBezTo>
                    <a:pt x="16194" y="5176"/>
                    <a:pt x="13052" y="7247"/>
                    <a:pt x="10094" y="9132"/>
                  </a:cubicBezTo>
                  <a:cubicBezTo>
                    <a:pt x="8615" y="10094"/>
                    <a:pt x="7210" y="10981"/>
                    <a:pt x="6101" y="11609"/>
                  </a:cubicBezTo>
                  <a:cubicBezTo>
                    <a:pt x="5547" y="11942"/>
                    <a:pt x="5066" y="12201"/>
                    <a:pt x="4696" y="12386"/>
                  </a:cubicBezTo>
                  <a:cubicBezTo>
                    <a:pt x="4511" y="12497"/>
                    <a:pt x="4364" y="12534"/>
                    <a:pt x="4253" y="12608"/>
                  </a:cubicBezTo>
                  <a:cubicBezTo>
                    <a:pt x="4179" y="12608"/>
                    <a:pt x="4142" y="12645"/>
                    <a:pt x="4105" y="12645"/>
                  </a:cubicBezTo>
                  <a:cubicBezTo>
                    <a:pt x="4031" y="12608"/>
                    <a:pt x="3846" y="12386"/>
                    <a:pt x="3624" y="12053"/>
                  </a:cubicBezTo>
                  <a:cubicBezTo>
                    <a:pt x="2948" y="11092"/>
                    <a:pt x="1894" y="9171"/>
                    <a:pt x="761" y="6983"/>
                  </a:cubicBezTo>
                  <a:lnTo>
                    <a:pt x="761" y="6983"/>
                  </a:lnTo>
                  <a:lnTo>
                    <a:pt x="4740" y="4480"/>
                  </a:lnTo>
                  <a:lnTo>
                    <a:pt x="4740" y="4480"/>
                  </a:lnTo>
                  <a:cubicBezTo>
                    <a:pt x="4978" y="5399"/>
                    <a:pt x="5160" y="6192"/>
                    <a:pt x="5288" y="6766"/>
                  </a:cubicBezTo>
                  <a:cubicBezTo>
                    <a:pt x="5473" y="7432"/>
                    <a:pt x="5547" y="7838"/>
                    <a:pt x="5547" y="7838"/>
                  </a:cubicBezTo>
                  <a:cubicBezTo>
                    <a:pt x="5584" y="7912"/>
                    <a:pt x="5621" y="7986"/>
                    <a:pt x="5694" y="8023"/>
                  </a:cubicBezTo>
                  <a:cubicBezTo>
                    <a:pt x="5738" y="8066"/>
                    <a:pt x="5794" y="8084"/>
                    <a:pt x="5848" y="8084"/>
                  </a:cubicBezTo>
                  <a:cubicBezTo>
                    <a:pt x="5886" y="8084"/>
                    <a:pt x="5923" y="8075"/>
                    <a:pt x="5953" y="8060"/>
                  </a:cubicBezTo>
                  <a:lnTo>
                    <a:pt x="17303" y="3993"/>
                  </a:lnTo>
                  <a:cubicBezTo>
                    <a:pt x="17377" y="3993"/>
                    <a:pt x="17414" y="3956"/>
                    <a:pt x="17451" y="3882"/>
                  </a:cubicBezTo>
                  <a:cubicBezTo>
                    <a:pt x="17451" y="3882"/>
                    <a:pt x="17488" y="3845"/>
                    <a:pt x="17525" y="3735"/>
                  </a:cubicBezTo>
                  <a:cubicBezTo>
                    <a:pt x="17747" y="3439"/>
                    <a:pt x="18301" y="2625"/>
                    <a:pt x="18930" y="1923"/>
                  </a:cubicBezTo>
                  <a:cubicBezTo>
                    <a:pt x="19263" y="1553"/>
                    <a:pt x="19595" y="1221"/>
                    <a:pt x="19928" y="999"/>
                  </a:cubicBezTo>
                  <a:cubicBezTo>
                    <a:pt x="20224" y="740"/>
                    <a:pt x="20557" y="629"/>
                    <a:pt x="20741" y="629"/>
                  </a:cubicBezTo>
                  <a:close/>
                  <a:moveTo>
                    <a:pt x="20741" y="1"/>
                  </a:moveTo>
                  <a:cubicBezTo>
                    <a:pt x="20261" y="1"/>
                    <a:pt x="19817" y="259"/>
                    <a:pt x="19374" y="592"/>
                  </a:cubicBezTo>
                  <a:cubicBezTo>
                    <a:pt x="18745" y="1110"/>
                    <a:pt x="18154" y="1849"/>
                    <a:pt x="17673" y="2478"/>
                  </a:cubicBezTo>
                  <a:cubicBezTo>
                    <a:pt x="17334" y="2930"/>
                    <a:pt x="17081" y="3317"/>
                    <a:pt x="16981" y="3475"/>
                  </a:cubicBezTo>
                  <a:lnTo>
                    <a:pt x="16981" y="3475"/>
                  </a:lnTo>
                  <a:lnTo>
                    <a:pt x="6059" y="7352"/>
                  </a:lnTo>
                  <a:lnTo>
                    <a:pt x="6059" y="7352"/>
                  </a:lnTo>
                  <a:cubicBezTo>
                    <a:pt x="5924" y="6772"/>
                    <a:pt x="5627" y="5493"/>
                    <a:pt x="5251" y="3882"/>
                  </a:cubicBezTo>
                  <a:cubicBezTo>
                    <a:pt x="5214" y="3809"/>
                    <a:pt x="5140" y="3735"/>
                    <a:pt x="5066" y="3698"/>
                  </a:cubicBezTo>
                  <a:cubicBezTo>
                    <a:pt x="5011" y="3679"/>
                    <a:pt x="4955" y="3670"/>
                    <a:pt x="4904" y="3670"/>
                  </a:cubicBezTo>
                  <a:cubicBezTo>
                    <a:pt x="4853" y="3670"/>
                    <a:pt x="4807" y="3679"/>
                    <a:pt x="4770" y="3698"/>
                  </a:cubicBezTo>
                  <a:lnTo>
                    <a:pt x="186" y="6618"/>
                  </a:lnTo>
                  <a:cubicBezTo>
                    <a:pt x="38" y="6692"/>
                    <a:pt x="1" y="6877"/>
                    <a:pt x="75" y="7025"/>
                  </a:cubicBezTo>
                  <a:cubicBezTo>
                    <a:pt x="925" y="8689"/>
                    <a:pt x="1739" y="10204"/>
                    <a:pt x="2404" y="11314"/>
                  </a:cubicBezTo>
                  <a:cubicBezTo>
                    <a:pt x="2737" y="11868"/>
                    <a:pt x="3033" y="12349"/>
                    <a:pt x="3291" y="12645"/>
                  </a:cubicBezTo>
                  <a:cubicBezTo>
                    <a:pt x="3402" y="12829"/>
                    <a:pt x="3513" y="12940"/>
                    <a:pt x="3624" y="13051"/>
                  </a:cubicBezTo>
                  <a:cubicBezTo>
                    <a:pt x="3698" y="13125"/>
                    <a:pt x="3735" y="13162"/>
                    <a:pt x="3809" y="13199"/>
                  </a:cubicBezTo>
                  <a:cubicBezTo>
                    <a:pt x="3883" y="13236"/>
                    <a:pt x="3957" y="13273"/>
                    <a:pt x="4068" y="13273"/>
                  </a:cubicBezTo>
                  <a:cubicBezTo>
                    <a:pt x="4216" y="13273"/>
                    <a:pt x="4364" y="13199"/>
                    <a:pt x="4511" y="13125"/>
                  </a:cubicBezTo>
                  <a:cubicBezTo>
                    <a:pt x="5177" y="12866"/>
                    <a:pt x="6323" y="12238"/>
                    <a:pt x="7728" y="11351"/>
                  </a:cubicBezTo>
                  <a:cubicBezTo>
                    <a:pt x="11619" y="8996"/>
                    <a:pt x="17369" y="5128"/>
                    <a:pt x="18229" y="4548"/>
                  </a:cubicBezTo>
                  <a:lnTo>
                    <a:pt x="18229" y="4548"/>
                  </a:lnTo>
                  <a:cubicBezTo>
                    <a:pt x="18425" y="4592"/>
                    <a:pt x="18790" y="4659"/>
                    <a:pt x="19189" y="4659"/>
                  </a:cubicBezTo>
                  <a:cubicBezTo>
                    <a:pt x="19484" y="4659"/>
                    <a:pt x="19780" y="4622"/>
                    <a:pt x="20076" y="4474"/>
                  </a:cubicBezTo>
                  <a:cubicBezTo>
                    <a:pt x="20298" y="4363"/>
                    <a:pt x="20520" y="4215"/>
                    <a:pt x="20741" y="3993"/>
                  </a:cubicBezTo>
                  <a:cubicBezTo>
                    <a:pt x="21203" y="3558"/>
                    <a:pt x="21682" y="2997"/>
                    <a:pt x="21945" y="2682"/>
                  </a:cubicBezTo>
                  <a:lnTo>
                    <a:pt x="21945" y="2682"/>
                  </a:lnTo>
                  <a:cubicBezTo>
                    <a:pt x="22093" y="2784"/>
                    <a:pt x="22295" y="2922"/>
                    <a:pt x="22516" y="3069"/>
                  </a:cubicBezTo>
                  <a:cubicBezTo>
                    <a:pt x="22738" y="3217"/>
                    <a:pt x="22997" y="3365"/>
                    <a:pt x="23255" y="3476"/>
                  </a:cubicBezTo>
                  <a:cubicBezTo>
                    <a:pt x="23477" y="3587"/>
                    <a:pt x="23699" y="3661"/>
                    <a:pt x="23921" y="3661"/>
                  </a:cubicBezTo>
                  <a:cubicBezTo>
                    <a:pt x="24069" y="3661"/>
                    <a:pt x="24217" y="3624"/>
                    <a:pt x="24328" y="3513"/>
                  </a:cubicBezTo>
                  <a:cubicBezTo>
                    <a:pt x="24439" y="3402"/>
                    <a:pt x="24512" y="3254"/>
                    <a:pt x="24476" y="3106"/>
                  </a:cubicBezTo>
                  <a:cubicBezTo>
                    <a:pt x="24476" y="3032"/>
                    <a:pt x="24476" y="2921"/>
                    <a:pt x="24439" y="2847"/>
                  </a:cubicBezTo>
                  <a:cubicBezTo>
                    <a:pt x="24254" y="2108"/>
                    <a:pt x="23736" y="1405"/>
                    <a:pt x="23071" y="888"/>
                  </a:cubicBezTo>
                  <a:cubicBezTo>
                    <a:pt x="22405" y="370"/>
                    <a:pt x="21592" y="1"/>
                    <a:pt x="20741"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40" name="Google Shape;2856;p50"/>
            <p:cNvSpPr/>
            <p:nvPr/>
          </p:nvSpPr>
          <p:spPr>
            <a:xfrm>
              <a:off x="3139560" y="4308120"/>
              <a:ext cx="111600" cy="658440"/>
            </a:xfrm>
            <a:custGeom>
              <a:avLst/>
              <a:gdLst/>
              <a:ahLst/>
              <a:cxnLst/>
              <a:rect l="l" t="t" r="r" b="b"/>
              <a:pathLst>
                <a:path w="5916" h="34841">
                  <a:moveTo>
                    <a:pt x="2514" y="0"/>
                  </a:moveTo>
                  <a:lnTo>
                    <a:pt x="0" y="555"/>
                  </a:lnTo>
                  <a:lnTo>
                    <a:pt x="4733" y="34346"/>
                  </a:lnTo>
                  <a:cubicBezTo>
                    <a:pt x="4765" y="34635"/>
                    <a:pt x="5021" y="34841"/>
                    <a:pt x="5306" y="34841"/>
                  </a:cubicBezTo>
                  <a:cubicBezTo>
                    <a:pt x="5348" y="34841"/>
                    <a:pt x="5392" y="34836"/>
                    <a:pt x="5435" y="34827"/>
                  </a:cubicBezTo>
                  <a:cubicBezTo>
                    <a:pt x="5731" y="34790"/>
                    <a:pt x="5916" y="34531"/>
                    <a:pt x="5879" y="34235"/>
                  </a:cubicBezTo>
                  <a:lnTo>
                    <a:pt x="2514"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41" name="Google Shape;2857;p50"/>
            <p:cNvSpPr/>
            <p:nvPr/>
          </p:nvSpPr>
          <p:spPr>
            <a:xfrm>
              <a:off x="3133440" y="4302720"/>
              <a:ext cx="122760" cy="669960"/>
            </a:xfrm>
            <a:custGeom>
              <a:avLst/>
              <a:gdLst/>
              <a:ahLst/>
              <a:cxnLst/>
              <a:rect l="l" t="t" r="r" b="b"/>
              <a:pathLst>
                <a:path w="6508" h="35456">
                  <a:moveTo>
                    <a:pt x="2589" y="703"/>
                  </a:moveTo>
                  <a:lnTo>
                    <a:pt x="5912" y="34531"/>
                  </a:lnTo>
                  <a:lnTo>
                    <a:pt x="5879" y="34531"/>
                  </a:lnTo>
                  <a:lnTo>
                    <a:pt x="5916" y="34568"/>
                  </a:lnTo>
                  <a:cubicBezTo>
                    <a:pt x="5916" y="34716"/>
                    <a:pt x="5805" y="34790"/>
                    <a:pt x="5694" y="34827"/>
                  </a:cubicBezTo>
                  <a:lnTo>
                    <a:pt x="5620" y="34827"/>
                  </a:lnTo>
                  <a:cubicBezTo>
                    <a:pt x="5509" y="34827"/>
                    <a:pt x="5398" y="34753"/>
                    <a:pt x="5361" y="34605"/>
                  </a:cubicBezTo>
                  <a:lnTo>
                    <a:pt x="672" y="1118"/>
                  </a:lnTo>
                  <a:lnTo>
                    <a:pt x="672" y="1118"/>
                  </a:lnTo>
                  <a:lnTo>
                    <a:pt x="2589" y="703"/>
                  </a:lnTo>
                  <a:close/>
                  <a:moveTo>
                    <a:pt x="2773" y="0"/>
                  </a:moveTo>
                  <a:lnTo>
                    <a:pt x="259" y="555"/>
                  </a:lnTo>
                  <a:cubicBezTo>
                    <a:pt x="112" y="592"/>
                    <a:pt x="1" y="740"/>
                    <a:pt x="1" y="925"/>
                  </a:cubicBezTo>
                  <a:lnTo>
                    <a:pt x="4770" y="34716"/>
                  </a:lnTo>
                  <a:cubicBezTo>
                    <a:pt x="4844" y="35160"/>
                    <a:pt x="5214" y="35455"/>
                    <a:pt x="5620" y="35455"/>
                  </a:cubicBezTo>
                  <a:cubicBezTo>
                    <a:pt x="5694" y="35455"/>
                    <a:pt x="5768" y="35455"/>
                    <a:pt x="5842" y="35418"/>
                  </a:cubicBezTo>
                  <a:cubicBezTo>
                    <a:pt x="6249" y="35344"/>
                    <a:pt x="6507" y="34975"/>
                    <a:pt x="6507" y="34568"/>
                  </a:cubicBezTo>
                  <a:lnTo>
                    <a:pt x="6507" y="34494"/>
                  </a:lnTo>
                  <a:lnTo>
                    <a:pt x="3143" y="296"/>
                  </a:lnTo>
                  <a:cubicBezTo>
                    <a:pt x="3143" y="185"/>
                    <a:pt x="3106" y="111"/>
                    <a:pt x="3032" y="74"/>
                  </a:cubicBezTo>
                  <a:cubicBezTo>
                    <a:pt x="2958" y="0"/>
                    <a:pt x="2884" y="0"/>
                    <a:pt x="2773"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42" name="Google Shape;2858;p50"/>
            <p:cNvSpPr/>
            <p:nvPr/>
          </p:nvSpPr>
          <p:spPr>
            <a:xfrm>
              <a:off x="2729160" y="4324320"/>
              <a:ext cx="196920" cy="640440"/>
            </a:xfrm>
            <a:custGeom>
              <a:avLst/>
              <a:gdLst/>
              <a:ahLst/>
              <a:cxnLst/>
              <a:rect l="l" t="t" r="r" b="b"/>
              <a:pathLst>
                <a:path w="10427" h="33883">
                  <a:moveTo>
                    <a:pt x="8023" y="1"/>
                  </a:moveTo>
                  <a:lnTo>
                    <a:pt x="75" y="33200"/>
                  </a:lnTo>
                  <a:cubicBezTo>
                    <a:pt x="1" y="33496"/>
                    <a:pt x="222" y="33829"/>
                    <a:pt x="555" y="33866"/>
                  </a:cubicBezTo>
                  <a:cubicBezTo>
                    <a:pt x="599" y="33877"/>
                    <a:pt x="643" y="33882"/>
                    <a:pt x="685" y="33882"/>
                  </a:cubicBezTo>
                  <a:cubicBezTo>
                    <a:pt x="924" y="33882"/>
                    <a:pt x="1121" y="33711"/>
                    <a:pt x="1184" y="33459"/>
                  </a:cubicBezTo>
                  <a:lnTo>
                    <a:pt x="10426" y="1258"/>
                  </a:lnTo>
                  <a:lnTo>
                    <a:pt x="8023"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43" name="Google Shape;2859;p50"/>
            <p:cNvSpPr/>
            <p:nvPr/>
          </p:nvSpPr>
          <p:spPr>
            <a:xfrm>
              <a:off x="2725200" y="4318200"/>
              <a:ext cx="207360" cy="652320"/>
            </a:xfrm>
            <a:custGeom>
              <a:avLst/>
              <a:gdLst/>
              <a:ahLst/>
              <a:cxnLst/>
              <a:rect l="l" t="t" r="r" b="b"/>
              <a:pathLst>
                <a:path w="10982" h="34519">
                  <a:moveTo>
                    <a:pt x="8452" y="766"/>
                  </a:moveTo>
                  <a:lnTo>
                    <a:pt x="10279" y="1725"/>
                  </a:lnTo>
                  <a:lnTo>
                    <a:pt x="1110" y="33705"/>
                  </a:lnTo>
                  <a:cubicBezTo>
                    <a:pt x="1073" y="33816"/>
                    <a:pt x="962" y="33890"/>
                    <a:pt x="851" y="33890"/>
                  </a:cubicBezTo>
                  <a:lnTo>
                    <a:pt x="814" y="33890"/>
                  </a:lnTo>
                  <a:cubicBezTo>
                    <a:pt x="703" y="33890"/>
                    <a:pt x="592" y="33779"/>
                    <a:pt x="592" y="33631"/>
                  </a:cubicBezTo>
                  <a:lnTo>
                    <a:pt x="592" y="33594"/>
                  </a:lnTo>
                  <a:lnTo>
                    <a:pt x="8452" y="766"/>
                  </a:lnTo>
                  <a:close/>
                  <a:moveTo>
                    <a:pt x="8240" y="1"/>
                  </a:moveTo>
                  <a:cubicBezTo>
                    <a:pt x="8202" y="1"/>
                    <a:pt x="8165" y="9"/>
                    <a:pt x="8134" y="25"/>
                  </a:cubicBezTo>
                  <a:cubicBezTo>
                    <a:pt x="8060" y="62"/>
                    <a:pt x="7986" y="173"/>
                    <a:pt x="7950" y="247"/>
                  </a:cubicBezTo>
                  <a:lnTo>
                    <a:pt x="1" y="33446"/>
                  </a:lnTo>
                  <a:cubicBezTo>
                    <a:pt x="1" y="33483"/>
                    <a:pt x="1" y="33557"/>
                    <a:pt x="1" y="33631"/>
                  </a:cubicBezTo>
                  <a:cubicBezTo>
                    <a:pt x="1" y="34075"/>
                    <a:pt x="297" y="34445"/>
                    <a:pt x="740" y="34518"/>
                  </a:cubicBezTo>
                  <a:lnTo>
                    <a:pt x="851" y="34518"/>
                  </a:lnTo>
                  <a:cubicBezTo>
                    <a:pt x="1258" y="34518"/>
                    <a:pt x="1591" y="34260"/>
                    <a:pt x="1701" y="33890"/>
                  </a:cubicBezTo>
                  <a:lnTo>
                    <a:pt x="10944" y="1688"/>
                  </a:lnTo>
                  <a:cubicBezTo>
                    <a:pt x="10981" y="1541"/>
                    <a:pt x="10907" y="1393"/>
                    <a:pt x="10796" y="1319"/>
                  </a:cubicBezTo>
                  <a:lnTo>
                    <a:pt x="8393" y="62"/>
                  </a:lnTo>
                  <a:cubicBezTo>
                    <a:pt x="8350" y="18"/>
                    <a:pt x="8294" y="1"/>
                    <a:pt x="8240"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44" name="Google Shape;2860;p50"/>
            <p:cNvSpPr/>
            <p:nvPr/>
          </p:nvSpPr>
          <p:spPr>
            <a:xfrm>
              <a:off x="3057120" y="4316760"/>
              <a:ext cx="143640" cy="649800"/>
            </a:xfrm>
            <a:custGeom>
              <a:avLst/>
              <a:gdLst/>
              <a:ahLst/>
              <a:cxnLst/>
              <a:rect l="l" t="t" r="r" b="b"/>
              <a:pathLst>
                <a:path w="7617" h="34388">
                  <a:moveTo>
                    <a:pt x="5140" y="1"/>
                  </a:moveTo>
                  <a:lnTo>
                    <a:pt x="75" y="33755"/>
                  </a:lnTo>
                  <a:cubicBezTo>
                    <a:pt x="1" y="34088"/>
                    <a:pt x="260" y="34384"/>
                    <a:pt x="592" y="34384"/>
                  </a:cubicBezTo>
                  <a:cubicBezTo>
                    <a:pt x="614" y="34386"/>
                    <a:pt x="636" y="34388"/>
                    <a:pt x="657" y="34388"/>
                  </a:cubicBezTo>
                  <a:cubicBezTo>
                    <a:pt x="925" y="34388"/>
                    <a:pt x="1150" y="34180"/>
                    <a:pt x="1184" y="33940"/>
                  </a:cubicBezTo>
                  <a:lnTo>
                    <a:pt x="7617" y="1073"/>
                  </a:lnTo>
                  <a:lnTo>
                    <a:pt x="5140"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45" name="Google Shape;2861;p50"/>
            <p:cNvSpPr/>
            <p:nvPr/>
          </p:nvSpPr>
          <p:spPr>
            <a:xfrm>
              <a:off x="3052080" y="4310640"/>
              <a:ext cx="154800" cy="662040"/>
            </a:xfrm>
            <a:custGeom>
              <a:avLst/>
              <a:gdLst/>
              <a:ahLst/>
              <a:cxnLst/>
              <a:rect l="l" t="t" r="r" b="b"/>
              <a:pathLst>
                <a:path w="8208" h="35037">
                  <a:moveTo>
                    <a:pt x="5630" y="779"/>
                  </a:moveTo>
                  <a:lnTo>
                    <a:pt x="7505" y="1578"/>
                  </a:lnTo>
                  <a:lnTo>
                    <a:pt x="1146" y="34186"/>
                  </a:lnTo>
                  <a:cubicBezTo>
                    <a:pt x="1109" y="34334"/>
                    <a:pt x="998" y="34408"/>
                    <a:pt x="887" y="34408"/>
                  </a:cubicBezTo>
                  <a:cubicBezTo>
                    <a:pt x="739" y="34408"/>
                    <a:pt x="629" y="34297"/>
                    <a:pt x="629" y="34149"/>
                  </a:cubicBezTo>
                  <a:lnTo>
                    <a:pt x="629" y="34112"/>
                  </a:lnTo>
                  <a:lnTo>
                    <a:pt x="5630" y="779"/>
                  </a:lnTo>
                  <a:close/>
                  <a:moveTo>
                    <a:pt x="5385" y="1"/>
                  </a:moveTo>
                  <a:cubicBezTo>
                    <a:pt x="5330" y="1"/>
                    <a:pt x="5278" y="19"/>
                    <a:pt x="5213" y="62"/>
                  </a:cubicBezTo>
                  <a:cubicBezTo>
                    <a:pt x="5139" y="99"/>
                    <a:pt x="5102" y="173"/>
                    <a:pt x="5065" y="284"/>
                  </a:cubicBezTo>
                  <a:lnTo>
                    <a:pt x="0" y="34001"/>
                  </a:lnTo>
                  <a:lnTo>
                    <a:pt x="37" y="34001"/>
                  </a:lnTo>
                  <a:lnTo>
                    <a:pt x="0" y="34149"/>
                  </a:lnTo>
                  <a:cubicBezTo>
                    <a:pt x="0" y="34593"/>
                    <a:pt x="370" y="34999"/>
                    <a:pt x="850" y="35036"/>
                  </a:cubicBezTo>
                  <a:lnTo>
                    <a:pt x="887" y="35036"/>
                  </a:lnTo>
                  <a:cubicBezTo>
                    <a:pt x="1294" y="35036"/>
                    <a:pt x="1664" y="34741"/>
                    <a:pt x="1738" y="34334"/>
                  </a:cubicBezTo>
                  <a:lnTo>
                    <a:pt x="8171" y="1430"/>
                  </a:lnTo>
                  <a:cubicBezTo>
                    <a:pt x="8208" y="1282"/>
                    <a:pt x="8134" y="1134"/>
                    <a:pt x="7986" y="1097"/>
                  </a:cubicBezTo>
                  <a:lnTo>
                    <a:pt x="5509" y="25"/>
                  </a:lnTo>
                  <a:cubicBezTo>
                    <a:pt x="5463" y="10"/>
                    <a:pt x="5423" y="1"/>
                    <a:pt x="5385"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46" name="Google Shape;2862;p50"/>
            <p:cNvSpPr/>
            <p:nvPr/>
          </p:nvSpPr>
          <p:spPr>
            <a:xfrm>
              <a:off x="3492720" y="4308120"/>
              <a:ext cx="111600" cy="658440"/>
            </a:xfrm>
            <a:custGeom>
              <a:avLst/>
              <a:gdLst/>
              <a:ahLst/>
              <a:cxnLst/>
              <a:rect l="l" t="t" r="r" b="b"/>
              <a:pathLst>
                <a:path w="5916" h="34841">
                  <a:moveTo>
                    <a:pt x="2515" y="0"/>
                  </a:moveTo>
                  <a:lnTo>
                    <a:pt x="1" y="555"/>
                  </a:lnTo>
                  <a:lnTo>
                    <a:pt x="4733" y="34346"/>
                  </a:lnTo>
                  <a:cubicBezTo>
                    <a:pt x="4797" y="34635"/>
                    <a:pt x="5029" y="34841"/>
                    <a:pt x="5307" y="34841"/>
                  </a:cubicBezTo>
                  <a:cubicBezTo>
                    <a:pt x="5349" y="34841"/>
                    <a:pt x="5392" y="34836"/>
                    <a:pt x="5435" y="34827"/>
                  </a:cubicBezTo>
                  <a:cubicBezTo>
                    <a:pt x="5731" y="34790"/>
                    <a:pt x="5916" y="34531"/>
                    <a:pt x="5879" y="34235"/>
                  </a:cubicBezTo>
                  <a:lnTo>
                    <a:pt x="2515" y="0"/>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47" name="Google Shape;2863;p50"/>
            <p:cNvSpPr/>
            <p:nvPr/>
          </p:nvSpPr>
          <p:spPr>
            <a:xfrm>
              <a:off x="3486240" y="4302720"/>
              <a:ext cx="122760" cy="669960"/>
            </a:xfrm>
            <a:custGeom>
              <a:avLst/>
              <a:gdLst/>
              <a:ahLst/>
              <a:cxnLst/>
              <a:rect l="l" t="t" r="r" b="b"/>
              <a:pathLst>
                <a:path w="6508" h="35456">
                  <a:moveTo>
                    <a:pt x="2589" y="703"/>
                  </a:moveTo>
                  <a:lnTo>
                    <a:pt x="5916" y="34568"/>
                  </a:lnTo>
                  <a:cubicBezTo>
                    <a:pt x="5916" y="34716"/>
                    <a:pt x="5805" y="34790"/>
                    <a:pt x="5694" y="34827"/>
                  </a:cubicBezTo>
                  <a:lnTo>
                    <a:pt x="5657" y="34827"/>
                  </a:lnTo>
                  <a:cubicBezTo>
                    <a:pt x="5509" y="34827"/>
                    <a:pt x="5399" y="34753"/>
                    <a:pt x="5399" y="34605"/>
                  </a:cubicBezTo>
                  <a:lnTo>
                    <a:pt x="673" y="1125"/>
                  </a:lnTo>
                  <a:lnTo>
                    <a:pt x="673" y="1125"/>
                  </a:lnTo>
                  <a:lnTo>
                    <a:pt x="2589" y="703"/>
                  </a:lnTo>
                  <a:close/>
                  <a:moveTo>
                    <a:pt x="2811" y="0"/>
                  </a:moveTo>
                  <a:lnTo>
                    <a:pt x="260" y="555"/>
                  </a:lnTo>
                  <a:cubicBezTo>
                    <a:pt x="112" y="592"/>
                    <a:pt x="1" y="740"/>
                    <a:pt x="1" y="925"/>
                  </a:cubicBezTo>
                  <a:lnTo>
                    <a:pt x="4770" y="34716"/>
                  </a:lnTo>
                  <a:cubicBezTo>
                    <a:pt x="4844" y="35160"/>
                    <a:pt x="5214" y="35455"/>
                    <a:pt x="5657" y="35455"/>
                  </a:cubicBezTo>
                  <a:cubicBezTo>
                    <a:pt x="5694" y="35455"/>
                    <a:pt x="5768" y="35455"/>
                    <a:pt x="5842" y="35418"/>
                  </a:cubicBezTo>
                  <a:cubicBezTo>
                    <a:pt x="6249" y="35344"/>
                    <a:pt x="6508" y="34975"/>
                    <a:pt x="6508" y="34568"/>
                  </a:cubicBezTo>
                  <a:lnTo>
                    <a:pt x="6508" y="34494"/>
                  </a:lnTo>
                  <a:lnTo>
                    <a:pt x="3180" y="296"/>
                  </a:lnTo>
                  <a:cubicBezTo>
                    <a:pt x="3143" y="185"/>
                    <a:pt x="3106" y="111"/>
                    <a:pt x="3032" y="74"/>
                  </a:cubicBezTo>
                  <a:cubicBezTo>
                    <a:pt x="2958" y="0"/>
                    <a:pt x="2885" y="0"/>
                    <a:pt x="2811"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48" name="Google Shape;2864;p50"/>
            <p:cNvSpPr/>
            <p:nvPr/>
          </p:nvSpPr>
          <p:spPr>
            <a:xfrm>
              <a:off x="2732040" y="3574080"/>
              <a:ext cx="905760" cy="793080"/>
            </a:xfrm>
            <a:custGeom>
              <a:avLst/>
              <a:gdLst/>
              <a:ahLst/>
              <a:cxnLst/>
              <a:rect l="l" t="t" r="r" b="b"/>
              <a:pathLst>
                <a:path w="47915" h="41963">
                  <a:moveTo>
                    <a:pt x="4067" y="1"/>
                  </a:moveTo>
                  <a:cubicBezTo>
                    <a:pt x="1775" y="1"/>
                    <a:pt x="1" y="2071"/>
                    <a:pt x="370" y="4327"/>
                  </a:cubicBezTo>
                  <a:lnTo>
                    <a:pt x="6138" y="41963"/>
                  </a:lnTo>
                  <a:lnTo>
                    <a:pt x="47286" y="41963"/>
                  </a:lnTo>
                  <a:cubicBezTo>
                    <a:pt x="47286" y="41963"/>
                    <a:pt x="47914" y="31130"/>
                    <a:pt x="46103" y="27285"/>
                  </a:cubicBezTo>
                  <a:cubicBezTo>
                    <a:pt x="45759" y="26556"/>
                    <a:pt x="44676" y="26262"/>
                    <a:pt x="43140" y="26262"/>
                  </a:cubicBezTo>
                  <a:cubicBezTo>
                    <a:pt x="36681" y="26262"/>
                    <a:pt x="22218" y="31467"/>
                    <a:pt x="21118" y="31467"/>
                  </a:cubicBezTo>
                  <a:cubicBezTo>
                    <a:pt x="21099" y="31467"/>
                    <a:pt x="21085" y="31466"/>
                    <a:pt x="21074" y="31463"/>
                  </a:cubicBezTo>
                  <a:cubicBezTo>
                    <a:pt x="20482" y="31315"/>
                    <a:pt x="21370" y="11906"/>
                    <a:pt x="22442" y="4290"/>
                  </a:cubicBezTo>
                  <a:cubicBezTo>
                    <a:pt x="22774" y="2034"/>
                    <a:pt x="21037" y="1"/>
                    <a:pt x="18745"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949" name="Google Shape;2865;p50"/>
            <p:cNvSpPr/>
            <p:nvPr/>
          </p:nvSpPr>
          <p:spPr>
            <a:xfrm>
              <a:off x="2732040" y="3568680"/>
              <a:ext cx="901440" cy="804240"/>
            </a:xfrm>
            <a:custGeom>
              <a:avLst/>
              <a:gdLst/>
              <a:ahLst/>
              <a:cxnLst/>
              <a:rect l="l" t="t" r="r" b="b"/>
              <a:pathLst>
                <a:path w="47693" h="42554">
                  <a:moveTo>
                    <a:pt x="18745" y="592"/>
                  </a:moveTo>
                  <a:cubicBezTo>
                    <a:pt x="19706" y="592"/>
                    <a:pt x="20556" y="998"/>
                    <a:pt x="21185" y="1627"/>
                  </a:cubicBezTo>
                  <a:cubicBezTo>
                    <a:pt x="21813" y="2255"/>
                    <a:pt x="22183" y="3106"/>
                    <a:pt x="22183" y="4067"/>
                  </a:cubicBezTo>
                  <a:cubicBezTo>
                    <a:pt x="22183" y="4215"/>
                    <a:pt x="22183" y="4400"/>
                    <a:pt x="22146" y="4548"/>
                  </a:cubicBezTo>
                  <a:cubicBezTo>
                    <a:pt x="21296" y="10463"/>
                    <a:pt x="20556" y="23477"/>
                    <a:pt x="20556" y="29096"/>
                  </a:cubicBezTo>
                  <a:cubicBezTo>
                    <a:pt x="20556" y="29910"/>
                    <a:pt x="20593" y="30575"/>
                    <a:pt x="20630" y="31056"/>
                  </a:cubicBezTo>
                  <a:cubicBezTo>
                    <a:pt x="20630" y="31277"/>
                    <a:pt x="20667" y="31462"/>
                    <a:pt x="20704" y="31610"/>
                  </a:cubicBezTo>
                  <a:cubicBezTo>
                    <a:pt x="20704" y="31684"/>
                    <a:pt x="20704" y="31758"/>
                    <a:pt x="20741" y="31832"/>
                  </a:cubicBezTo>
                  <a:lnTo>
                    <a:pt x="20815" y="31943"/>
                  </a:lnTo>
                  <a:cubicBezTo>
                    <a:pt x="20852" y="31980"/>
                    <a:pt x="20889" y="32054"/>
                    <a:pt x="21000" y="32054"/>
                  </a:cubicBezTo>
                  <a:lnTo>
                    <a:pt x="21111" y="32091"/>
                  </a:lnTo>
                  <a:cubicBezTo>
                    <a:pt x="21222" y="32091"/>
                    <a:pt x="21370" y="32054"/>
                    <a:pt x="21517" y="32017"/>
                  </a:cubicBezTo>
                  <a:cubicBezTo>
                    <a:pt x="22183" y="31869"/>
                    <a:pt x="23477" y="31462"/>
                    <a:pt x="25141" y="30945"/>
                  </a:cubicBezTo>
                  <a:cubicBezTo>
                    <a:pt x="27655" y="30205"/>
                    <a:pt x="31019" y="29170"/>
                    <a:pt x="34346" y="28320"/>
                  </a:cubicBezTo>
                  <a:cubicBezTo>
                    <a:pt x="37637" y="27506"/>
                    <a:pt x="40927" y="26878"/>
                    <a:pt x="43145" y="26878"/>
                  </a:cubicBezTo>
                  <a:cubicBezTo>
                    <a:pt x="43885" y="26878"/>
                    <a:pt x="44513" y="26952"/>
                    <a:pt x="44957" y="27100"/>
                  </a:cubicBezTo>
                  <a:cubicBezTo>
                    <a:pt x="45437" y="27248"/>
                    <a:pt x="45696" y="27469"/>
                    <a:pt x="45807" y="27728"/>
                  </a:cubicBezTo>
                  <a:cubicBezTo>
                    <a:pt x="46325" y="28800"/>
                    <a:pt x="46657" y="30538"/>
                    <a:pt x="46842" y="32461"/>
                  </a:cubicBezTo>
                  <a:cubicBezTo>
                    <a:pt x="47027" y="34346"/>
                    <a:pt x="47101" y="36416"/>
                    <a:pt x="47101" y="38154"/>
                  </a:cubicBezTo>
                  <a:cubicBezTo>
                    <a:pt x="47101" y="39337"/>
                    <a:pt x="47064" y="40335"/>
                    <a:pt x="47027" y="41075"/>
                  </a:cubicBezTo>
                  <a:cubicBezTo>
                    <a:pt x="47027" y="41469"/>
                    <a:pt x="47017" y="41768"/>
                    <a:pt x="47007" y="41962"/>
                  </a:cubicBezTo>
                  <a:lnTo>
                    <a:pt x="6396" y="41962"/>
                  </a:lnTo>
                  <a:lnTo>
                    <a:pt x="666" y="4585"/>
                  </a:lnTo>
                  <a:cubicBezTo>
                    <a:pt x="629" y="4400"/>
                    <a:pt x="629" y="4215"/>
                    <a:pt x="629" y="4067"/>
                  </a:cubicBezTo>
                  <a:cubicBezTo>
                    <a:pt x="629" y="3106"/>
                    <a:pt x="999" y="2255"/>
                    <a:pt x="1627" y="1627"/>
                  </a:cubicBezTo>
                  <a:cubicBezTo>
                    <a:pt x="2256" y="998"/>
                    <a:pt x="3106" y="592"/>
                    <a:pt x="4067" y="592"/>
                  </a:cubicBezTo>
                  <a:close/>
                  <a:moveTo>
                    <a:pt x="4067" y="0"/>
                  </a:moveTo>
                  <a:cubicBezTo>
                    <a:pt x="1812" y="0"/>
                    <a:pt x="1" y="1849"/>
                    <a:pt x="1" y="4067"/>
                  </a:cubicBezTo>
                  <a:cubicBezTo>
                    <a:pt x="1" y="4252"/>
                    <a:pt x="38" y="4474"/>
                    <a:pt x="38" y="4696"/>
                  </a:cubicBezTo>
                  <a:lnTo>
                    <a:pt x="5842" y="42295"/>
                  </a:lnTo>
                  <a:cubicBezTo>
                    <a:pt x="5879" y="42443"/>
                    <a:pt x="5990" y="42554"/>
                    <a:pt x="6138" y="42554"/>
                  </a:cubicBezTo>
                  <a:lnTo>
                    <a:pt x="47286" y="42554"/>
                  </a:lnTo>
                  <a:cubicBezTo>
                    <a:pt x="47471" y="42554"/>
                    <a:pt x="47582" y="42443"/>
                    <a:pt x="47619" y="42258"/>
                  </a:cubicBezTo>
                  <a:cubicBezTo>
                    <a:pt x="47619" y="42258"/>
                    <a:pt x="47693" y="40520"/>
                    <a:pt x="47693" y="38154"/>
                  </a:cubicBezTo>
                  <a:cubicBezTo>
                    <a:pt x="47693" y="36416"/>
                    <a:pt x="47656" y="34309"/>
                    <a:pt x="47471" y="32387"/>
                  </a:cubicBezTo>
                  <a:cubicBezTo>
                    <a:pt x="47249" y="30464"/>
                    <a:pt x="46953" y="28653"/>
                    <a:pt x="46362" y="27433"/>
                  </a:cubicBezTo>
                  <a:cubicBezTo>
                    <a:pt x="46140" y="26989"/>
                    <a:pt x="45696" y="26693"/>
                    <a:pt x="45142" y="26508"/>
                  </a:cubicBezTo>
                  <a:cubicBezTo>
                    <a:pt x="44587" y="26323"/>
                    <a:pt x="43922" y="26249"/>
                    <a:pt x="43145" y="26249"/>
                  </a:cubicBezTo>
                  <a:cubicBezTo>
                    <a:pt x="39818" y="26249"/>
                    <a:pt x="34568" y="27580"/>
                    <a:pt x="30021" y="28874"/>
                  </a:cubicBezTo>
                  <a:cubicBezTo>
                    <a:pt x="27728" y="29503"/>
                    <a:pt x="25621" y="30168"/>
                    <a:pt x="23994" y="30649"/>
                  </a:cubicBezTo>
                  <a:cubicBezTo>
                    <a:pt x="23181" y="30908"/>
                    <a:pt x="22516" y="31093"/>
                    <a:pt x="21998" y="31240"/>
                  </a:cubicBezTo>
                  <a:cubicBezTo>
                    <a:pt x="21776" y="31314"/>
                    <a:pt x="21554" y="31388"/>
                    <a:pt x="21407" y="31425"/>
                  </a:cubicBezTo>
                  <a:cubicBezTo>
                    <a:pt x="21362" y="31436"/>
                    <a:pt x="21318" y="31444"/>
                    <a:pt x="21277" y="31450"/>
                  </a:cubicBezTo>
                  <a:lnTo>
                    <a:pt x="21277" y="31450"/>
                  </a:lnTo>
                  <a:cubicBezTo>
                    <a:pt x="21247" y="31286"/>
                    <a:pt x="21222" y="31024"/>
                    <a:pt x="21222" y="30686"/>
                  </a:cubicBezTo>
                  <a:cubicBezTo>
                    <a:pt x="21185" y="30242"/>
                    <a:pt x="21185" y="29725"/>
                    <a:pt x="21185" y="29096"/>
                  </a:cubicBezTo>
                  <a:cubicBezTo>
                    <a:pt x="21185" y="23514"/>
                    <a:pt x="21924" y="10500"/>
                    <a:pt x="22774" y="4659"/>
                  </a:cubicBezTo>
                  <a:cubicBezTo>
                    <a:pt x="22774" y="4437"/>
                    <a:pt x="22811" y="4252"/>
                    <a:pt x="22811" y="4067"/>
                  </a:cubicBezTo>
                  <a:cubicBezTo>
                    <a:pt x="22811" y="1849"/>
                    <a:pt x="21000" y="0"/>
                    <a:pt x="18745"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50" name="Google Shape;2866;p50"/>
            <p:cNvSpPr/>
            <p:nvPr/>
          </p:nvSpPr>
          <p:spPr>
            <a:xfrm>
              <a:off x="3014640" y="3574080"/>
              <a:ext cx="623160" cy="793080"/>
            </a:xfrm>
            <a:custGeom>
              <a:avLst/>
              <a:gdLst/>
              <a:ahLst/>
              <a:cxnLst/>
              <a:rect l="l" t="t" r="r" b="b"/>
              <a:pathLst>
                <a:path w="32979" h="41963">
                  <a:moveTo>
                    <a:pt x="3920" y="1"/>
                  </a:moveTo>
                  <a:cubicBezTo>
                    <a:pt x="1701" y="75"/>
                    <a:pt x="1" y="2108"/>
                    <a:pt x="333" y="4327"/>
                  </a:cubicBezTo>
                  <a:lnTo>
                    <a:pt x="6138" y="41963"/>
                  </a:lnTo>
                  <a:lnTo>
                    <a:pt x="32350" y="41963"/>
                  </a:lnTo>
                  <a:cubicBezTo>
                    <a:pt x="32350" y="41963"/>
                    <a:pt x="32978" y="31130"/>
                    <a:pt x="31167" y="27285"/>
                  </a:cubicBezTo>
                  <a:cubicBezTo>
                    <a:pt x="30823" y="26556"/>
                    <a:pt x="29740" y="26262"/>
                    <a:pt x="28204" y="26262"/>
                  </a:cubicBezTo>
                  <a:cubicBezTo>
                    <a:pt x="21745" y="26262"/>
                    <a:pt x="7282" y="31467"/>
                    <a:pt x="6182" y="31467"/>
                  </a:cubicBezTo>
                  <a:cubicBezTo>
                    <a:pt x="6163" y="31467"/>
                    <a:pt x="6149" y="31466"/>
                    <a:pt x="6138" y="31463"/>
                  </a:cubicBezTo>
                  <a:cubicBezTo>
                    <a:pt x="5546" y="31315"/>
                    <a:pt x="6434" y="11906"/>
                    <a:pt x="7506" y="4290"/>
                  </a:cubicBezTo>
                  <a:cubicBezTo>
                    <a:pt x="7838" y="2071"/>
                    <a:pt x="6175" y="75"/>
                    <a:pt x="3920"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951" name="Google Shape;2867;p50"/>
            <p:cNvSpPr/>
            <p:nvPr/>
          </p:nvSpPr>
          <p:spPr>
            <a:xfrm>
              <a:off x="3014640" y="3568680"/>
              <a:ext cx="619200" cy="804240"/>
            </a:xfrm>
            <a:custGeom>
              <a:avLst/>
              <a:gdLst/>
              <a:ahLst/>
              <a:cxnLst/>
              <a:rect l="l" t="t" r="r" b="b"/>
              <a:pathLst>
                <a:path w="32757" h="42554">
                  <a:moveTo>
                    <a:pt x="3938" y="629"/>
                  </a:moveTo>
                  <a:cubicBezTo>
                    <a:pt x="5814" y="676"/>
                    <a:pt x="7247" y="2225"/>
                    <a:pt x="7247" y="4067"/>
                  </a:cubicBezTo>
                  <a:cubicBezTo>
                    <a:pt x="7247" y="4215"/>
                    <a:pt x="7247" y="4400"/>
                    <a:pt x="7210" y="4548"/>
                  </a:cubicBezTo>
                  <a:cubicBezTo>
                    <a:pt x="6360" y="10463"/>
                    <a:pt x="5620" y="23477"/>
                    <a:pt x="5620" y="29096"/>
                  </a:cubicBezTo>
                  <a:cubicBezTo>
                    <a:pt x="5620" y="29910"/>
                    <a:pt x="5657" y="30575"/>
                    <a:pt x="5694" y="31056"/>
                  </a:cubicBezTo>
                  <a:cubicBezTo>
                    <a:pt x="5694" y="31277"/>
                    <a:pt x="5731" y="31462"/>
                    <a:pt x="5768" y="31610"/>
                  </a:cubicBezTo>
                  <a:cubicBezTo>
                    <a:pt x="5768" y="31684"/>
                    <a:pt x="5768" y="31758"/>
                    <a:pt x="5805" y="31832"/>
                  </a:cubicBezTo>
                  <a:lnTo>
                    <a:pt x="5879" y="31943"/>
                  </a:lnTo>
                  <a:cubicBezTo>
                    <a:pt x="5916" y="31980"/>
                    <a:pt x="5953" y="32054"/>
                    <a:pt x="6064" y="32054"/>
                  </a:cubicBezTo>
                  <a:lnTo>
                    <a:pt x="6175" y="32091"/>
                  </a:lnTo>
                  <a:cubicBezTo>
                    <a:pt x="6286" y="32091"/>
                    <a:pt x="6434" y="32054"/>
                    <a:pt x="6581" y="32017"/>
                  </a:cubicBezTo>
                  <a:cubicBezTo>
                    <a:pt x="7247" y="31869"/>
                    <a:pt x="8541" y="31462"/>
                    <a:pt x="10205" y="30945"/>
                  </a:cubicBezTo>
                  <a:cubicBezTo>
                    <a:pt x="12719" y="30205"/>
                    <a:pt x="16083" y="29170"/>
                    <a:pt x="19410" y="28320"/>
                  </a:cubicBezTo>
                  <a:cubicBezTo>
                    <a:pt x="22701" y="27506"/>
                    <a:pt x="25991" y="26878"/>
                    <a:pt x="28209" y="26878"/>
                  </a:cubicBezTo>
                  <a:cubicBezTo>
                    <a:pt x="28949" y="26878"/>
                    <a:pt x="29577" y="26952"/>
                    <a:pt x="30021" y="27100"/>
                  </a:cubicBezTo>
                  <a:cubicBezTo>
                    <a:pt x="30501" y="27248"/>
                    <a:pt x="30760" y="27469"/>
                    <a:pt x="30871" y="27728"/>
                  </a:cubicBezTo>
                  <a:cubicBezTo>
                    <a:pt x="31389" y="28800"/>
                    <a:pt x="31721" y="30538"/>
                    <a:pt x="31906" y="32461"/>
                  </a:cubicBezTo>
                  <a:cubicBezTo>
                    <a:pt x="32091" y="34346"/>
                    <a:pt x="32165" y="36416"/>
                    <a:pt x="32165" y="38154"/>
                  </a:cubicBezTo>
                  <a:cubicBezTo>
                    <a:pt x="32165" y="39337"/>
                    <a:pt x="32128" y="40335"/>
                    <a:pt x="32091" y="41075"/>
                  </a:cubicBezTo>
                  <a:cubicBezTo>
                    <a:pt x="32091" y="41469"/>
                    <a:pt x="32081" y="41768"/>
                    <a:pt x="32071" y="41962"/>
                  </a:cubicBezTo>
                  <a:lnTo>
                    <a:pt x="6397" y="41962"/>
                  </a:lnTo>
                  <a:lnTo>
                    <a:pt x="666" y="4585"/>
                  </a:lnTo>
                  <a:cubicBezTo>
                    <a:pt x="629" y="4400"/>
                    <a:pt x="629" y="4215"/>
                    <a:pt x="629" y="4067"/>
                  </a:cubicBezTo>
                  <a:cubicBezTo>
                    <a:pt x="629" y="2225"/>
                    <a:pt x="2062" y="676"/>
                    <a:pt x="3938" y="629"/>
                  </a:cubicBezTo>
                  <a:close/>
                  <a:moveTo>
                    <a:pt x="3920" y="0"/>
                  </a:moveTo>
                  <a:cubicBezTo>
                    <a:pt x="1701" y="74"/>
                    <a:pt x="1" y="1886"/>
                    <a:pt x="1" y="4067"/>
                  </a:cubicBezTo>
                  <a:cubicBezTo>
                    <a:pt x="1" y="4252"/>
                    <a:pt x="1" y="4474"/>
                    <a:pt x="38" y="4696"/>
                  </a:cubicBezTo>
                  <a:lnTo>
                    <a:pt x="5842" y="42295"/>
                  </a:lnTo>
                  <a:cubicBezTo>
                    <a:pt x="5842" y="42443"/>
                    <a:pt x="5990" y="42554"/>
                    <a:pt x="6138" y="42554"/>
                  </a:cubicBezTo>
                  <a:lnTo>
                    <a:pt x="32350" y="42554"/>
                  </a:lnTo>
                  <a:cubicBezTo>
                    <a:pt x="32535" y="42554"/>
                    <a:pt x="32646" y="42443"/>
                    <a:pt x="32683" y="42258"/>
                  </a:cubicBezTo>
                  <a:cubicBezTo>
                    <a:pt x="32683" y="42258"/>
                    <a:pt x="32757" y="40520"/>
                    <a:pt x="32757" y="38154"/>
                  </a:cubicBezTo>
                  <a:cubicBezTo>
                    <a:pt x="32757" y="36416"/>
                    <a:pt x="32720" y="34309"/>
                    <a:pt x="32535" y="32387"/>
                  </a:cubicBezTo>
                  <a:cubicBezTo>
                    <a:pt x="32313" y="30464"/>
                    <a:pt x="32017" y="28653"/>
                    <a:pt x="31426" y="27433"/>
                  </a:cubicBezTo>
                  <a:cubicBezTo>
                    <a:pt x="31204" y="26989"/>
                    <a:pt x="30760" y="26693"/>
                    <a:pt x="30206" y="26508"/>
                  </a:cubicBezTo>
                  <a:cubicBezTo>
                    <a:pt x="29651" y="26323"/>
                    <a:pt x="28986" y="26249"/>
                    <a:pt x="28209" y="26249"/>
                  </a:cubicBezTo>
                  <a:cubicBezTo>
                    <a:pt x="24882" y="26249"/>
                    <a:pt x="19632" y="27580"/>
                    <a:pt x="15085" y="28874"/>
                  </a:cubicBezTo>
                  <a:cubicBezTo>
                    <a:pt x="12792" y="29503"/>
                    <a:pt x="10685" y="30168"/>
                    <a:pt x="9058" y="30649"/>
                  </a:cubicBezTo>
                  <a:cubicBezTo>
                    <a:pt x="8245" y="30908"/>
                    <a:pt x="7580" y="31093"/>
                    <a:pt x="7062" y="31240"/>
                  </a:cubicBezTo>
                  <a:cubicBezTo>
                    <a:pt x="6840" y="31314"/>
                    <a:pt x="6618" y="31388"/>
                    <a:pt x="6471" y="31425"/>
                  </a:cubicBezTo>
                  <a:cubicBezTo>
                    <a:pt x="6426" y="31436"/>
                    <a:pt x="6382" y="31444"/>
                    <a:pt x="6341" y="31450"/>
                  </a:cubicBezTo>
                  <a:lnTo>
                    <a:pt x="6341" y="31450"/>
                  </a:lnTo>
                  <a:cubicBezTo>
                    <a:pt x="6311" y="31286"/>
                    <a:pt x="6286" y="31024"/>
                    <a:pt x="6286" y="30686"/>
                  </a:cubicBezTo>
                  <a:cubicBezTo>
                    <a:pt x="6249" y="30242"/>
                    <a:pt x="6249" y="29725"/>
                    <a:pt x="6249" y="29096"/>
                  </a:cubicBezTo>
                  <a:cubicBezTo>
                    <a:pt x="6249" y="23514"/>
                    <a:pt x="6988" y="10500"/>
                    <a:pt x="7838" y="4659"/>
                  </a:cubicBezTo>
                  <a:cubicBezTo>
                    <a:pt x="7838" y="4437"/>
                    <a:pt x="7875" y="4252"/>
                    <a:pt x="7875" y="4067"/>
                  </a:cubicBezTo>
                  <a:cubicBezTo>
                    <a:pt x="7875" y="1886"/>
                    <a:pt x="6138" y="74"/>
                    <a:pt x="3957" y="0"/>
                  </a:cubicBezTo>
                  <a:close/>
                </a:path>
              </a:pathLst>
            </a:custGeom>
            <a:solidFill>
              <a:srgbClr val="494949"/>
            </a:solidFill>
            <a:ln w="0">
              <a:noFill/>
            </a:ln>
          </p:spPr>
          <p:style>
            <a:lnRef idx="0">
              <a:scrgbClr r="0" g="0" b="0"/>
            </a:lnRef>
            <a:fillRef idx="0">
              <a:scrgbClr r="0" g="0" b="0"/>
            </a:fillRef>
            <a:effectRef idx="0">
              <a:scrgbClr r="0" g="0" b="0"/>
            </a:effectRef>
            <a:fontRef idx="minor"/>
          </p:style>
        </p:sp>
      </p:grpSp>
      <p:grpSp>
        <p:nvGrpSpPr>
          <p:cNvPr id="1952" name="Google Shape;2900;p50"/>
          <p:cNvGrpSpPr/>
          <p:nvPr/>
        </p:nvGrpSpPr>
        <p:grpSpPr>
          <a:xfrm>
            <a:off x="4893840" y="3202200"/>
            <a:ext cx="155160" cy="144000"/>
            <a:chOff x="4893840" y="3202200"/>
            <a:chExt cx="155160" cy="144000"/>
          </a:xfrm>
        </p:grpSpPr>
        <p:sp>
          <p:nvSpPr>
            <p:cNvPr id="1953" name="Google Shape;2902;p50"/>
            <p:cNvSpPr/>
            <p:nvPr/>
          </p:nvSpPr>
          <p:spPr>
            <a:xfrm>
              <a:off x="4893840" y="3202200"/>
              <a:ext cx="12240" cy="12240"/>
            </a:xfrm>
            <a:custGeom>
              <a:avLst/>
              <a:gdLst/>
              <a:ahLst/>
              <a:cxnLst/>
              <a:rect l="l" t="t" r="r" b="b"/>
              <a:pathLst>
                <a:path w="726" h="726">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954" name="Google Shape;2903;p50"/>
            <p:cNvSpPr/>
            <p:nvPr/>
          </p:nvSpPr>
          <p:spPr>
            <a:xfrm>
              <a:off x="4917960" y="3202200"/>
              <a:ext cx="11880" cy="12240"/>
            </a:xfrm>
            <a:custGeom>
              <a:avLst/>
              <a:gdLst/>
              <a:ahLst/>
              <a:cxnLst/>
              <a:rect l="l" t="t" r="r" b="b"/>
              <a:pathLst>
                <a:path w="694" h="726">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955" name="Google Shape;2904;p50"/>
            <p:cNvSpPr/>
            <p:nvPr/>
          </p:nvSpPr>
          <p:spPr>
            <a:xfrm>
              <a:off x="4942080" y="3202200"/>
              <a:ext cx="11880" cy="12240"/>
            </a:xfrm>
            <a:custGeom>
              <a:avLst/>
              <a:gdLst/>
              <a:ahLst/>
              <a:cxnLst/>
              <a:rect l="l" t="t" r="r" b="b"/>
              <a:pathLst>
                <a:path w="695" h="726">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956" name="Google Shape;2905;p50"/>
            <p:cNvSpPr/>
            <p:nvPr/>
          </p:nvSpPr>
          <p:spPr>
            <a:xfrm>
              <a:off x="4965120" y="3202200"/>
              <a:ext cx="83880" cy="12240"/>
            </a:xfrm>
            <a:custGeom>
              <a:avLst/>
              <a:gdLst/>
              <a:ahLst/>
              <a:cxnLst/>
              <a:rect l="l" t="t" r="r" b="b"/>
              <a:pathLst>
                <a:path w="4821" h="726">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957" name="Google Shape;2906;p50"/>
            <p:cNvSpPr/>
            <p:nvPr/>
          </p:nvSpPr>
          <p:spPr>
            <a:xfrm>
              <a:off x="4942080" y="3287160"/>
              <a:ext cx="59040" cy="59040"/>
            </a:xfrm>
            <a:custGeom>
              <a:avLst/>
              <a:gdLst/>
              <a:ahLst/>
              <a:cxnLst/>
              <a:rect l="l" t="t" r="r" b="b"/>
              <a:pathLst>
                <a:path w="3404" h="3403">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solidFill>
              <a:srgbClr val="FFFFFF"/>
            </a:solidFill>
            <a:ln w="0">
              <a:noFill/>
            </a:ln>
          </p:spPr>
          <p:style>
            <a:lnRef idx="0">
              <a:scrgbClr r="0" g="0" b="0"/>
            </a:lnRef>
            <a:fillRef idx="0">
              <a:scrgbClr r="0" g="0" b="0"/>
            </a:fillRef>
            <a:effectRef idx="0">
              <a:scrgbClr r="0" g="0" b="0"/>
            </a:effectRef>
            <a:fontRef idx="minor"/>
          </p:style>
        </p:sp>
      </p:grpSp>
      <p:sp>
        <p:nvSpPr>
          <p:cNvPr id="1958" name="Metin kutusu 236"/>
          <p:cNvSpPr/>
          <p:nvPr/>
        </p:nvSpPr>
        <p:spPr>
          <a:xfrm>
            <a:off x="3269520" y="820800"/>
            <a:ext cx="4583520" cy="163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buNone/>
              <a:tabLst>
                <a:tab pos="0" algn="l"/>
              </a:tabLst>
            </a:pPr>
            <a:r>
              <a:rPr lang="tr-TR" sz="4400" b="1" strike="noStrike" spc="-1">
                <a:solidFill>
                  <a:srgbClr val="434343"/>
                </a:solidFill>
                <a:latin typeface="Advent Pro Light"/>
                <a:ea typeface="Arial"/>
              </a:rPr>
              <a:t>Ne İçin Kullanırsın?</a:t>
            </a:r>
            <a:endParaRPr lang="en-US" sz="4400" b="0" strike="noStrike" spc="-1">
              <a:latin typeface="Arial"/>
            </a:endParaRPr>
          </a:p>
        </p:txBody>
      </p:sp>
      <p:sp>
        <p:nvSpPr>
          <p:cNvPr id="1959" name="Google Shape;513;p37"/>
          <p:cNvSpPr/>
          <p:nvPr/>
        </p:nvSpPr>
        <p:spPr>
          <a:xfrm>
            <a:off x="1821240" y="-105840"/>
            <a:ext cx="3188520" cy="1032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buNone/>
              <a:tabLst>
                <a:tab pos="0" algn="l"/>
              </a:tabLst>
            </a:pPr>
            <a:r>
              <a:rPr lang="tr-TR" sz="3300" b="0" strike="noStrike" spc="-1">
                <a:solidFill>
                  <a:srgbClr val="434343"/>
                </a:solidFill>
                <a:latin typeface="Oswald Regular"/>
                <a:ea typeface="Oswald Regular"/>
              </a:rPr>
              <a:t>SEN TEKNOLOJİYİ,</a:t>
            </a:r>
            <a:endParaRPr lang="en-US" sz="33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0" name="Resim 19"/>
          <p:cNvPicPr/>
          <p:nvPr/>
        </p:nvPicPr>
        <p:blipFill>
          <a:blip r:embed="rId2"/>
          <a:stretch/>
        </p:blipFill>
        <p:spPr>
          <a:xfrm>
            <a:off x="0" y="0"/>
            <a:ext cx="9143640" cy="51433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0D1FD"/>
        </a:solidFill>
        <a:effectLst/>
      </p:bgPr>
    </p:bg>
    <p:spTree>
      <p:nvGrpSpPr>
        <p:cNvPr id="1" name=""/>
        <p:cNvGrpSpPr/>
        <p:nvPr/>
      </p:nvGrpSpPr>
      <p:grpSpPr>
        <a:xfrm>
          <a:off x="0" y="0"/>
          <a:ext cx="0" cy="0"/>
          <a:chOff x="0" y="0"/>
          <a:chExt cx="0" cy="0"/>
        </a:xfrm>
      </p:grpSpPr>
      <p:grpSp>
        <p:nvGrpSpPr>
          <p:cNvPr id="971" name="Google Shape;2263;p43"/>
          <p:cNvGrpSpPr/>
          <p:nvPr/>
        </p:nvGrpSpPr>
        <p:grpSpPr>
          <a:xfrm>
            <a:off x="4360320" y="632160"/>
            <a:ext cx="3879000" cy="3879000"/>
            <a:chOff x="4360320" y="632160"/>
            <a:chExt cx="3879000" cy="3879000"/>
          </a:xfrm>
        </p:grpSpPr>
        <p:sp>
          <p:nvSpPr>
            <p:cNvPr id="972" name="Google Shape;2264;p43"/>
            <p:cNvSpPr/>
            <p:nvPr/>
          </p:nvSpPr>
          <p:spPr>
            <a:xfrm>
              <a:off x="4360320" y="632160"/>
              <a:ext cx="3879000" cy="3879000"/>
            </a:xfrm>
            <a:prstGeom prst="ellipse">
              <a:avLst/>
            </a:prstGeom>
            <a:solidFill>
              <a:schemeClr val="accent2">
                <a:lumMod val="50000"/>
              </a:schemeClr>
            </a:solidFill>
            <a:ln w="9525">
              <a:solidFill>
                <a:srgbClr val="595959"/>
              </a:solidFill>
              <a:round/>
            </a:ln>
          </p:spPr>
          <p:style>
            <a:lnRef idx="0">
              <a:scrgbClr r="0" g="0" b="0"/>
            </a:lnRef>
            <a:fillRef idx="0">
              <a:scrgbClr r="0" g="0" b="0"/>
            </a:fillRef>
            <a:effectRef idx="0">
              <a:scrgbClr r="0" g="0" b="0"/>
            </a:effectRef>
            <a:fontRef idx="minor"/>
          </p:style>
        </p:sp>
        <p:sp>
          <p:nvSpPr>
            <p:cNvPr id="973" name="Google Shape;2265;p43"/>
            <p:cNvSpPr/>
            <p:nvPr/>
          </p:nvSpPr>
          <p:spPr>
            <a:xfrm>
              <a:off x="4536000" y="808200"/>
              <a:ext cx="3527280" cy="3527280"/>
            </a:xfrm>
            <a:prstGeom prst="ellipse">
              <a:avLst/>
            </a:prstGeom>
            <a:solidFill>
              <a:srgbClr val="FFFFFF"/>
            </a:solidFill>
            <a:ln w="9525">
              <a:solidFill>
                <a:srgbClr val="595959"/>
              </a:solidFill>
              <a:round/>
            </a:ln>
          </p:spPr>
          <p:style>
            <a:lnRef idx="0">
              <a:scrgbClr r="0" g="0" b="0"/>
            </a:lnRef>
            <a:fillRef idx="0">
              <a:scrgbClr r="0" g="0" b="0"/>
            </a:fillRef>
            <a:effectRef idx="0">
              <a:scrgbClr r="0" g="0" b="0"/>
            </a:effectRef>
            <a:fontRef idx="minor"/>
          </p:style>
        </p:sp>
      </p:grpSp>
      <p:sp>
        <p:nvSpPr>
          <p:cNvPr id="974" name="PlaceHolder 1"/>
          <p:cNvSpPr>
            <a:spLocks noGrp="1"/>
          </p:cNvSpPr>
          <p:nvPr>
            <p:ph type="title"/>
          </p:nvPr>
        </p:nvSpPr>
        <p:spPr>
          <a:xfrm>
            <a:off x="867240" y="2594160"/>
            <a:ext cx="3291480" cy="402120"/>
          </a:xfrm>
          <a:prstGeom prst="rect">
            <a:avLst/>
          </a:prstGeom>
          <a:noFill/>
          <a:ln w="0">
            <a:noFill/>
          </a:ln>
        </p:spPr>
        <p:txBody>
          <a:bodyPr tIns="91440" bIns="91440" anchor="b">
            <a:noAutofit/>
          </a:bodyPr>
          <a:lstStyle/>
          <a:p>
            <a:pPr algn="r">
              <a:lnSpc>
                <a:spcPct val="100000"/>
              </a:lnSpc>
              <a:buNone/>
              <a:tabLst>
                <a:tab pos="0" algn="l"/>
              </a:tabLst>
            </a:pPr>
            <a:r>
              <a:rPr lang="en" sz="1600" b="0" strike="noStrike" spc="-1">
                <a:solidFill>
                  <a:srgbClr val="4F4F4F"/>
                </a:solidFill>
                <a:latin typeface="Barlow Semi Condensed Medium"/>
                <a:ea typeface="Barlow Semi Condensed Medium"/>
              </a:rPr>
              <a:t>—</a:t>
            </a:r>
            <a:r>
              <a:rPr lang="tr-TR" sz="1600" b="0" strike="noStrike" spc="-1">
                <a:solidFill>
                  <a:srgbClr val="4F4F4F"/>
                </a:solidFill>
                <a:latin typeface="Barlow Semi Condensed Medium"/>
                <a:ea typeface="Barlow Semi Condensed Medium"/>
              </a:rPr>
              <a:t>Christian Louise Lange </a:t>
            </a:r>
            <a:endParaRPr lang="en-US" sz="1600" b="0" strike="noStrike" spc="-1">
              <a:solidFill>
                <a:srgbClr val="000000"/>
              </a:solidFill>
              <a:latin typeface="Arial"/>
            </a:endParaRPr>
          </a:p>
        </p:txBody>
      </p:sp>
      <p:sp>
        <p:nvSpPr>
          <p:cNvPr id="975" name="PlaceHolder 2"/>
          <p:cNvSpPr>
            <a:spLocks noGrp="1"/>
          </p:cNvSpPr>
          <p:nvPr>
            <p:ph type="subTitle"/>
          </p:nvPr>
        </p:nvSpPr>
        <p:spPr>
          <a:xfrm>
            <a:off x="867240" y="1620360"/>
            <a:ext cx="3291480" cy="1371240"/>
          </a:xfrm>
          <a:prstGeom prst="rect">
            <a:avLst/>
          </a:prstGeom>
          <a:noFill/>
          <a:ln w="0">
            <a:noFill/>
          </a:ln>
        </p:spPr>
        <p:txBody>
          <a:bodyPr tIns="91440" bIns="91440" anchor="t">
            <a:noAutofit/>
          </a:bodyPr>
          <a:lstStyle/>
          <a:p>
            <a:pPr>
              <a:lnSpc>
                <a:spcPct val="100000"/>
              </a:lnSpc>
              <a:buNone/>
              <a:tabLst>
                <a:tab pos="0" algn="l"/>
              </a:tabLst>
            </a:pPr>
            <a:r>
              <a:rPr lang="tr-TR" sz="1900" b="0" strike="noStrike" spc="-1">
                <a:solidFill>
                  <a:srgbClr val="595959"/>
                </a:solidFill>
                <a:latin typeface="Barlow Semi Condensed"/>
                <a:ea typeface="Barlow Semi Condensed"/>
              </a:rPr>
              <a:t>Teknoloji hem yararlı bir hizmetçi hem de tehlikeli bir ustadır.</a:t>
            </a:r>
            <a:endParaRPr lang="en-US" sz="1900" b="0" strike="noStrike" spc="-1">
              <a:latin typeface="Arial"/>
            </a:endParaRPr>
          </a:p>
        </p:txBody>
      </p:sp>
      <p:sp>
        <p:nvSpPr>
          <p:cNvPr id="976" name="Google Shape;2268;p43"/>
          <p:cNvSpPr/>
          <p:nvPr/>
        </p:nvSpPr>
        <p:spPr>
          <a:xfrm>
            <a:off x="4718160" y="995040"/>
            <a:ext cx="3144240" cy="3152520"/>
          </a:xfrm>
          <a:prstGeom prst="ellipse">
            <a:avLst/>
          </a:prstGeom>
          <a:blipFill rotWithShape="0">
            <a:blip r:embed="rId2"/>
            <a:srcRect/>
            <a:stretch/>
          </a:blipFill>
          <a:ln w="0">
            <a:noFill/>
          </a:ln>
        </p:spPr>
        <p:style>
          <a:lnRef idx="0">
            <a:scrgbClr r="0" g="0" b="0"/>
          </a:lnRef>
          <a:fillRef idx="0">
            <a:scrgbClr r="0" g="0" b="0"/>
          </a:fillRef>
          <a:effectRef idx="0">
            <a:scrgbClr r="0" g="0" b="0"/>
          </a:effectRef>
          <a:fontRef idx="minor"/>
        </p:style>
      </p:sp>
      <p:sp>
        <p:nvSpPr>
          <p:cNvPr id="977" name="Google Shape;2267;p43"/>
          <p:cNvSpPr/>
          <p:nvPr/>
        </p:nvSpPr>
        <p:spPr>
          <a:xfrm>
            <a:off x="1281240" y="3228120"/>
            <a:ext cx="3291480" cy="13712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marL="343080" indent="-343080">
              <a:lnSpc>
                <a:spcPct val="100000"/>
              </a:lnSpc>
              <a:buClr>
                <a:srgbClr val="000000"/>
              </a:buClr>
              <a:buFont typeface="Wingdings" charset="2"/>
              <a:buChar char=""/>
            </a:pPr>
            <a:r>
              <a:rPr lang="tr-TR" sz="1900" b="0" strike="noStrike" spc="-1">
                <a:solidFill>
                  <a:srgbClr val="595959"/>
                </a:solidFill>
                <a:latin typeface="Barlow Semi Condensed"/>
                <a:ea typeface="Barlow Semi Condensed"/>
              </a:rPr>
              <a:t>Teknoloji ile ilgili söylenmiş bu söz sizce ne anlatıyor?</a:t>
            </a:r>
            <a:endParaRPr lang="en-US"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EB6FC"/>
        </a:solidFill>
        <a:effectLst/>
      </p:bgPr>
    </p:bg>
    <p:spTree>
      <p:nvGrpSpPr>
        <p:cNvPr id="1" name=""/>
        <p:cNvGrpSpPr/>
        <p:nvPr/>
      </p:nvGrpSpPr>
      <p:grpSpPr>
        <a:xfrm>
          <a:off x="0" y="0"/>
          <a:ext cx="0" cy="0"/>
          <a:chOff x="0" y="0"/>
          <a:chExt cx="0" cy="0"/>
        </a:xfrm>
      </p:grpSpPr>
      <p:sp>
        <p:nvSpPr>
          <p:cNvPr id="978" name="PlaceHolder 1"/>
          <p:cNvSpPr>
            <a:spLocks noGrp="1"/>
          </p:cNvSpPr>
          <p:nvPr>
            <p:ph type="title"/>
          </p:nvPr>
        </p:nvSpPr>
        <p:spPr>
          <a:xfrm>
            <a:off x="2520360" y="1600200"/>
            <a:ext cx="4606920" cy="2364480"/>
          </a:xfrm>
          <a:prstGeom prst="rect">
            <a:avLst/>
          </a:prstGeom>
          <a:noFill/>
          <a:ln w="0">
            <a:noFill/>
          </a:ln>
        </p:spPr>
        <p:txBody>
          <a:bodyPr tIns="91440" bIns="91440" anchor="b">
            <a:noAutofit/>
          </a:bodyPr>
          <a:lstStyle/>
          <a:p>
            <a:pPr algn="ctr">
              <a:lnSpc>
                <a:spcPct val="100000"/>
              </a:lnSpc>
              <a:buNone/>
              <a:tabLst>
                <a:tab pos="0" algn="l"/>
              </a:tabLst>
            </a:pPr>
            <a:r>
              <a:rPr lang="tr-TR" sz="1800" b="0" strike="noStrike" spc="-1">
                <a:solidFill>
                  <a:srgbClr val="595959"/>
                </a:solidFill>
                <a:latin typeface="Elephant"/>
                <a:ea typeface="Fjalla One"/>
              </a:rPr>
              <a:t>Çağımızın en güçlü kitle iletişim kaynaklarından biri olan bilgisayar ve yaşamımıza birden bire giren internet, bugün bilgilenme, işlem yürütme, haberleşme, eğitim ve eğlence fonksiyonlarıyla hayatımızın ayrılmaz bir parçası olmuştur.</a:t>
            </a:r>
            <a:r>
              <a:rPr sz="1800"/>
              <a:t/>
            </a:r>
            <a:br>
              <a:rPr sz="1800"/>
            </a:br>
            <a:r>
              <a:rPr lang="tr-TR" sz="1800" b="0" strike="noStrike" spc="-1">
                <a:solidFill>
                  <a:srgbClr val="595959"/>
                </a:solidFill>
                <a:latin typeface="Elephant"/>
                <a:ea typeface="Fjalla One"/>
              </a:rPr>
              <a:t>Hatta Covid-19 Salgın döneminde teknolojinin hayatımızdaki yeri daha da güçlenmiştir. </a:t>
            </a:r>
            <a:endParaRPr lang="en-US"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 name="PlaceHolder 1"/>
          <p:cNvSpPr>
            <a:spLocks noGrp="1"/>
          </p:cNvSpPr>
          <p:nvPr>
            <p:ph type="title"/>
          </p:nvPr>
        </p:nvSpPr>
        <p:spPr>
          <a:xfrm>
            <a:off x="2624400" y="1393560"/>
            <a:ext cx="3904200" cy="1901520"/>
          </a:xfrm>
          <a:prstGeom prst="rect">
            <a:avLst/>
          </a:prstGeom>
          <a:noFill/>
          <a:ln w="0">
            <a:noFill/>
          </a:ln>
        </p:spPr>
        <p:txBody>
          <a:bodyPr tIns="91440" bIns="91440" anchor="ctr">
            <a:noAutofit/>
          </a:bodyPr>
          <a:lstStyle/>
          <a:p>
            <a:endParaRPr lang="en-US" sz="1400" b="0" strike="noStrike" spc="-1">
              <a:solidFill>
                <a:srgbClr val="000000"/>
              </a:solidFill>
              <a:latin typeface="Arial"/>
            </a:endParaRPr>
          </a:p>
        </p:txBody>
      </p:sp>
      <p:pic>
        <p:nvPicPr>
          <p:cNvPr id="980" name="Resim 7"/>
          <p:cNvPicPr/>
          <p:nvPr/>
        </p:nvPicPr>
        <p:blipFill>
          <a:blip r:embed="rId2"/>
          <a:stretch/>
        </p:blipFill>
        <p:spPr>
          <a:xfrm>
            <a:off x="0" y="0"/>
            <a:ext cx="9143640" cy="51433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981" name="Google Shape;1624;p49"/>
          <p:cNvGrpSpPr/>
          <p:nvPr/>
        </p:nvGrpSpPr>
        <p:grpSpPr>
          <a:xfrm>
            <a:off x="1546560" y="1190520"/>
            <a:ext cx="6061320" cy="3490920"/>
            <a:chOff x="1546560" y="1190520"/>
            <a:chExt cx="6061320" cy="3490920"/>
          </a:xfrm>
        </p:grpSpPr>
        <p:sp>
          <p:nvSpPr>
            <p:cNvPr id="982" name="Google Shape;1625;p49"/>
            <p:cNvSpPr/>
            <p:nvPr/>
          </p:nvSpPr>
          <p:spPr>
            <a:xfrm rot="900000">
              <a:off x="6172920" y="2252520"/>
              <a:ext cx="45720" cy="54000"/>
            </a:xfrm>
            <a:custGeom>
              <a:avLst/>
              <a:gdLst/>
              <a:ahLst/>
              <a:cxnLst/>
              <a:rect l="l" t="t" r="r" b="b"/>
              <a:pathLst>
                <a:path w="1083" h="1279">
                  <a:moveTo>
                    <a:pt x="702" y="0"/>
                  </a:moveTo>
                  <a:cubicBezTo>
                    <a:pt x="689" y="0"/>
                    <a:pt x="675" y="2"/>
                    <a:pt x="662" y="5"/>
                  </a:cubicBezTo>
                  <a:cubicBezTo>
                    <a:pt x="582" y="30"/>
                    <a:pt x="537" y="113"/>
                    <a:pt x="561" y="193"/>
                  </a:cubicBezTo>
                  <a:lnTo>
                    <a:pt x="742" y="805"/>
                  </a:lnTo>
                  <a:lnTo>
                    <a:pt x="126" y="987"/>
                  </a:lnTo>
                  <a:cubicBezTo>
                    <a:pt x="46" y="1011"/>
                    <a:pt x="1" y="1094"/>
                    <a:pt x="25" y="1174"/>
                  </a:cubicBezTo>
                  <a:cubicBezTo>
                    <a:pt x="42" y="1237"/>
                    <a:pt x="102" y="1279"/>
                    <a:pt x="168" y="1279"/>
                  </a:cubicBezTo>
                  <a:cubicBezTo>
                    <a:pt x="182" y="1279"/>
                    <a:pt x="196" y="1279"/>
                    <a:pt x="209" y="1276"/>
                  </a:cubicBezTo>
                  <a:lnTo>
                    <a:pt x="969" y="1053"/>
                  </a:lnTo>
                  <a:cubicBezTo>
                    <a:pt x="1006" y="1043"/>
                    <a:pt x="1038" y="1014"/>
                    <a:pt x="1059" y="980"/>
                  </a:cubicBezTo>
                  <a:cubicBezTo>
                    <a:pt x="1076" y="945"/>
                    <a:pt x="1083" y="906"/>
                    <a:pt x="1069" y="868"/>
                  </a:cubicBezTo>
                  <a:lnTo>
                    <a:pt x="850" y="110"/>
                  </a:lnTo>
                  <a:cubicBezTo>
                    <a:pt x="830" y="43"/>
                    <a:pt x="768" y="0"/>
                    <a:pt x="702"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83" name="Google Shape;1626;p49"/>
            <p:cNvSpPr/>
            <p:nvPr/>
          </p:nvSpPr>
          <p:spPr>
            <a:xfrm>
              <a:off x="1725120" y="2312280"/>
              <a:ext cx="1034280" cy="932760"/>
            </a:xfrm>
            <a:custGeom>
              <a:avLst/>
              <a:gdLst/>
              <a:ahLst/>
              <a:cxnLst/>
              <a:rect l="l" t="t" r="r" b="b"/>
              <a:pathLst>
                <a:path w="24345" h="21962">
                  <a:moveTo>
                    <a:pt x="12172" y="1"/>
                  </a:moveTo>
                  <a:cubicBezTo>
                    <a:pt x="11234" y="1"/>
                    <a:pt x="10280" y="122"/>
                    <a:pt x="9332" y="377"/>
                  </a:cubicBezTo>
                  <a:cubicBezTo>
                    <a:pt x="3483" y="1943"/>
                    <a:pt x="0" y="7976"/>
                    <a:pt x="1566" y="13825"/>
                  </a:cubicBezTo>
                  <a:cubicBezTo>
                    <a:pt x="2881" y="18722"/>
                    <a:pt x="7327" y="21961"/>
                    <a:pt x="12175" y="21961"/>
                  </a:cubicBezTo>
                  <a:cubicBezTo>
                    <a:pt x="13112" y="21961"/>
                    <a:pt x="14065" y="21840"/>
                    <a:pt x="15013" y="21586"/>
                  </a:cubicBezTo>
                  <a:cubicBezTo>
                    <a:pt x="20862" y="20021"/>
                    <a:pt x="24344" y="13988"/>
                    <a:pt x="22775" y="8139"/>
                  </a:cubicBezTo>
                  <a:cubicBezTo>
                    <a:pt x="21464" y="3240"/>
                    <a:pt x="17017" y="1"/>
                    <a:pt x="12172"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84" name="Google Shape;1627;p49"/>
            <p:cNvSpPr/>
            <p:nvPr/>
          </p:nvSpPr>
          <p:spPr>
            <a:xfrm>
              <a:off x="2890440" y="2312280"/>
              <a:ext cx="1033920" cy="932760"/>
            </a:xfrm>
            <a:custGeom>
              <a:avLst/>
              <a:gdLst/>
              <a:ahLst/>
              <a:cxnLst/>
              <a:rect l="l" t="t" r="r" b="b"/>
              <a:pathLst>
                <a:path w="24344" h="21960">
                  <a:moveTo>
                    <a:pt x="12169" y="1"/>
                  </a:moveTo>
                  <a:cubicBezTo>
                    <a:pt x="11231" y="1"/>
                    <a:pt x="10279" y="122"/>
                    <a:pt x="9331" y="376"/>
                  </a:cubicBezTo>
                  <a:cubicBezTo>
                    <a:pt x="3483" y="1941"/>
                    <a:pt x="0" y="7974"/>
                    <a:pt x="1569" y="13823"/>
                  </a:cubicBezTo>
                  <a:cubicBezTo>
                    <a:pt x="2881" y="18721"/>
                    <a:pt x="7329" y="21960"/>
                    <a:pt x="12176" y="21960"/>
                  </a:cubicBezTo>
                  <a:cubicBezTo>
                    <a:pt x="13113" y="21960"/>
                    <a:pt x="14065" y="21838"/>
                    <a:pt x="15013" y="21585"/>
                  </a:cubicBezTo>
                  <a:cubicBezTo>
                    <a:pt x="20861" y="20019"/>
                    <a:pt x="24344" y="13986"/>
                    <a:pt x="22778" y="8138"/>
                  </a:cubicBezTo>
                  <a:cubicBezTo>
                    <a:pt x="21463" y="3240"/>
                    <a:pt x="17017" y="1"/>
                    <a:pt x="12169"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85" name="Google Shape;1628;p49"/>
            <p:cNvSpPr/>
            <p:nvPr/>
          </p:nvSpPr>
          <p:spPr>
            <a:xfrm>
              <a:off x="4055400" y="2312280"/>
              <a:ext cx="1033920" cy="932760"/>
            </a:xfrm>
            <a:custGeom>
              <a:avLst/>
              <a:gdLst/>
              <a:ahLst/>
              <a:cxnLst/>
              <a:rect l="l" t="t" r="r" b="b"/>
              <a:pathLst>
                <a:path w="24341" h="21961">
                  <a:moveTo>
                    <a:pt x="12166" y="0"/>
                  </a:moveTo>
                  <a:cubicBezTo>
                    <a:pt x="11228" y="0"/>
                    <a:pt x="10276" y="121"/>
                    <a:pt x="9328" y="375"/>
                  </a:cubicBezTo>
                  <a:cubicBezTo>
                    <a:pt x="3483" y="1945"/>
                    <a:pt x="0" y="7974"/>
                    <a:pt x="1566" y="13823"/>
                  </a:cubicBezTo>
                  <a:cubicBezTo>
                    <a:pt x="2877" y="18722"/>
                    <a:pt x="7323" y="21961"/>
                    <a:pt x="12169" y="21961"/>
                  </a:cubicBezTo>
                  <a:cubicBezTo>
                    <a:pt x="13109" y="21961"/>
                    <a:pt x="14063" y="21839"/>
                    <a:pt x="15013" y="21584"/>
                  </a:cubicBezTo>
                  <a:cubicBezTo>
                    <a:pt x="20858" y="20019"/>
                    <a:pt x="24340" y="13986"/>
                    <a:pt x="22775" y="8141"/>
                  </a:cubicBezTo>
                  <a:cubicBezTo>
                    <a:pt x="21463" y="3240"/>
                    <a:pt x="17014" y="0"/>
                    <a:pt x="12166"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86" name="Google Shape;1629;p49"/>
            <p:cNvSpPr/>
            <p:nvPr/>
          </p:nvSpPr>
          <p:spPr>
            <a:xfrm rot="900000">
              <a:off x="4185360" y="2434320"/>
              <a:ext cx="732240" cy="678240"/>
            </a:xfrm>
            <a:custGeom>
              <a:avLst/>
              <a:gdLst/>
              <a:ahLst/>
              <a:cxnLst/>
              <a:rect l="l" t="t" r="r" b="b"/>
              <a:pathLst>
                <a:path w="17240" h="15970">
                  <a:moveTo>
                    <a:pt x="9002" y="0"/>
                  </a:moveTo>
                  <a:cubicBezTo>
                    <a:pt x="8072" y="0"/>
                    <a:pt x="7157" y="160"/>
                    <a:pt x="6280" y="480"/>
                  </a:cubicBezTo>
                  <a:cubicBezTo>
                    <a:pt x="2144" y="1986"/>
                    <a:pt x="0" y="6579"/>
                    <a:pt x="1508" y="10716"/>
                  </a:cubicBezTo>
                  <a:cubicBezTo>
                    <a:pt x="2651" y="13858"/>
                    <a:pt x="5672" y="15969"/>
                    <a:pt x="9023" y="15969"/>
                  </a:cubicBezTo>
                  <a:cubicBezTo>
                    <a:pt x="9948" y="15969"/>
                    <a:pt x="10863" y="15806"/>
                    <a:pt x="11743" y="15486"/>
                  </a:cubicBezTo>
                  <a:cubicBezTo>
                    <a:pt x="13740" y="14759"/>
                    <a:pt x="15340" y="13291"/>
                    <a:pt x="16241" y="11356"/>
                  </a:cubicBezTo>
                  <a:cubicBezTo>
                    <a:pt x="17146" y="9422"/>
                    <a:pt x="17240" y="7255"/>
                    <a:pt x="16512" y="5254"/>
                  </a:cubicBezTo>
                  <a:cubicBezTo>
                    <a:pt x="15369" y="2108"/>
                    <a:pt x="12348" y="0"/>
                    <a:pt x="9002"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987" name="Google Shape;1630;p49"/>
            <p:cNvSpPr/>
            <p:nvPr/>
          </p:nvSpPr>
          <p:spPr>
            <a:xfrm rot="900000">
              <a:off x="3025080" y="2435040"/>
              <a:ext cx="732240" cy="678240"/>
            </a:xfrm>
            <a:custGeom>
              <a:avLst/>
              <a:gdLst/>
              <a:ahLst/>
              <a:cxnLst/>
              <a:rect l="l" t="t" r="r" b="b"/>
              <a:pathLst>
                <a:path w="17240" h="15971">
                  <a:moveTo>
                    <a:pt x="8997" y="1"/>
                  </a:moveTo>
                  <a:cubicBezTo>
                    <a:pt x="8072" y="1"/>
                    <a:pt x="7157" y="165"/>
                    <a:pt x="6277" y="481"/>
                  </a:cubicBezTo>
                  <a:cubicBezTo>
                    <a:pt x="2140" y="1987"/>
                    <a:pt x="0" y="6580"/>
                    <a:pt x="1507" y="10716"/>
                  </a:cubicBezTo>
                  <a:cubicBezTo>
                    <a:pt x="2651" y="13859"/>
                    <a:pt x="5672" y="15970"/>
                    <a:pt x="9022" y="15970"/>
                  </a:cubicBezTo>
                  <a:cubicBezTo>
                    <a:pt x="9948" y="15970"/>
                    <a:pt x="10863" y="15810"/>
                    <a:pt x="11740" y="15490"/>
                  </a:cubicBezTo>
                  <a:cubicBezTo>
                    <a:pt x="13740" y="14759"/>
                    <a:pt x="15340" y="13295"/>
                    <a:pt x="16241" y="11357"/>
                  </a:cubicBezTo>
                  <a:cubicBezTo>
                    <a:pt x="17143" y="9422"/>
                    <a:pt x="17240" y="7254"/>
                    <a:pt x="16512" y="5255"/>
                  </a:cubicBezTo>
                  <a:cubicBezTo>
                    <a:pt x="15368" y="2113"/>
                    <a:pt x="12348" y="1"/>
                    <a:pt x="8997"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988" name="Google Shape;1631;p49"/>
            <p:cNvSpPr/>
            <p:nvPr/>
          </p:nvSpPr>
          <p:spPr>
            <a:xfrm rot="900000">
              <a:off x="1860120" y="2435400"/>
              <a:ext cx="732240" cy="678240"/>
            </a:xfrm>
            <a:custGeom>
              <a:avLst/>
              <a:gdLst/>
              <a:ahLst/>
              <a:cxnLst/>
              <a:rect l="l" t="t" r="r" b="b"/>
              <a:pathLst>
                <a:path w="17240" h="15970">
                  <a:moveTo>
                    <a:pt x="8998" y="0"/>
                  </a:moveTo>
                  <a:cubicBezTo>
                    <a:pt x="8072" y="0"/>
                    <a:pt x="7157" y="161"/>
                    <a:pt x="6276" y="480"/>
                  </a:cubicBezTo>
                  <a:cubicBezTo>
                    <a:pt x="2140" y="1987"/>
                    <a:pt x="0" y="6579"/>
                    <a:pt x="1503" y="10716"/>
                  </a:cubicBezTo>
                  <a:cubicBezTo>
                    <a:pt x="2648" y="13858"/>
                    <a:pt x="5668" y="15970"/>
                    <a:pt x="9018" y="15970"/>
                  </a:cubicBezTo>
                  <a:cubicBezTo>
                    <a:pt x="9944" y="15970"/>
                    <a:pt x="10859" y="15806"/>
                    <a:pt x="11739" y="15486"/>
                  </a:cubicBezTo>
                  <a:cubicBezTo>
                    <a:pt x="13740" y="14759"/>
                    <a:pt x="15336" y="13291"/>
                    <a:pt x="16241" y="11356"/>
                  </a:cubicBezTo>
                  <a:cubicBezTo>
                    <a:pt x="17142" y="9422"/>
                    <a:pt x="17240" y="7254"/>
                    <a:pt x="16513" y="5254"/>
                  </a:cubicBezTo>
                  <a:cubicBezTo>
                    <a:pt x="15368" y="2112"/>
                    <a:pt x="12348" y="0"/>
                    <a:pt x="8998"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989" name="Google Shape;1632;p49"/>
            <p:cNvSpPr/>
            <p:nvPr/>
          </p:nvSpPr>
          <p:spPr>
            <a:xfrm>
              <a:off x="5220360" y="2312280"/>
              <a:ext cx="1034280" cy="932760"/>
            </a:xfrm>
            <a:custGeom>
              <a:avLst/>
              <a:gdLst/>
              <a:ahLst/>
              <a:cxnLst/>
              <a:rect l="l" t="t" r="r" b="b"/>
              <a:pathLst>
                <a:path w="24346" h="21961">
                  <a:moveTo>
                    <a:pt x="12174" y="0"/>
                  </a:moveTo>
                  <a:cubicBezTo>
                    <a:pt x="11235" y="0"/>
                    <a:pt x="10281" y="122"/>
                    <a:pt x="9332" y="377"/>
                  </a:cubicBezTo>
                  <a:cubicBezTo>
                    <a:pt x="3484" y="1942"/>
                    <a:pt x="1" y="7975"/>
                    <a:pt x="1567" y="13820"/>
                  </a:cubicBezTo>
                  <a:cubicBezTo>
                    <a:pt x="2882" y="18721"/>
                    <a:pt x="7328" y="21961"/>
                    <a:pt x="12176" y="21961"/>
                  </a:cubicBezTo>
                  <a:cubicBezTo>
                    <a:pt x="13114" y="21961"/>
                    <a:pt x="14066" y="21839"/>
                    <a:pt x="15014" y="21586"/>
                  </a:cubicBezTo>
                  <a:cubicBezTo>
                    <a:pt x="20863" y="20016"/>
                    <a:pt x="24345" y="13987"/>
                    <a:pt x="22776" y="8138"/>
                  </a:cubicBezTo>
                  <a:cubicBezTo>
                    <a:pt x="21464" y="3239"/>
                    <a:pt x="17018" y="0"/>
                    <a:pt x="12174"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90" name="Google Shape;1633;p49"/>
            <p:cNvSpPr/>
            <p:nvPr/>
          </p:nvSpPr>
          <p:spPr>
            <a:xfrm rot="21476400">
              <a:off x="6385320" y="2312280"/>
              <a:ext cx="1034280" cy="932760"/>
            </a:xfrm>
            <a:custGeom>
              <a:avLst/>
              <a:gdLst/>
              <a:ahLst/>
              <a:cxnLst/>
              <a:rect l="l" t="t" r="r" b="b"/>
              <a:pathLst>
                <a:path w="24345" h="21962">
                  <a:moveTo>
                    <a:pt x="12175" y="1"/>
                  </a:moveTo>
                  <a:cubicBezTo>
                    <a:pt x="11236" y="1"/>
                    <a:pt x="10281" y="122"/>
                    <a:pt x="9332" y="377"/>
                  </a:cubicBezTo>
                  <a:cubicBezTo>
                    <a:pt x="3483" y="1943"/>
                    <a:pt x="1" y="7976"/>
                    <a:pt x="1570" y="13824"/>
                  </a:cubicBezTo>
                  <a:cubicBezTo>
                    <a:pt x="2882" y="18722"/>
                    <a:pt x="7330" y="21961"/>
                    <a:pt x="12177" y="21961"/>
                  </a:cubicBezTo>
                  <a:cubicBezTo>
                    <a:pt x="13114" y="21961"/>
                    <a:pt x="14066" y="21840"/>
                    <a:pt x="15013" y="21586"/>
                  </a:cubicBezTo>
                  <a:cubicBezTo>
                    <a:pt x="20861" y="20021"/>
                    <a:pt x="24344" y="13988"/>
                    <a:pt x="22779" y="8139"/>
                  </a:cubicBezTo>
                  <a:cubicBezTo>
                    <a:pt x="21467" y="3240"/>
                    <a:pt x="17021" y="1"/>
                    <a:pt x="12175"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91" name="Google Shape;1634;p49"/>
            <p:cNvSpPr/>
            <p:nvPr/>
          </p:nvSpPr>
          <p:spPr>
            <a:xfrm rot="900000">
              <a:off x="1718280" y="1894680"/>
              <a:ext cx="5717160" cy="2082240"/>
            </a:xfrm>
            <a:custGeom>
              <a:avLst/>
              <a:gdLst/>
              <a:ahLst/>
              <a:cxnLst/>
              <a:rect l="l" t="t" r="r" b="b"/>
              <a:pathLst>
                <a:path w="134547" h="49017">
                  <a:moveTo>
                    <a:pt x="92695" y="0"/>
                  </a:moveTo>
                  <a:cubicBezTo>
                    <a:pt x="91510" y="0"/>
                    <a:pt x="90306" y="154"/>
                    <a:pt x="89109" y="475"/>
                  </a:cubicBezTo>
                  <a:cubicBezTo>
                    <a:pt x="85535" y="1432"/>
                    <a:pt x="82547" y="3725"/>
                    <a:pt x="80696" y="6933"/>
                  </a:cubicBezTo>
                  <a:cubicBezTo>
                    <a:pt x="78845" y="10137"/>
                    <a:pt x="78351" y="13873"/>
                    <a:pt x="79311" y="17450"/>
                  </a:cubicBezTo>
                  <a:cubicBezTo>
                    <a:pt x="80247" y="20947"/>
                    <a:pt x="79767" y="24600"/>
                    <a:pt x="77954" y="27738"/>
                  </a:cubicBezTo>
                  <a:cubicBezTo>
                    <a:pt x="76145" y="30876"/>
                    <a:pt x="73219" y="33117"/>
                    <a:pt x="69723" y="34056"/>
                  </a:cubicBezTo>
                  <a:cubicBezTo>
                    <a:pt x="68554" y="34369"/>
                    <a:pt x="67368" y="34523"/>
                    <a:pt x="66190" y="34523"/>
                  </a:cubicBezTo>
                  <a:cubicBezTo>
                    <a:pt x="63840" y="34523"/>
                    <a:pt x="61521" y="33908"/>
                    <a:pt x="59431" y="32703"/>
                  </a:cubicBezTo>
                  <a:cubicBezTo>
                    <a:pt x="56297" y="30890"/>
                    <a:pt x="54052" y="27967"/>
                    <a:pt x="53113" y="24468"/>
                  </a:cubicBezTo>
                  <a:cubicBezTo>
                    <a:pt x="51457" y="18281"/>
                    <a:pt x="45844" y="14193"/>
                    <a:pt x="39725" y="14193"/>
                  </a:cubicBezTo>
                  <a:cubicBezTo>
                    <a:pt x="38541" y="14193"/>
                    <a:pt x="37338" y="14346"/>
                    <a:pt x="36141" y="14667"/>
                  </a:cubicBezTo>
                  <a:cubicBezTo>
                    <a:pt x="28759" y="16646"/>
                    <a:pt x="24361" y="24259"/>
                    <a:pt x="26341" y="31641"/>
                  </a:cubicBezTo>
                  <a:cubicBezTo>
                    <a:pt x="28275" y="38864"/>
                    <a:pt x="23975" y="46313"/>
                    <a:pt x="16752" y="48248"/>
                  </a:cubicBezTo>
                  <a:cubicBezTo>
                    <a:pt x="15569" y="48565"/>
                    <a:pt x="14380" y="48717"/>
                    <a:pt x="13211" y="48717"/>
                  </a:cubicBezTo>
                  <a:cubicBezTo>
                    <a:pt x="7430" y="48717"/>
                    <a:pt x="2127" y="45006"/>
                    <a:pt x="310" y="39230"/>
                  </a:cubicBezTo>
                  <a:cubicBezTo>
                    <a:pt x="290" y="39165"/>
                    <a:pt x="232" y="39125"/>
                    <a:pt x="168" y="39125"/>
                  </a:cubicBezTo>
                  <a:cubicBezTo>
                    <a:pt x="153" y="39125"/>
                    <a:pt x="137" y="39127"/>
                    <a:pt x="122" y="39132"/>
                  </a:cubicBezTo>
                  <a:cubicBezTo>
                    <a:pt x="45" y="39156"/>
                    <a:pt x="0" y="39240"/>
                    <a:pt x="24" y="39320"/>
                  </a:cubicBezTo>
                  <a:cubicBezTo>
                    <a:pt x="1882" y="45224"/>
                    <a:pt x="7300" y="49017"/>
                    <a:pt x="13211" y="49017"/>
                  </a:cubicBezTo>
                  <a:cubicBezTo>
                    <a:pt x="14404" y="49017"/>
                    <a:pt x="15621" y="48863"/>
                    <a:pt x="16829" y="48540"/>
                  </a:cubicBezTo>
                  <a:cubicBezTo>
                    <a:pt x="24212" y="46560"/>
                    <a:pt x="28606" y="38944"/>
                    <a:pt x="26630" y="31565"/>
                  </a:cubicBezTo>
                  <a:cubicBezTo>
                    <a:pt x="24695" y="24343"/>
                    <a:pt x="28996" y="16894"/>
                    <a:pt x="36218" y="14955"/>
                  </a:cubicBezTo>
                  <a:cubicBezTo>
                    <a:pt x="37389" y="14642"/>
                    <a:pt x="38565" y="14492"/>
                    <a:pt x="39723" y="14492"/>
                  </a:cubicBezTo>
                  <a:cubicBezTo>
                    <a:pt x="45711" y="14492"/>
                    <a:pt x="51203" y="18494"/>
                    <a:pt x="52824" y="24544"/>
                  </a:cubicBezTo>
                  <a:cubicBezTo>
                    <a:pt x="53784" y="28121"/>
                    <a:pt x="56077" y="31109"/>
                    <a:pt x="59282" y="32960"/>
                  </a:cubicBezTo>
                  <a:cubicBezTo>
                    <a:pt x="61418" y="34193"/>
                    <a:pt x="63788" y="34824"/>
                    <a:pt x="66190" y="34824"/>
                  </a:cubicBezTo>
                  <a:cubicBezTo>
                    <a:pt x="67394" y="34824"/>
                    <a:pt x="68605" y="34666"/>
                    <a:pt x="69799" y="34345"/>
                  </a:cubicBezTo>
                  <a:cubicBezTo>
                    <a:pt x="73376" y="33388"/>
                    <a:pt x="76364" y="31095"/>
                    <a:pt x="78215" y="27887"/>
                  </a:cubicBezTo>
                  <a:cubicBezTo>
                    <a:pt x="80066" y="24683"/>
                    <a:pt x="80557" y="20947"/>
                    <a:pt x="79600" y="17370"/>
                  </a:cubicBezTo>
                  <a:cubicBezTo>
                    <a:pt x="78660" y="13873"/>
                    <a:pt x="79144" y="10217"/>
                    <a:pt x="80953" y="7082"/>
                  </a:cubicBezTo>
                  <a:cubicBezTo>
                    <a:pt x="82766" y="3943"/>
                    <a:pt x="85689" y="1700"/>
                    <a:pt x="89188" y="764"/>
                  </a:cubicBezTo>
                  <a:cubicBezTo>
                    <a:pt x="90359" y="450"/>
                    <a:pt x="91535" y="300"/>
                    <a:pt x="92693" y="300"/>
                  </a:cubicBezTo>
                  <a:cubicBezTo>
                    <a:pt x="98679" y="300"/>
                    <a:pt x="104174" y="4300"/>
                    <a:pt x="105795" y="10352"/>
                  </a:cubicBezTo>
                  <a:cubicBezTo>
                    <a:pt x="107450" y="16539"/>
                    <a:pt x="113066" y="20627"/>
                    <a:pt x="119185" y="20627"/>
                  </a:cubicBezTo>
                  <a:cubicBezTo>
                    <a:pt x="120369" y="20627"/>
                    <a:pt x="121573" y="20473"/>
                    <a:pt x="122769" y="20153"/>
                  </a:cubicBezTo>
                  <a:cubicBezTo>
                    <a:pt x="130149" y="18174"/>
                    <a:pt x="134546" y="10558"/>
                    <a:pt x="132570" y="3179"/>
                  </a:cubicBezTo>
                  <a:cubicBezTo>
                    <a:pt x="132549" y="3111"/>
                    <a:pt x="132490" y="3066"/>
                    <a:pt x="132423" y="3066"/>
                  </a:cubicBezTo>
                  <a:cubicBezTo>
                    <a:pt x="132411" y="3066"/>
                    <a:pt x="132399" y="3068"/>
                    <a:pt x="132386" y="3071"/>
                  </a:cubicBezTo>
                  <a:cubicBezTo>
                    <a:pt x="132306" y="3095"/>
                    <a:pt x="132257" y="3175"/>
                    <a:pt x="132278" y="3255"/>
                  </a:cubicBezTo>
                  <a:cubicBezTo>
                    <a:pt x="134215" y="10477"/>
                    <a:pt x="129912" y="17926"/>
                    <a:pt x="122692" y="19861"/>
                  </a:cubicBezTo>
                  <a:cubicBezTo>
                    <a:pt x="121523" y="20175"/>
                    <a:pt x="120336" y="20331"/>
                    <a:pt x="119156" y="20331"/>
                  </a:cubicBezTo>
                  <a:cubicBezTo>
                    <a:pt x="116808" y="20331"/>
                    <a:pt x="114491" y="19714"/>
                    <a:pt x="112401" y="18508"/>
                  </a:cubicBezTo>
                  <a:cubicBezTo>
                    <a:pt x="109266" y="16698"/>
                    <a:pt x="107023" y="13772"/>
                    <a:pt x="106083" y="10276"/>
                  </a:cubicBezTo>
                  <a:cubicBezTo>
                    <a:pt x="104428" y="4091"/>
                    <a:pt x="98813" y="0"/>
                    <a:pt x="92695"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92" name="Google Shape;1635;p49"/>
            <p:cNvSpPr/>
            <p:nvPr/>
          </p:nvSpPr>
          <p:spPr>
            <a:xfrm rot="900000">
              <a:off x="1626840" y="2747160"/>
              <a:ext cx="68040" cy="63360"/>
            </a:xfrm>
            <a:custGeom>
              <a:avLst/>
              <a:gdLst/>
              <a:ahLst/>
              <a:cxnLst/>
              <a:rect l="l" t="t" r="r" b="b"/>
              <a:pathLst>
                <a:path w="1608" h="1498">
                  <a:moveTo>
                    <a:pt x="776" y="301"/>
                  </a:moveTo>
                  <a:cubicBezTo>
                    <a:pt x="974" y="301"/>
                    <a:pt x="1155" y="433"/>
                    <a:pt x="1211" y="632"/>
                  </a:cubicBezTo>
                  <a:cubicBezTo>
                    <a:pt x="1274" y="871"/>
                    <a:pt x="1131" y="1118"/>
                    <a:pt x="895" y="1181"/>
                  </a:cubicBezTo>
                  <a:cubicBezTo>
                    <a:pt x="855" y="1192"/>
                    <a:pt x="815" y="1197"/>
                    <a:pt x="776" y="1197"/>
                  </a:cubicBezTo>
                  <a:cubicBezTo>
                    <a:pt x="577" y="1197"/>
                    <a:pt x="396" y="1065"/>
                    <a:pt x="341" y="865"/>
                  </a:cubicBezTo>
                  <a:cubicBezTo>
                    <a:pt x="310" y="749"/>
                    <a:pt x="327" y="628"/>
                    <a:pt x="386" y="524"/>
                  </a:cubicBezTo>
                  <a:cubicBezTo>
                    <a:pt x="449" y="420"/>
                    <a:pt x="543" y="346"/>
                    <a:pt x="661" y="315"/>
                  </a:cubicBezTo>
                  <a:cubicBezTo>
                    <a:pt x="699" y="304"/>
                    <a:pt x="738" y="301"/>
                    <a:pt x="776" y="301"/>
                  </a:cubicBezTo>
                  <a:close/>
                  <a:moveTo>
                    <a:pt x="777" y="0"/>
                  </a:moveTo>
                  <a:cubicBezTo>
                    <a:pt x="713" y="0"/>
                    <a:pt x="647" y="9"/>
                    <a:pt x="582" y="26"/>
                  </a:cubicBezTo>
                  <a:cubicBezTo>
                    <a:pt x="390" y="78"/>
                    <a:pt x="227" y="200"/>
                    <a:pt x="129" y="374"/>
                  </a:cubicBezTo>
                  <a:cubicBezTo>
                    <a:pt x="28" y="548"/>
                    <a:pt x="0" y="749"/>
                    <a:pt x="52" y="941"/>
                  </a:cubicBezTo>
                  <a:cubicBezTo>
                    <a:pt x="143" y="1275"/>
                    <a:pt x="446" y="1498"/>
                    <a:pt x="776" y="1498"/>
                  </a:cubicBezTo>
                  <a:cubicBezTo>
                    <a:pt x="842" y="1498"/>
                    <a:pt x="905" y="1488"/>
                    <a:pt x="971" y="1470"/>
                  </a:cubicBezTo>
                  <a:cubicBezTo>
                    <a:pt x="1367" y="1366"/>
                    <a:pt x="1608" y="955"/>
                    <a:pt x="1500" y="555"/>
                  </a:cubicBezTo>
                  <a:cubicBezTo>
                    <a:pt x="1409" y="220"/>
                    <a:pt x="1108" y="0"/>
                    <a:pt x="777"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93" name="Google Shape;1636;p49"/>
            <p:cNvSpPr/>
            <p:nvPr/>
          </p:nvSpPr>
          <p:spPr>
            <a:xfrm rot="900000">
              <a:off x="7457040" y="2773440"/>
              <a:ext cx="60120" cy="41760"/>
            </a:xfrm>
            <a:custGeom>
              <a:avLst/>
              <a:gdLst/>
              <a:ahLst/>
              <a:cxnLst/>
              <a:rect l="l" t="t" r="r" b="b"/>
              <a:pathLst>
                <a:path w="1425" h="988">
                  <a:moveTo>
                    <a:pt x="567" y="1"/>
                  </a:moveTo>
                  <a:cubicBezTo>
                    <a:pt x="555" y="1"/>
                    <a:pt x="542" y="2"/>
                    <a:pt x="530" y="6"/>
                  </a:cubicBezTo>
                  <a:cubicBezTo>
                    <a:pt x="492" y="16"/>
                    <a:pt x="456" y="43"/>
                    <a:pt x="439" y="75"/>
                  </a:cubicBezTo>
                  <a:lnTo>
                    <a:pt x="42" y="761"/>
                  </a:lnTo>
                  <a:cubicBezTo>
                    <a:pt x="1" y="833"/>
                    <a:pt x="26" y="924"/>
                    <a:pt x="98" y="966"/>
                  </a:cubicBezTo>
                  <a:cubicBezTo>
                    <a:pt x="122" y="980"/>
                    <a:pt x="147" y="987"/>
                    <a:pt x="172" y="987"/>
                  </a:cubicBezTo>
                  <a:cubicBezTo>
                    <a:pt x="223" y="987"/>
                    <a:pt x="276" y="959"/>
                    <a:pt x="304" y="910"/>
                  </a:cubicBezTo>
                  <a:lnTo>
                    <a:pt x="623" y="357"/>
                  </a:lnTo>
                  <a:lnTo>
                    <a:pt x="1177" y="677"/>
                  </a:lnTo>
                  <a:cubicBezTo>
                    <a:pt x="1201" y="691"/>
                    <a:pt x="1227" y="698"/>
                    <a:pt x="1253" y="698"/>
                  </a:cubicBezTo>
                  <a:cubicBezTo>
                    <a:pt x="1304" y="698"/>
                    <a:pt x="1355" y="671"/>
                    <a:pt x="1382" y="621"/>
                  </a:cubicBezTo>
                  <a:cubicBezTo>
                    <a:pt x="1424" y="552"/>
                    <a:pt x="1399" y="458"/>
                    <a:pt x="1327" y="416"/>
                  </a:cubicBezTo>
                  <a:lnTo>
                    <a:pt x="641" y="23"/>
                  </a:lnTo>
                  <a:cubicBezTo>
                    <a:pt x="620" y="8"/>
                    <a:pt x="594" y="1"/>
                    <a:pt x="567"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94" name="Google Shape;1637;p49"/>
            <p:cNvSpPr/>
            <p:nvPr/>
          </p:nvSpPr>
          <p:spPr>
            <a:xfrm rot="900000">
              <a:off x="1787400" y="3114000"/>
              <a:ext cx="924120" cy="369000"/>
            </a:xfrm>
            <a:custGeom>
              <a:avLst/>
              <a:gdLst/>
              <a:ahLst/>
              <a:cxnLst/>
              <a:rect l="l" t="t" r="r" b="b"/>
              <a:pathLst>
                <a:path w="21756" h="8689">
                  <a:moveTo>
                    <a:pt x="21589" y="1"/>
                  </a:moveTo>
                  <a:cubicBezTo>
                    <a:pt x="21535" y="1"/>
                    <a:pt x="21482" y="30"/>
                    <a:pt x="21453" y="80"/>
                  </a:cubicBezTo>
                  <a:cubicBezTo>
                    <a:pt x="19414" y="3862"/>
                    <a:pt x="16018" y="6593"/>
                    <a:pt x="11902" y="7776"/>
                  </a:cubicBezTo>
                  <a:cubicBezTo>
                    <a:pt x="10570" y="8156"/>
                    <a:pt x="9196" y="8361"/>
                    <a:pt x="7818" y="8385"/>
                  </a:cubicBezTo>
                  <a:cubicBezTo>
                    <a:pt x="7729" y="8387"/>
                    <a:pt x="7639" y="8388"/>
                    <a:pt x="7549" y="8388"/>
                  </a:cubicBezTo>
                  <a:cubicBezTo>
                    <a:pt x="5013" y="8388"/>
                    <a:pt x="2492" y="7773"/>
                    <a:pt x="241" y="6597"/>
                  </a:cubicBezTo>
                  <a:cubicBezTo>
                    <a:pt x="219" y="6585"/>
                    <a:pt x="195" y="6580"/>
                    <a:pt x="171" y="6580"/>
                  </a:cubicBezTo>
                  <a:cubicBezTo>
                    <a:pt x="118" y="6580"/>
                    <a:pt x="66" y="6609"/>
                    <a:pt x="39" y="6659"/>
                  </a:cubicBezTo>
                  <a:cubicBezTo>
                    <a:pt x="0" y="6733"/>
                    <a:pt x="28" y="6823"/>
                    <a:pt x="101" y="6861"/>
                  </a:cubicBezTo>
                  <a:cubicBezTo>
                    <a:pt x="2394" y="8058"/>
                    <a:pt x="4965" y="8688"/>
                    <a:pt x="7547" y="8688"/>
                  </a:cubicBezTo>
                  <a:cubicBezTo>
                    <a:pt x="7641" y="8688"/>
                    <a:pt x="7731" y="8688"/>
                    <a:pt x="7825" y="8684"/>
                  </a:cubicBezTo>
                  <a:cubicBezTo>
                    <a:pt x="9227" y="8660"/>
                    <a:pt x="10626" y="8451"/>
                    <a:pt x="11983" y="8062"/>
                  </a:cubicBezTo>
                  <a:cubicBezTo>
                    <a:pt x="16182" y="6858"/>
                    <a:pt x="19637" y="4075"/>
                    <a:pt x="21717" y="223"/>
                  </a:cubicBezTo>
                  <a:cubicBezTo>
                    <a:pt x="21755" y="150"/>
                    <a:pt x="21731" y="59"/>
                    <a:pt x="21659" y="18"/>
                  </a:cubicBezTo>
                  <a:cubicBezTo>
                    <a:pt x="21636" y="6"/>
                    <a:pt x="21613" y="1"/>
                    <a:pt x="21589"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95" name="Google Shape;1638;p49"/>
            <p:cNvSpPr/>
            <p:nvPr/>
          </p:nvSpPr>
          <p:spPr>
            <a:xfrm rot="900000">
              <a:off x="2692440" y="3234240"/>
              <a:ext cx="55440" cy="44640"/>
            </a:xfrm>
            <a:custGeom>
              <a:avLst/>
              <a:gdLst/>
              <a:ahLst/>
              <a:cxnLst/>
              <a:rect l="l" t="t" r="r" b="b"/>
              <a:pathLst>
                <a:path w="1309" h="1061">
                  <a:moveTo>
                    <a:pt x="930" y="1"/>
                  </a:moveTo>
                  <a:cubicBezTo>
                    <a:pt x="916" y="1"/>
                    <a:pt x="902" y="3"/>
                    <a:pt x="888" y="7"/>
                  </a:cubicBezTo>
                  <a:lnTo>
                    <a:pt x="126" y="219"/>
                  </a:lnTo>
                  <a:cubicBezTo>
                    <a:pt x="46" y="243"/>
                    <a:pt x="1" y="326"/>
                    <a:pt x="22" y="403"/>
                  </a:cubicBezTo>
                  <a:cubicBezTo>
                    <a:pt x="42" y="469"/>
                    <a:pt x="100" y="514"/>
                    <a:pt x="164" y="514"/>
                  </a:cubicBezTo>
                  <a:cubicBezTo>
                    <a:pt x="178" y="514"/>
                    <a:pt x="192" y="512"/>
                    <a:pt x="206" y="508"/>
                  </a:cubicBezTo>
                  <a:lnTo>
                    <a:pt x="825" y="333"/>
                  </a:lnTo>
                  <a:lnTo>
                    <a:pt x="995" y="953"/>
                  </a:lnTo>
                  <a:cubicBezTo>
                    <a:pt x="1016" y="1019"/>
                    <a:pt x="1076" y="1060"/>
                    <a:pt x="1142" y="1060"/>
                  </a:cubicBezTo>
                  <a:cubicBezTo>
                    <a:pt x="1156" y="1060"/>
                    <a:pt x="1170" y="1060"/>
                    <a:pt x="1180" y="1054"/>
                  </a:cubicBezTo>
                  <a:cubicBezTo>
                    <a:pt x="1260" y="1033"/>
                    <a:pt x="1309" y="949"/>
                    <a:pt x="1284" y="869"/>
                  </a:cubicBezTo>
                  <a:lnTo>
                    <a:pt x="1072" y="111"/>
                  </a:lnTo>
                  <a:cubicBezTo>
                    <a:pt x="1062" y="73"/>
                    <a:pt x="1034" y="38"/>
                    <a:pt x="1000" y="20"/>
                  </a:cubicBezTo>
                  <a:cubicBezTo>
                    <a:pt x="977" y="7"/>
                    <a:pt x="954" y="1"/>
                    <a:pt x="930"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96" name="Google Shape;1639;p49"/>
            <p:cNvSpPr/>
            <p:nvPr/>
          </p:nvSpPr>
          <p:spPr>
            <a:xfrm rot="900000">
              <a:off x="2952720" y="2079000"/>
              <a:ext cx="934200" cy="346680"/>
            </a:xfrm>
            <a:custGeom>
              <a:avLst/>
              <a:gdLst/>
              <a:ahLst/>
              <a:cxnLst/>
              <a:rect l="l" t="t" r="r" b="b"/>
              <a:pathLst>
                <a:path w="21989" h="8171">
                  <a:moveTo>
                    <a:pt x="13942" y="0"/>
                  </a:moveTo>
                  <a:cubicBezTo>
                    <a:pt x="12453" y="0"/>
                    <a:pt x="10955" y="209"/>
                    <a:pt x="9482" y="632"/>
                  </a:cubicBezTo>
                  <a:cubicBezTo>
                    <a:pt x="8125" y="1021"/>
                    <a:pt x="6827" y="1585"/>
                    <a:pt x="5627" y="2305"/>
                  </a:cubicBezTo>
                  <a:cubicBezTo>
                    <a:pt x="3331" y="3687"/>
                    <a:pt x="1400" y="5635"/>
                    <a:pt x="43" y="7945"/>
                  </a:cubicBezTo>
                  <a:cubicBezTo>
                    <a:pt x="1" y="8018"/>
                    <a:pt x="25" y="8108"/>
                    <a:pt x="95" y="8150"/>
                  </a:cubicBezTo>
                  <a:cubicBezTo>
                    <a:pt x="120" y="8164"/>
                    <a:pt x="144" y="8171"/>
                    <a:pt x="171" y="8171"/>
                  </a:cubicBezTo>
                  <a:cubicBezTo>
                    <a:pt x="224" y="8171"/>
                    <a:pt x="272" y="8143"/>
                    <a:pt x="300" y="8098"/>
                  </a:cubicBezTo>
                  <a:cubicBezTo>
                    <a:pt x="1633" y="5829"/>
                    <a:pt x="3529" y="3916"/>
                    <a:pt x="5780" y="2563"/>
                  </a:cubicBezTo>
                  <a:cubicBezTo>
                    <a:pt x="6959" y="1853"/>
                    <a:pt x="8232" y="1300"/>
                    <a:pt x="9565" y="920"/>
                  </a:cubicBezTo>
                  <a:cubicBezTo>
                    <a:pt x="11010" y="505"/>
                    <a:pt x="12480" y="300"/>
                    <a:pt x="13941" y="300"/>
                  </a:cubicBezTo>
                  <a:cubicBezTo>
                    <a:pt x="16646" y="300"/>
                    <a:pt x="19320" y="1004"/>
                    <a:pt x="21746" y="2382"/>
                  </a:cubicBezTo>
                  <a:cubicBezTo>
                    <a:pt x="21769" y="2395"/>
                    <a:pt x="21795" y="2402"/>
                    <a:pt x="21820" y="2402"/>
                  </a:cubicBezTo>
                  <a:cubicBezTo>
                    <a:pt x="21871" y="2402"/>
                    <a:pt x="21922" y="2375"/>
                    <a:pt x="21947" y="2326"/>
                  </a:cubicBezTo>
                  <a:cubicBezTo>
                    <a:pt x="21989" y="2253"/>
                    <a:pt x="21965" y="2163"/>
                    <a:pt x="21892" y="2121"/>
                  </a:cubicBezTo>
                  <a:cubicBezTo>
                    <a:pt x="19421" y="716"/>
                    <a:pt x="16698" y="0"/>
                    <a:pt x="13942"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97" name="Google Shape;1640;p49"/>
            <p:cNvSpPr/>
            <p:nvPr/>
          </p:nvSpPr>
          <p:spPr>
            <a:xfrm rot="900000">
              <a:off x="3848400" y="2253960"/>
              <a:ext cx="46080" cy="54000"/>
            </a:xfrm>
            <a:custGeom>
              <a:avLst/>
              <a:gdLst/>
              <a:ahLst/>
              <a:cxnLst/>
              <a:rect l="l" t="t" r="r" b="b"/>
              <a:pathLst>
                <a:path w="1093" h="1283">
                  <a:moveTo>
                    <a:pt x="701" y="1"/>
                  </a:moveTo>
                  <a:cubicBezTo>
                    <a:pt x="688" y="1"/>
                    <a:pt x="675" y="2"/>
                    <a:pt x="662" y="6"/>
                  </a:cubicBezTo>
                  <a:cubicBezTo>
                    <a:pt x="582" y="30"/>
                    <a:pt x="537" y="114"/>
                    <a:pt x="561" y="194"/>
                  </a:cubicBezTo>
                  <a:lnTo>
                    <a:pt x="741" y="809"/>
                  </a:lnTo>
                  <a:lnTo>
                    <a:pt x="126" y="987"/>
                  </a:lnTo>
                  <a:cubicBezTo>
                    <a:pt x="46" y="1011"/>
                    <a:pt x="0" y="1095"/>
                    <a:pt x="25" y="1175"/>
                  </a:cubicBezTo>
                  <a:cubicBezTo>
                    <a:pt x="42" y="1237"/>
                    <a:pt x="102" y="1283"/>
                    <a:pt x="167" y="1283"/>
                  </a:cubicBezTo>
                  <a:cubicBezTo>
                    <a:pt x="182" y="1283"/>
                    <a:pt x="195" y="1279"/>
                    <a:pt x="209" y="1275"/>
                  </a:cubicBezTo>
                  <a:lnTo>
                    <a:pt x="967" y="1053"/>
                  </a:lnTo>
                  <a:cubicBezTo>
                    <a:pt x="1048" y="1029"/>
                    <a:pt x="1093" y="949"/>
                    <a:pt x="1068" y="868"/>
                  </a:cubicBezTo>
                  <a:lnTo>
                    <a:pt x="846" y="110"/>
                  </a:lnTo>
                  <a:cubicBezTo>
                    <a:pt x="828" y="43"/>
                    <a:pt x="767" y="1"/>
                    <a:pt x="701"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98" name="Google Shape;1641;p49"/>
            <p:cNvSpPr/>
            <p:nvPr/>
          </p:nvSpPr>
          <p:spPr>
            <a:xfrm rot="900000">
              <a:off x="2882520" y="2280960"/>
              <a:ext cx="63720" cy="63360"/>
            </a:xfrm>
            <a:custGeom>
              <a:avLst/>
              <a:gdLst/>
              <a:ahLst/>
              <a:cxnLst/>
              <a:rect l="l" t="t" r="r" b="b"/>
              <a:pathLst>
                <a:path w="1507" h="1498">
                  <a:moveTo>
                    <a:pt x="755" y="301"/>
                  </a:moveTo>
                  <a:cubicBezTo>
                    <a:pt x="999" y="301"/>
                    <a:pt x="1201" y="495"/>
                    <a:pt x="1204" y="742"/>
                  </a:cubicBezTo>
                  <a:cubicBezTo>
                    <a:pt x="1204" y="861"/>
                    <a:pt x="1163" y="975"/>
                    <a:pt x="1079" y="1062"/>
                  </a:cubicBezTo>
                  <a:cubicBezTo>
                    <a:pt x="996" y="1149"/>
                    <a:pt x="880" y="1198"/>
                    <a:pt x="763" y="1198"/>
                  </a:cubicBezTo>
                  <a:cubicBezTo>
                    <a:pt x="641" y="1198"/>
                    <a:pt x="529" y="1157"/>
                    <a:pt x="442" y="1073"/>
                  </a:cubicBezTo>
                  <a:cubicBezTo>
                    <a:pt x="355" y="990"/>
                    <a:pt x="307" y="878"/>
                    <a:pt x="307" y="757"/>
                  </a:cubicBezTo>
                  <a:cubicBezTo>
                    <a:pt x="299" y="510"/>
                    <a:pt x="498" y="304"/>
                    <a:pt x="745" y="301"/>
                  </a:cubicBezTo>
                  <a:close/>
                  <a:moveTo>
                    <a:pt x="742" y="1"/>
                  </a:moveTo>
                  <a:cubicBezTo>
                    <a:pt x="328" y="9"/>
                    <a:pt x="0" y="349"/>
                    <a:pt x="7" y="763"/>
                  </a:cubicBezTo>
                  <a:cubicBezTo>
                    <a:pt x="11" y="961"/>
                    <a:pt x="90" y="1149"/>
                    <a:pt x="233" y="1289"/>
                  </a:cubicBezTo>
                  <a:cubicBezTo>
                    <a:pt x="376" y="1425"/>
                    <a:pt x="561" y="1497"/>
                    <a:pt x="755" y="1497"/>
                  </a:cubicBezTo>
                  <a:lnTo>
                    <a:pt x="766" y="1497"/>
                  </a:lnTo>
                  <a:cubicBezTo>
                    <a:pt x="967" y="1494"/>
                    <a:pt x="1155" y="1414"/>
                    <a:pt x="1294" y="1271"/>
                  </a:cubicBezTo>
                  <a:cubicBezTo>
                    <a:pt x="1431" y="1125"/>
                    <a:pt x="1507" y="937"/>
                    <a:pt x="1503" y="736"/>
                  </a:cubicBezTo>
                  <a:cubicBezTo>
                    <a:pt x="1497" y="325"/>
                    <a:pt x="1148" y="1"/>
                    <a:pt x="742"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999" name="Google Shape;1642;p49"/>
            <p:cNvSpPr/>
            <p:nvPr/>
          </p:nvSpPr>
          <p:spPr>
            <a:xfrm rot="900000">
              <a:off x="4112280" y="3112920"/>
              <a:ext cx="924480" cy="368640"/>
            </a:xfrm>
            <a:custGeom>
              <a:avLst/>
              <a:gdLst/>
              <a:ahLst/>
              <a:cxnLst/>
              <a:rect l="l" t="t" r="r" b="b"/>
              <a:pathLst>
                <a:path w="21760" h="8688">
                  <a:moveTo>
                    <a:pt x="21589" y="1"/>
                  </a:moveTo>
                  <a:cubicBezTo>
                    <a:pt x="21535" y="1"/>
                    <a:pt x="21483" y="30"/>
                    <a:pt x="21457" y="81"/>
                  </a:cubicBezTo>
                  <a:cubicBezTo>
                    <a:pt x="19414" y="3863"/>
                    <a:pt x="16023" y="6594"/>
                    <a:pt x="11904" y="7776"/>
                  </a:cubicBezTo>
                  <a:cubicBezTo>
                    <a:pt x="10571" y="8155"/>
                    <a:pt x="9196" y="8361"/>
                    <a:pt x="7822" y="8385"/>
                  </a:cubicBezTo>
                  <a:cubicBezTo>
                    <a:pt x="7731" y="8386"/>
                    <a:pt x="7640" y="8387"/>
                    <a:pt x="7548" y="8387"/>
                  </a:cubicBezTo>
                  <a:cubicBezTo>
                    <a:pt x="5013" y="8387"/>
                    <a:pt x="2491" y="7772"/>
                    <a:pt x="241" y="6597"/>
                  </a:cubicBezTo>
                  <a:cubicBezTo>
                    <a:pt x="219" y="6585"/>
                    <a:pt x="195" y="6580"/>
                    <a:pt x="171" y="6580"/>
                  </a:cubicBezTo>
                  <a:cubicBezTo>
                    <a:pt x="117" y="6580"/>
                    <a:pt x="66" y="6609"/>
                    <a:pt x="39" y="6660"/>
                  </a:cubicBezTo>
                  <a:cubicBezTo>
                    <a:pt x="1" y="6732"/>
                    <a:pt x="29" y="6823"/>
                    <a:pt x="102" y="6861"/>
                  </a:cubicBezTo>
                  <a:cubicBezTo>
                    <a:pt x="2398" y="8058"/>
                    <a:pt x="4966" y="8688"/>
                    <a:pt x="7547" y="8688"/>
                  </a:cubicBezTo>
                  <a:cubicBezTo>
                    <a:pt x="7641" y="8688"/>
                    <a:pt x="7735" y="8688"/>
                    <a:pt x="7825" y="8685"/>
                  </a:cubicBezTo>
                  <a:cubicBezTo>
                    <a:pt x="9227" y="8660"/>
                    <a:pt x="10626" y="8452"/>
                    <a:pt x="11987" y="8062"/>
                  </a:cubicBezTo>
                  <a:cubicBezTo>
                    <a:pt x="16183" y="6858"/>
                    <a:pt x="19637" y="4075"/>
                    <a:pt x="21718" y="223"/>
                  </a:cubicBezTo>
                  <a:cubicBezTo>
                    <a:pt x="21760" y="150"/>
                    <a:pt x="21731" y="60"/>
                    <a:pt x="21659" y="18"/>
                  </a:cubicBezTo>
                  <a:cubicBezTo>
                    <a:pt x="21636" y="6"/>
                    <a:pt x="21612" y="1"/>
                    <a:pt x="21589"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000" name="Google Shape;1643;p49"/>
            <p:cNvSpPr/>
            <p:nvPr/>
          </p:nvSpPr>
          <p:spPr>
            <a:xfrm rot="900000">
              <a:off x="5017320" y="3233160"/>
              <a:ext cx="55440" cy="44640"/>
            </a:xfrm>
            <a:custGeom>
              <a:avLst/>
              <a:gdLst/>
              <a:ahLst/>
              <a:cxnLst/>
              <a:rect l="l" t="t" r="r" b="b"/>
              <a:pathLst>
                <a:path w="1309" h="1061">
                  <a:moveTo>
                    <a:pt x="930" y="0"/>
                  </a:moveTo>
                  <a:cubicBezTo>
                    <a:pt x="916" y="0"/>
                    <a:pt x="902" y="2"/>
                    <a:pt x="888" y="6"/>
                  </a:cubicBezTo>
                  <a:lnTo>
                    <a:pt x="125" y="218"/>
                  </a:lnTo>
                  <a:cubicBezTo>
                    <a:pt x="45" y="243"/>
                    <a:pt x="0" y="323"/>
                    <a:pt x="21" y="403"/>
                  </a:cubicBezTo>
                  <a:cubicBezTo>
                    <a:pt x="41" y="469"/>
                    <a:pt x="99" y="514"/>
                    <a:pt x="164" y="514"/>
                  </a:cubicBezTo>
                  <a:cubicBezTo>
                    <a:pt x="177" y="514"/>
                    <a:pt x="192" y="512"/>
                    <a:pt x="206" y="507"/>
                  </a:cubicBezTo>
                  <a:lnTo>
                    <a:pt x="825" y="334"/>
                  </a:lnTo>
                  <a:lnTo>
                    <a:pt x="999" y="952"/>
                  </a:lnTo>
                  <a:cubicBezTo>
                    <a:pt x="1016" y="1019"/>
                    <a:pt x="1076" y="1061"/>
                    <a:pt x="1142" y="1061"/>
                  </a:cubicBezTo>
                  <a:cubicBezTo>
                    <a:pt x="1155" y="1061"/>
                    <a:pt x="1169" y="1057"/>
                    <a:pt x="1183" y="1053"/>
                  </a:cubicBezTo>
                  <a:cubicBezTo>
                    <a:pt x="1259" y="1033"/>
                    <a:pt x="1309" y="949"/>
                    <a:pt x="1284" y="869"/>
                  </a:cubicBezTo>
                  <a:lnTo>
                    <a:pt x="1071" y="111"/>
                  </a:lnTo>
                  <a:cubicBezTo>
                    <a:pt x="1054" y="45"/>
                    <a:pt x="994" y="0"/>
                    <a:pt x="930" y="0"/>
                  </a:cubicBezTo>
                  <a:close/>
                </a:path>
              </a:pathLst>
            </a:custGeom>
            <a:solidFill>
              <a:srgbClr val="31262C"/>
            </a:solidFill>
            <a:ln w="0">
              <a:noFill/>
            </a:ln>
          </p:spPr>
          <p:style>
            <a:lnRef idx="0">
              <a:scrgbClr r="0" g="0" b="0"/>
            </a:lnRef>
            <a:fillRef idx="0">
              <a:scrgbClr r="0" g="0" b="0"/>
            </a:fillRef>
            <a:effectRef idx="0">
              <a:scrgbClr r="0" g="0" b="0"/>
            </a:effectRef>
            <a:fontRef idx="minor"/>
          </p:style>
        </p:sp>
        <p:sp>
          <p:nvSpPr>
            <p:cNvPr id="1001" name="Google Shape;1644;p49"/>
            <p:cNvSpPr/>
            <p:nvPr/>
          </p:nvSpPr>
          <p:spPr>
            <a:xfrm rot="900000">
              <a:off x="4057920" y="3228120"/>
              <a:ext cx="65520" cy="63360"/>
            </a:xfrm>
            <a:custGeom>
              <a:avLst/>
              <a:gdLst/>
              <a:ahLst/>
              <a:cxnLst/>
              <a:rect l="l" t="t" r="r" b="b"/>
              <a:pathLst>
                <a:path w="1550" h="1499">
                  <a:moveTo>
                    <a:pt x="773" y="299"/>
                  </a:moveTo>
                  <a:cubicBezTo>
                    <a:pt x="811" y="299"/>
                    <a:pt x="846" y="305"/>
                    <a:pt x="885" y="312"/>
                  </a:cubicBezTo>
                  <a:cubicBezTo>
                    <a:pt x="999" y="344"/>
                    <a:pt x="1097" y="413"/>
                    <a:pt x="1159" y="518"/>
                  </a:cubicBezTo>
                  <a:cubicBezTo>
                    <a:pt x="1222" y="622"/>
                    <a:pt x="1240" y="740"/>
                    <a:pt x="1211" y="859"/>
                  </a:cubicBezTo>
                  <a:cubicBezTo>
                    <a:pt x="1180" y="973"/>
                    <a:pt x="1107" y="1071"/>
                    <a:pt x="1007" y="1134"/>
                  </a:cubicBezTo>
                  <a:cubicBezTo>
                    <a:pt x="935" y="1177"/>
                    <a:pt x="856" y="1199"/>
                    <a:pt x="775" y="1199"/>
                  </a:cubicBezTo>
                  <a:cubicBezTo>
                    <a:pt x="739" y="1199"/>
                    <a:pt x="702" y="1194"/>
                    <a:pt x="665" y="1186"/>
                  </a:cubicBezTo>
                  <a:cubicBezTo>
                    <a:pt x="551" y="1155"/>
                    <a:pt x="450" y="1081"/>
                    <a:pt x="390" y="980"/>
                  </a:cubicBezTo>
                  <a:cubicBezTo>
                    <a:pt x="328" y="876"/>
                    <a:pt x="310" y="758"/>
                    <a:pt x="339" y="639"/>
                  </a:cubicBezTo>
                  <a:cubicBezTo>
                    <a:pt x="366" y="525"/>
                    <a:pt x="439" y="427"/>
                    <a:pt x="543" y="365"/>
                  </a:cubicBezTo>
                  <a:cubicBezTo>
                    <a:pt x="613" y="323"/>
                    <a:pt x="693" y="299"/>
                    <a:pt x="773" y="299"/>
                  </a:cubicBezTo>
                  <a:close/>
                  <a:moveTo>
                    <a:pt x="769" y="1"/>
                  </a:moveTo>
                  <a:cubicBezTo>
                    <a:pt x="637" y="1"/>
                    <a:pt x="506" y="36"/>
                    <a:pt x="390" y="108"/>
                  </a:cubicBezTo>
                  <a:cubicBezTo>
                    <a:pt x="217" y="212"/>
                    <a:pt x="95" y="375"/>
                    <a:pt x="50" y="567"/>
                  </a:cubicBezTo>
                  <a:cubicBezTo>
                    <a:pt x="0" y="761"/>
                    <a:pt x="29" y="963"/>
                    <a:pt x="133" y="1134"/>
                  </a:cubicBezTo>
                  <a:cubicBezTo>
                    <a:pt x="234" y="1307"/>
                    <a:pt x="397" y="1426"/>
                    <a:pt x="592" y="1474"/>
                  </a:cubicBezTo>
                  <a:cubicBezTo>
                    <a:pt x="655" y="1492"/>
                    <a:pt x="714" y="1499"/>
                    <a:pt x="777" y="1499"/>
                  </a:cubicBezTo>
                  <a:cubicBezTo>
                    <a:pt x="909" y="1499"/>
                    <a:pt x="1041" y="1460"/>
                    <a:pt x="1159" y="1391"/>
                  </a:cubicBezTo>
                  <a:cubicBezTo>
                    <a:pt x="1330" y="1287"/>
                    <a:pt x="1452" y="1123"/>
                    <a:pt x="1500" y="928"/>
                  </a:cubicBezTo>
                  <a:cubicBezTo>
                    <a:pt x="1549" y="737"/>
                    <a:pt x="1518" y="535"/>
                    <a:pt x="1417" y="365"/>
                  </a:cubicBezTo>
                  <a:cubicBezTo>
                    <a:pt x="1312" y="191"/>
                    <a:pt x="1148" y="72"/>
                    <a:pt x="954" y="24"/>
                  </a:cubicBezTo>
                  <a:cubicBezTo>
                    <a:pt x="893" y="8"/>
                    <a:pt x="831" y="1"/>
                    <a:pt x="769"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002" name="Google Shape;1645;p49"/>
            <p:cNvSpPr/>
            <p:nvPr/>
          </p:nvSpPr>
          <p:spPr>
            <a:xfrm rot="900000">
              <a:off x="5277600" y="2077560"/>
              <a:ext cx="934200" cy="347040"/>
            </a:xfrm>
            <a:custGeom>
              <a:avLst/>
              <a:gdLst/>
              <a:ahLst/>
              <a:cxnLst/>
              <a:rect l="l" t="t" r="r" b="b"/>
              <a:pathLst>
                <a:path w="21990" h="8172">
                  <a:moveTo>
                    <a:pt x="13944" y="0"/>
                  </a:moveTo>
                  <a:cubicBezTo>
                    <a:pt x="12454" y="0"/>
                    <a:pt x="10955" y="210"/>
                    <a:pt x="9482" y="632"/>
                  </a:cubicBezTo>
                  <a:cubicBezTo>
                    <a:pt x="8128" y="1021"/>
                    <a:pt x="6831" y="1585"/>
                    <a:pt x="5626" y="2305"/>
                  </a:cubicBezTo>
                  <a:cubicBezTo>
                    <a:pt x="3330" y="3686"/>
                    <a:pt x="1399" y="5635"/>
                    <a:pt x="42" y="7945"/>
                  </a:cubicBezTo>
                  <a:cubicBezTo>
                    <a:pt x="0" y="8018"/>
                    <a:pt x="25" y="8109"/>
                    <a:pt x="95" y="8150"/>
                  </a:cubicBezTo>
                  <a:cubicBezTo>
                    <a:pt x="119" y="8164"/>
                    <a:pt x="146" y="8171"/>
                    <a:pt x="171" y="8171"/>
                  </a:cubicBezTo>
                  <a:cubicBezTo>
                    <a:pt x="223" y="8171"/>
                    <a:pt x="272" y="8143"/>
                    <a:pt x="300" y="8098"/>
                  </a:cubicBezTo>
                  <a:cubicBezTo>
                    <a:pt x="1633" y="5830"/>
                    <a:pt x="3528" y="3916"/>
                    <a:pt x="5779" y="2563"/>
                  </a:cubicBezTo>
                  <a:cubicBezTo>
                    <a:pt x="6959" y="1853"/>
                    <a:pt x="8232" y="1300"/>
                    <a:pt x="9565" y="920"/>
                  </a:cubicBezTo>
                  <a:cubicBezTo>
                    <a:pt x="11011" y="505"/>
                    <a:pt x="12482" y="300"/>
                    <a:pt x="13944" y="300"/>
                  </a:cubicBezTo>
                  <a:cubicBezTo>
                    <a:pt x="16647" y="300"/>
                    <a:pt x="19320" y="1002"/>
                    <a:pt x="21745" y="2381"/>
                  </a:cubicBezTo>
                  <a:cubicBezTo>
                    <a:pt x="21770" y="2395"/>
                    <a:pt x="21796" y="2402"/>
                    <a:pt x="21821" y="2402"/>
                  </a:cubicBezTo>
                  <a:cubicBezTo>
                    <a:pt x="21873" y="2402"/>
                    <a:pt x="21923" y="2375"/>
                    <a:pt x="21951" y="2326"/>
                  </a:cubicBezTo>
                  <a:cubicBezTo>
                    <a:pt x="21989" y="2253"/>
                    <a:pt x="21965" y="2163"/>
                    <a:pt x="21891" y="2121"/>
                  </a:cubicBezTo>
                  <a:cubicBezTo>
                    <a:pt x="19423" y="716"/>
                    <a:pt x="16700" y="0"/>
                    <a:pt x="13944"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003" name="Google Shape;1646;p49"/>
            <p:cNvSpPr/>
            <p:nvPr/>
          </p:nvSpPr>
          <p:spPr>
            <a:xfrm rot="900000">
              <a:off x="5207040" y="2279880"/>
              <a:ext cx="63720" cy="63360"/>
            </a:xfrm>
            <a:custGeom>
              <a:avLst/>
              <a:gdLst/>
              <a:ahLst/>
              <a:cxnLst/>
              <a:rect l="l" t="t" r="r" b="b"/>
              <a:pathLst>
                <a:path w="1508" h="1496">
                  <a:moveTo>
                    <a:pt x="756" y="299"/>
                  </a:moveTo>
                  <a:cubicBezTo>
                    <a:pt x="874" y="299"/>
                    <a:pt x="982" y="345"/>
                    <a:pt x="1069" y="425"/>
                  </a:cubicBezTo>
                  <a:cubicBezTo>
                    <a:pt x="1153" y="508"/>
                    <a:pt x="1201" y="619"/>
                    <a:pt x="1205" y="741"/>
                  </a:cubicBezTo>
                  <a:cubicBezTo>
                    <a:pt x="1208" y="860"/>
                    <a:pt x="1163" y="974"/>
                    <a:pt x="1079" y="1062"/>
                  </a:cubicBezTo>
                  <a:cubicBezTo>
                    <a:pt x="996" y="1145"/>
                    <a:pt x="885" y="1194"/>
                    <a:pt x="763" y="1197"/>
                  </a:cubicBezTo>
                  <a:cubicBezTo>
                    <a:pt x="755" y="1198"/>
                    <a:pt x="747" y="1198"/>
                    <a:pt x="739" y="1198"/>
                  </a:cubicBezTo>
                  <a:cubicBezTo>
                    <a:pt x="503" y="1198"/>
                    <a:pt x="310" y="995"/>
                    <a:pt x="307" y="755"/>
                  </a:cubicBezTo>
                  <a:cubicBezTo>
                    <a:pt x="304" y="508"/>
                    <a:pt x="501" y="303"/>
                    <a:pt x="749" y="299"/>
                  </a:cubicBezTo>
                  <a:close/>
                  <a:moveTo>
                    <a:pt x="769" y="0"/>
                  </a:moveTo>
                  <a:cubicBezTo>
                    <a:pt x="760" y="0"/>
                    <a:pt x="751" y="0"/>
                    <a:pt x="742" y="1"/>
                  </a:cubicBezTo>
                  <a:cubicBezTo>
                    <a:pt x="331" y="7"/>
                    <a:pt x="0" y="348"/>
                    <a:pt x="8" y="762"/>
                  </a:cubicBezTo>
                  <a:cubicBezTo>
                    <a:pt x="15" y="1170"/>
                    <a:pt x="349" y="1496"/>
                    <a:pt x="756" y="1496"/>
                  </a:cubicBezTo>
                  <a:lnTo>
                    <a:pt x="770" y="1496"/>
                  </a:lnTo>
                  <a:cubicBezTo>
                    <a:pt x="968" y="1493"/>
                    <a:pt x="1156" y="1412"/>
                    <a:pt x="1295" y="1266"/>
                  </a:cubicBezTo>
                  <a:cubicBezTo>
                    <a:pt x="1434" y="1124"/>
                    <a:pt x="1508" y="937"/>
                    <a:pt x="1503" y="734"/>
                  </a:cubicBezTo>
                  <a:cubicBezTo>
                    <a:pt x="1500" y="536"/>
                    <a:pt x="1420" y="348"/>
                    <a:pt x="1274" y="209"/>
                  </a:cubicBezTo>
                  <a:cubicBezTo>
                    <a:pt x="1138" y="76"/>
                    <a:pt x="957" y="0"/>
                    <a:pt x="769"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004" name="Google Shape;1647;p49"/>
            <p:cNvSpPr/>
            <p:nvPr/>
          </p:nvSpPr>
          <p:spPr>
            <a:xfrm rot="900000">
              <a:off x="6442560" y="3112920"/>
              <a:ext cx="924120" cy="369000"/>
            </a:xfrm>
            <a:custGeom>
              <a:avLst/>
              <a:gdLst/>
              <a:ahLst/>
              <a:cxnLst/>
              <a:rect l="l" t="t" r="r" b="b"/>
              <a:pathLst>
                <a:path w="21756" h="8689">
                  <a:moveTo>
                    <a:pt x="21585" y="0"/>
                  </a:moveTo>
                  <a:cubicBezTo>
                    <a:pt x="21533" y="0"/>
                    <a:pt x="21482" y="28"/>
                    <a:pt x="21453" y="78"/>
                  </a:cubicBezTo>
                  <a:cubicBezTo>
                    <a:pt x="19414" y="3860"/>
                    <a:pt x="16018" y="6594"/>
                    <a:pt x="11899" y="7773"/>
                  </a:cubicBezTo>
                  <a:cubicBezTo>
                    <a:pt x="10570" y="8156"/>
                    <a:pt x="9195" y="8361"/>
                    <a:pt x="7818" y="8386"/>
                  </a:cubicBezTo>
                  <a:cubicBezTo>
                    <a:pt x="7734" y="8387"/>
                    <a:pt x="7650" y="8388"/>
                    <a:pt x="7567" y="8388"/>
                  </a:cubicBezTo>
                  <a:cubicBezTo>
                    <a:pt x="5021" y="8388"/>
                    <a:pt x="2497" y="7773"/>
                    <a:pt x="240" y="6597"/>
                  </a:cubicBezTo>
                  <a:cubicBezTo>
                    <a:pt x="218" y="6585"/>
                    <a:pt x="194" y="6579"/>
                    <a:pt x="170" y="6579"/>
                  </a:cubicBezTo>
                  <a:cubicBezTo>
                    <a:pt x="117" y="6579"/>
                    <a:pt x="65" y="6609"/>
                    <a:pt x="39" y="6660"/>
                  </a:cubicBezTo>
                  <a:cubicBezTo>
                    <a:pt x="0" y="6733"/>
                    <a:pt x="28" y="6824"/>
                    <a:pt x="101" y="6862"/>
                  </a:cubicBezTo>
                  <a:cubicBezTo>
                    <a:pt x="2394" y="8059"/>
                    <a:pt x="4962" y="8688"/>
                    <a:pt x="7546" y="8688"/>
                  </a:cubicBezTo>
                  <a:cubicBezTo>
                    <a:pt x="7641" y="8688"/>
                    <a:pt x="7731" y="8685"/>
                    <a:pt x="7825" y="8685"/>
                  </a:cubicBezTo>
                  <a:cubicBezTo>
                    <a:pt x="9227" y="8661"/>
                    <a:pt x="10626" y="8452"/>
                    <a:pt x="11983" y="8062"/>
                  </a:cubicBezTo>
                  <a:cubicBezTo>
                    <a:pt x="16182" y="6858"/>
                    <a:pt x="19637" y="4072"/>
                    <a:pt x="21717" y="220"/>
                  </a:cubicBezTo>
                  <a:cubicBezTo>
                    <a:pt x="21755" y="147"/>
                    <a:pt x="21731" y="57"/>
                    <a:pt x="21658" y="19"/>
                  </a:cubicBezTo>
                  <a:cubicBezTo>
                    <a:pt x="21635" y="6"/>
                    <a:pt x="21610" y="0"/>
                    <a:pt x="21585"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005" name="Google Shape;1648;p49"/>
            <p:cNvSpPr/>
            <p:nvPr/>
          </p:nvSpPr>
          <p:spPr>
            <a:xfrm rot="900000">
              <a:off x="7347240" y="3233160"/>
              <a:ext cx="55440" cy="45000"/>
            </a:xfrm>
            <a:custGeom>
              <a:avLst/>
              <a:gdLst/>
              <a:ahLst/>
              <a:cxnLst/>
              <a:rect l="l" t="t" r="r" b="b"/>
              <a:pathLst>
                <a:path w="1309" h="1064">
                  <a:moveTo>
                    <a:pt x="923" y="1"/>
                  </a:moveTo>
                  <a:cubicBezTo>
                    <a:pt x="911" y="1"/>
                    <a:pt x="899" y="2"/>
                    <a:pt x="888" y="5"/>
                  </a:cubicBezTo>
                  <a:lnTo>
                    <a:pt x="126" y="221"/>
                  </a:lnTo>
                  <a:cubicBezTo>
                    <a:pt x="46" y="242"/>
                    <a:pt x="1" y="325"/>
                    <a:pt x="22" y="405"/>
                  </a:cubicBezTo>
                  <a:cubicBezTo>
                    <a:pt x="39" y="472"/>
                    <a:pt x="100" y="515"/>
                    <a:pt x="166" y="515"/>
                  </a:cubicBezTo>
                  <a:cubicBezTo>
                    <a:pt x="179" y="515"/>
                    <a:pt x="192" y="513"/>
                    <a:pt x="205" y="510"/>
                  </a:cubicBezTo>
                  <a:lnTo>
                    <a:pt x="822" y="336"/>
                  </a:lnTo>
                  <a:lnTo>
                    <a:pt x="995" y="951"/>
                  </a:lnTo>
                  <a:cubicBezTo>
                    <a:pt x="1016" y="1018"/>
                    <a:pt x="1075" y="1063"/>
                    <a:pt x="1141" y="1063"/>
                  </a:cubicBezTo>
                  <a:cubicBezTo>
                    <a:pt x="1156" y="1063"/>
                    <a:pt x="1166" y="1060"/>
                    <a:pt x="1180" y="1056"/>
                  </a:cubicBezTo>
                  <a:cubicBezTo>
                    <a:pt x="1260" y="1032"/>
                    <a:pt x="1308" y="951"/>
                    <a:pt x="1284" y="872"/>
                  </a:cubicBezTo>
                  <a:lnTo>
                    <a:pt x="1072" y="110"/>
                  </a:lnTo>
                  <a:cubicBezTo>
                    <a:pt x="1061" y="71"/>
                    <a:pt x="1034" y="40"/>
                    <a:pt x="999" y="20"/>
                  </a:cubicBezTo>
                  <a:cubicBezTo>
                    <a:pt x="975" y="8"/>
                    <a:pt x="948" y="1"/>
                    <a:pt x="923"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006" name="Google Shape;1649;p49"/>
            <p:cNvSpPr/>
            <p:nvPr/>
          </p:nvSpPr>
          <p:spPr>
            <a:xfrm rot="900000">
              <a:off x="6387840" y="3228120"/>
              <a:ext cx="65520" cy="63360"/>
            </a:xfrm>
            <a:custGeom>
              <a:avLst/>
              <a:gdLst/>
              <a:ahLst/>
              <a:cxnLst/>
              <a:rect l="l" t="t" r="r" b="b"/>
              <a:pathLst>
                <a:path w="1553" h="1497">
                  <a:moveTo>
                    <a:pt x="776" y="300"/>
                  </a:moveTo>
                  <a:cubicBezTo>
                    <a:pt x="929" y="300"/>
                    <a:pt x="1079" y="377"/>
                    <a:pt x="1162" y="519"/>
                  </a:cubicBezTo>
                  <a:cubicBezTo>
                    <a:pt x="1225" y="620"/>
                    <a:pt x="1242" y="742"/>
                    <a:pt x="1211" y="857"/>
                  </a:cubicBezTo>
                  <a:cubicBezTo>
                    <a:pt x="1183" y="975"/>
                    <a:pt x="1110" y="1072"/>
                    <a:pt x="1009" y="1135"/>
                  </a:cubicBezTo>
                  <a:cubicBezTo>
                    <a:pt x="938" y="1176"/>
                    <a:pt x="858" y="1198"/>
                    <a:pt x="778" y="1198"/>
                  </a:cubicBezTo>
                  <a:cubicBezTo>
                    <a:pt x="742" y="1198"/>
                    <a:pt x="705" y="1194"/>
                    <a:pt x="669" y="1184"/>
                  </a:cubicBezTo>
                  <a:cubicBezTo>
                    <a:pt x="550" y="1156"/>
                    <a:pt x="452" y="1082"/>
                    <a:pt x="390" y="978"/>
                  </a:cubicBezTo>
                  <a:cubicBezTo>
                    <a:pt x="331" y="878"/>
                    <a:pt x="314" y="756"/>
                    <a:pt x="341" y="641"/>
                  </a:cubicBezTo>
                  <a:cubicBezTo>
                    <a:pt x="369" y="523"/>
                    <a:pt x="442" y="425"/>
                    <a:pt x="547" y="363"/>
                  </a:cubicBezTo>
                  <a:cubicBezTo>
                    <a:pt x="616" y="321"/>
                    <a:pt x="696" y="300"/>
                    <a:pt x="776" y="300"/>
                  </a:cubicBezTo>
                  <a:close/>
                  <a:moveTo>
                    <a:pt x="775" y="0"/>
                  </a:moveTo>
                  <a:cubicBezTo>
                    <a:pt x="644" y="0"/>
                    <a:pt x="511" y="35"/>
                    <a:pt x="390" y="109"/>
                  </a:cubicBezTo>
                  <a:cubicBezTo>
                    <a:pt x="219" y="210"/>
                    <a:pt x="98" y="373"/>
                    <a:pt x="49" y="568"/>
                  </a:cubicBezTo>
                  <a:cubicBezTo>
                    <a:pt x="1" y="763"/>
                    <a:pt x="32" y="965"/>
                    <a:pt x="136" y="1135"/>
                  </a:cubicBezTo>
                  <a:cubicBezTo>
                    <a:pt x="237" y="1305"/>
                    <a:pt x="401" y="1427"/>
                    <a:pt x="595" y="1476"/>
                  </a:cubicBezTo>
                  <a:cubicBezTo>
                    <a:pt x="655" y="1490"/>
                    <a:pt x="717" y="1497"/>
                    <a:pt x="776" y="1497"/>
                  </a:cubicBezTo>
                  <a:cubicBezTo>
                    <a:pt x="912" y="1497"/>
                    <a:pt x="1044" y="1462"/>
                    <a:pt x="1162" y="1389"/>
                  </a:cubicBezTo>
                  <a:cubicBezTo>
                    <a:pt x="1333" y="1288"/>
                    <a:pt x="1454" y="1124"/>
                    <a:pt x="1504" y="930"/>
                  </a:cubicBezTo>
                  <a:cubicBezTo>
                    <a:pt x="1552" y="735"/>
                    <a:pt x="1521" y="533"/>
                    <a:pt x="1417" y="363"/>
                  </a:cubicBezTo>
                  <a:cubicBezTo>
                    <a:pt x="1276" y="131"/>
                    <a:pt x="1029" y="0"/>
                    <a:pt x="775"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007" name="Google Shape;1650;p49"/>
            <p:cNvSpPr/>
            <p:nvPr/>
          </p:nvSpPr>
          <p:spPr>
            <a:xfrm rot="900000">
              <a:off x="5356440" y="2437920"/>
              <a:ext cx="732240" cy="678600"/>
            </a:xfrm>
            <a:custGeom>
              <a:avLst/>
              <a:gdLst/>
              <a:ahLst/>
              <a:cxnLst/>
              <a:rect l="l" t="t" r="r" b="b"/>
              <a:pathLst>
                <a:path w="17241" h="15975">
                  <a:moveTo>
                    <a:pt x="8998" y="1"/>
                  </a:moveTo>
                  <a:cubicBezTo>
                    <a:pt x="8073" y="1"/>
                    <a:pt x="7157" y="164"/>
                    <a:pt x="6281" y="485"/>
                  </a:cubicBezTo>
                  <a:cubicBezTo>
                    <a:pt x="2144" y="1991"/>
                    <a:pt x="1" y="6580"/>
                    <a:pt x="1507" y="10720"/>
                  </a:cubicBezTo>
                  <a:cubicBezTo>
                    <a:pt x="2652" y="13862"/>
                    <a:pt x="5672" y="15974"/>
                    <a:pt x="9022" y="15974"/>
                  </a:cubicBezTo>
                  <a:cubicBezTo>
                    <a:pt x="9947" y="15974"/>
                    <a:pt x="10862" y="15811"/>
                    <a:pt x="11742" y="15490"/>
                  </a:cubicBezTo>
                  <a:cubicBezTo>
                    <a:pt x="13740" y="14763"/>
                    <a:pt x="15340" y="13295"/>
                    <a:pt x="16241" y="11361"/>
                  </a:cubicBezTo>
                  <a:cubicBezTo>
                    <a:pt x="17146" y="9423"/>
                    <a:pt x="17240" y="7255"/>
                    <a:pt x="16513" y="5258"/>
                  </a:cubicBezTo>
                  <a:cubicBezTo>
                    <a:pt x="15368" y="2113"/>
                    <a:pt x="12348" y="1"/>
                    <a:pt x="8998"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008" name="Google Shape;1651;p49"/>
            <p:cNvSpPr/>
            <p:nvPr/>
          </p:nvSpPr>
          <p:spPr>
            <a:xfrm rot="900000">
              <a:off x="6515280" y="2433960"/>
              <a:ext cx="732240" cy="678240"/>
            </a:xfrm>
            <a:custGeom>
              <a:avLst/>
              <a:gdLst/>
              <a:ahLst/>
              <a:cxnLst/>
              <a:rect l="l" t="t" r="r" b="b"/>
              <a:pathLst>
                <a:path w="17239" h="15971">
                  <a:moveTo>
                    <a:pt x="8997" y="1"/>
                  </a:moveTo>
                  <a:cubicBezTo>
                    <a:pt x="8071" y="1"/>
                    <a:pt x="7156" y="161"/>
                    <a:pt x="6276" y="481"/>
                  </a:cubicBezTo>
                  <a:cubicBezTo>
                    <a:pt x="2140" y="1987"/>
                    <a:pt x="0" y="6580"/>
                    <a:pt x="1503" y="10716"/>
                  </a:cubicBezTo>
                  <a:cubicBezTo>
                    <a:pt x="2647" y="13858"/>
                    <a:pt x="5668" y="15970"/>
                    <a:pt x="9018" y="15970"/>
                  </a:cubicBezTo>
                  <a:cubicBezTo>
                    <a:pt x="9944" y="15970"/>
                    <a:pt x="10859" y="15806"/>
                    <a:pt x="11739" y="15487"/>
                  </a:cubicBezTo>
                  <a:cubicBezTo>
                    <a:pt x="13739" y="14759"/>
                    <a:pt x="15336" y="13295"/>
                    <a:pt x="16241" y="11357"/>
                  </a:cubicBezTo>
                  <a:cubicBezTo>
                    <a:pt x="17142" y="9422"/>
                    <a:pt x="17239" y="7255"/>
                    <a:pt x="16512" y="5255"/>
                  </a:cubicBezTo>
                  <a:cubicBezTo>
                    <a:pt x="15368" y="2112"/>
                    <a:pt x="12348" y="1"/>
                    <a:pt x="8997" y="1"/>
                  </a:cubicBezTo>
                  <a:close/>
                </a:path>
              </a:pathLst>
            </a:custGeom>
            <a:solidFill>
              <a:schemeClr val="dk2"/>
            </a:solidFill>
            <a:ln w="0">
              <a:noFill/>
            </a:ln>
          </p:spPr>
          <p:style>
            <a:lnRef idx="0">
              <a:scrgbClr r="0" g="0" b="0"/>
            </a:lnRef>
            <a:fillRef idx="0">
              <a:scrgbClr r="0" g="0" b="0"/>
            </a:fillRef>
            <a:effectRef idx="0">
              <a:scrgbClr r="0" g="0" b="0"/>
            </a:effectRef>
            <a:fontRef idx="minor"/>
          </p:style>
        </p:sp>
      </p:grpSp>
      <p:sp>
        <p:nvSpPr>
          <p:cNvPr id="1009" name="PlaceHolder 1"/>
          <p:cNvSpPr>
            <a:spLocks noGrp="1"/>
          </p:cNvSpPr>
          <p:nvPr>
            <p:ph type="title"/>
          </p:nvPr>
        </p:nvSpPr>
        <p:spPr>
          <a:xfrm>
            <a:off x="420480" y="1476000"/>
            <a:ext cx="8545320" cy="401400"/>
          </a:xfrm>
          <a:prstGeom prst="rect">
            <a:avLst/>
          </a:prstGeom>
          <a:noFill/>
          <a:ln w="0">
            <a:noFill/>
          </a:ln>
        </p:spPr>
        <p:txBody>
          <a:bodyPr lIns="0" tIns="0" rIns="0" bIns="0" anchor="b">
            <a:noAutofit/>
          </a:bodyPr>
          <a:lstStyle/>
          <a:p>
            <a:pPr algn="ctr">
              <a:lnSpc>
                <a:spcPct val="100000"/>
              </a:lnSpc>
              <a:buNone/>
              <a:tabLst>
                <a:tab pos="0" algn="l"/>
              </a:tabLst>
            </a:pPr>
            <a:r>
              <a:rPr lang="tr-TR" sz="2200" b="0" strike="noStrike" spc="-1">
                <a:solidFill>
                  <a:srgbClr val="434343"/>
                </a:solidFill>
                <a:latin typeface="Oswald Regular"/>
                <a:ea typeface="Oswald Regular"/>
              </a:rPr>
              <a:t>Teknolojik cihaz ve bazı internet uygulamaları, hayatımızı iletişim gibi alanlar da kolaylaştırıyor olsa da; teknoloji ve interneti doğru şekilde kullanmak önemlidir.</a:t>
            </a:r>
            <a:endParaRPr lang="en-US" sz="2200" b="0" strike="noStrike" spc="-1">
              <a:solidFill>
                <a:srgbClr val="000000"/>
              </a:solidFill>
              <a:latin typeface="Arial"/>
            </a:endParaRPr>
          </a:p>
        </p:txBody>
      </p:sp>
      <p:pic>
        <p:nvPicPr>
          <p:cNvPr id="1010" name="Resim 2"/>
          <p:cNvPicPr/>
          <p:nvPr/>
        </p:nvPicPr>
        <p:blipFill>
          <a:blip r:embed="rId2"/>
          <a:stretch/>
        </p:blipFill>
        <p:spPr>
          <a:xfrm>
            <a:off x="3170160" y="2532960"/>
            <a:ext cx="442440" cy="442440"/>
          </a:xfrm>
          <a:prstGeom prst="rect">
            <a:avLst/>
          </a:prstGeom>
          <a:ln w="0">
            <a:noFill/>
          </a:ln>
        </p:spPr>
      </p:pic>
      <p:pic>
        <p:nvPicPr>
          <p:cNvPr id="1011" name="Resim 4"/>
          <p:cNvPicPr/>
          <p:nvPr/>
        </p:nvPicPr>
        <p:blipFill>
          <a:blip r:embed="rId3"/>
          <a:stretch/>
        </p:blipFill>
        <p:spPr>
          <a:xfrm>
            <a:off x="1973520" y="2536920"/>
            <a:ext cx="509040" cy="509040"/>
          </a:xfrm>
          <a:prstGeom prst="rect">
            <a:avLst/>
          </a:prstGeom>
          <a:ln w="0">
            <a:noFill/>
          </a:ln>
        </p:spPr>
      </p:pic>
      <p:pic>
        <p:nvPicPr>
          <p:cNvPr id="1012" name="Resim 6"/>
          <p:cNvPicPr/>
          <p:nvPr/>
        </p:nvPicPr>
        <p:blipFill>
          <a:blip r:embed="rId4"/>
          <a:stretch/>
        </p:blipFill>
        <p:spPr>
          <a:xfrm>
            <a:off x="4299120" y="2509920"/>
            <a:ext cx="498960" cy="498960"/>
          </a:xfrm>
          <a:prstGeom prst="rect">
            <a:avLst/>
          </a:prstGeom>
          <a:ln w="0">
            <a:noFill/>
          </a:ln>
        </p:spPr>
      </p:pic>
      <p:pic>
        <p:nvPicPr>
          <p:cNvPr id="1013" name="Resim 14"/>
          <p:cNvPicPr/>
          <p:nvPr/>
        </p:nvPicPr>
        <p:blipFill>
          <a:blip r:embed="rId5"/>
          <a:stretch/>
        </p:blipFill>
        <p:spPr>
          <a:xfrm>
            <a:off x="5437080" y="2433960"/>
            <a:ext cx="606960" cy="606960"/>
          </a:xfrm>
          <a:prstGeom prst="rect">
            <a:avLst/>
          </a:prstGeom>
          <a:ln w="0">
            <a:noFill/>
          </a:ln>
        </p:spPr>
      </p:pic>
      <p:pic>
        <p:nvPicPr>
          <p:cNvPr id="1014" name="Resim 20"/>
          <p:cNvPicPr/>
          <p:nvPr/>
        </p:nvPicPr>
        <p:blipFill>
          <a:blip r:embed="rId6"/>
          <a:stretch/>
        </p:blipFill>
        <p:spPr>
          <a:xfrm>
            <a:off x="6653520" y="2523960"/>
            <a:ext cx="509040" cy="509040"/>
          </a:xfrm>
          <a:prstGeom prst="rect">
            <a:avLst/>
          </a:prstGeom>
          <a:ln w="0">
            <a:noFill/>
          </a:ln>
        </p:spPr>
      </p:pic>
      <p:sp>
        <p:nvSpPr>
          <p:cNvPr id="1015" name="Google Shape;1698;p49"/>
          <p:cNvSpPr/>
          <p:nvPr/>
        </p:nvSpPr>
        <p:spPr>
          <a:xfrm>
            <a:off x="525600" y="4352400"/>
            <a:ext cx="8545320" cy="401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buNone/>
            </a:pPr>
            <a:r>
              <a:rPr lang="tr-TR" sz="2200" b="0" strike="noStrike" spc="-1">
                <a:solidFill>
                  <a:srgbClr val="434343"/>
                </a:solidFill>
                <a:latin typeface="Oswald Regular"/>
                <a:ea typeface="Oswald Regular"/>
              </a:rPr>
              <a:t>Çok internet ve teknoloji kullanımı yerine doğru ve kararında internet ve teknoloji kullanımı önemlidir.</a:t>
            </a:r>
            <a:endParaRPr lang="en-US"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 name="PlaceHolder 1"/>
          <p:cNvSpPr>
            <a:spLocks noGrp="1"/>
          </p:cNvSpPr>
          <p:nvPr>
            <p:ph type="title"/>
          </p:nvPr>
        </p:nvSpPr>
        <p:spPr>
          <a:xfrm>
            <a:off x="408600" y="468000"/>
            <a:ext cx="8545320" cy="401400"/>
          </a:xfrm>
          <a:prstGeom prst="rect">
            <a:avLst/>
          </a:prstGeom>
          <a:noFill/>
          <a:ln w="0">
            <a:noFill/>
          </a:ln>
        </p:spPr>
        <p:txBody>
          <a:bodyPr lIns="0" tIns="0" rIns="0" bIns="0" anchor="b">
            <a:noAutofit/>
          </a:bodyPr>
          <a:lstStyle/>
          <a:p>
            <a:endParaRPr lang="en-US" sz="1400" b="0" strike="noStrike" spc="-1">
              <a:solidFill>
                <a:srgbClr val="000000"/>
              </a:solidFill>
              <a:latin typeface="Arial"/>
            </a:endParaRPr>
          </a:p>
        </p:txBody>
      </p:sp>
      <p:pic>
        <p:nvPicPr>
          <p:cNvPr id="1017" name="Resim 5"/>
          <p:cNvPicPr/>
          <p:nvPr/>
        </p:nvPicPr>
        <p:blipFill>
          <a:blip r:embed="rId2"/>
          <a:stretch/>
        </p:blipFill>
        <p:spPr>
          <a:xfrm>
            <a:off x="0" y="0"/>
            <a:ext cx="9143640" cy="51433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1018" name="Google Shape;324;p33"/>
          <p:cNvGrpSpPr/>
          <p:nvPr/>
        </p:nvGrpSpPr>
        <p:grpSpPr>
          <a:xfrm>
            <a:off x="0" y="963000"/>
            <a:ext cx="9143640" cy="4191480"/>
            <a:chOff x="0" y="963000"/>
            <a:chExt cx="9143640" cy="4191480"/>
          </a:xfrm>
        </p:grpSpPr>
        <p:sp>
          <p:nvSpPr>
            <p:cNvPr id="1019" name="Google Shape;325;p33"/>
            <p:cNvSpPr/>
            <p:nvPr/>
          </p:nvSpPr>
          <p:spPr>
            <a:xfrm>
              <a:off x="0" y="2999160"/>
              <a:ext cx="9143640" cy="2133000"/>
            </a:xfrm>
            <a:custGeom>
              <a:avLst/>
              <a:gdLst/>
              <a:ahLst/>
              <a:cxnLst/>
              <a:rect l="l" t="t" r="r" b="b"/>
              <a:pathLst>
                <a:path w="95980" h="22392">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rgbClr val="00B0F0"/>
            </a:solidFill>
            <a:ln w="0">
              <a:noFill/>
            </a:ln>
          </p:spPr>
          <p:style>
            <a:lnRef idx="0">
              <a:scrgbClr r="0" g="0" b="0"/>
            </a:lnRef>
            <a:fillRef idx="0">
              <a:scrgbClr r="0" g="0" b="0"/>
            </a:fillRef>
            <a:effectRef idx="0">
              <a:scrgbClr r="0" g="0" b="0"/>
            </a:effectRef>
            <a:fontRef idx="minor"/>
          </p:style>
        </p:sp>
        <p:sp>
          <p:nvSpPr>
            <p:cNvPr id="1020" name="Google Shape;326;p33"/>
            <p:cNvSpPr/>
            <p:nvPr/>
          </p:nvSpPr>
          <p:spPr>
            <a:xfrm>
              <a:off x="3540960" y="963000"/>
              <a:ext cx="1146960" cy="273240"/>
            </a:xfrm>
            <a:custGeom>
              <a:avLst/>
              <a:gdLst/>
              <a:ahLst/>
              <a:cxnLst/>
              <a:rect l="l" t="t" r="r" b="b"/>
              <a:pathLst>
                <a:path w="17022" h="4060">
                  <a:moveTo>
                    <a:pt x="12069" y="1"/>
                  </a:moveTo>
                  <a:cubicBezTo>
                    <a:pt x="10648" y="1"/>
                    <a:pt x="10881" y="1407"/>
                    <a:pt x="9840" y="1798"/>
                  </a:cubicBezTo>
                  <a:cubicBezTo>
                    <a:pt x="9677" y="1859"/>
                    <a:pt x="9530" y="1885"/>
                    <a:pt x="9394" y="1885"/>
                  </a:cubicBezTo>
                  <a:cubicBezTo>
                    <a:pt x="8737" y="1885"/>
                    <a:pt x="8344" y="1291"/>
                    <a:pt x="7728" y="1291"/>
                  </a:cubicBezTo>
                  <a:cubicBezTo>
                    <a:pt x="7639" y="1291"/>
                    <a:pt x="7546" y="1304"/>
                    <a:pt x="7446" y="1332"/>
                  </a:cubicBezTo>
                  <a:cubicBezTo>
                    <a:pt x="6518" y="1600"/>
                    <a:pt x="7116" y="2331"/>
                    <a:pt x="6316" y="2595"/>
                  </a:cubicBezTo>
                  <a:cubicBezTo>
                    <a:pt x="6184" y="2639"/>
                    <a:pt x="6075" y="2656"/>
                    <a:pt x="5981" y="2656"/>
                  </a:cubicBezTo>
                  <a:cubicBezTo>
                    <a:pt x="5681" y="2656"/>
                    <a:pt x="5523" y="2485"/>
                    <a:pt x="5196" y="2485"/>
                  </a:cubicBezTo>
                  <a:cubicBezTo>
                    <a:pt x="5005" y="2485"/>
                    <a:pt x="4756" y="2543"/>
                    <a:pt x="4389" y="2727"/>
                  </a:cubicBezTo>
                  <a:cubicBezTo>
                    <a:pt x="3191" y="3325"/>
                    <a:pt x="2927" y="3527"/>
                    <a:pt x="2659" y="3593"/>
                  </a:cubicBezTo>
                  <a:cubicBezTo>
                    <a:pt x="2395" y="3659"/>
                    <a:pt x="1" y="4060"/>
                    <a:pt x="1" y="4060"/>
                  </a:cubicBezTo>
                  <a:lnTo>
                    <a:pt x="16554" y="4060"/>
                  </a:lnTo>
                  <a:cubicBezTo>
                    <a:pt x="16554" y="4060"/>
                    <a:pt x="17021" y="2595"/>
                    <a:pt x="16089" y="1997"/>
                  </a:cubicBezTo>
                  <a:cubicBezTo>
                    <a:pt x="15779" y="1797"/>
                    <a:pt x="15580" y="1745"/>
                    <a:pt x="15415" y="1745"/>
                  </a:cubicBezTo>
                  <a:cubicBezTo>
                    <a:pt x="15237" y="1745"/>
                    <a:pt x="15099" y="1806"/>
                    <a:pt x="14905" y="1806"/>
                  </a:cubicBezTo>
                  <a:cubicBezTo>
                    <a:pt x="14739" y="1806"/>
                    <a:pt x="14533" y="1762"/>
                    <a:pt x="14227" y="1600"/>
                  </a:cubicBezTo>
                  <a:cubicBezTo>
                    <a:pt x="14227" y="1600"/>
                    <a:pt x="13695" y="69"/>
                    <a:pt x="12167" y="3"/>
                  </a:cubicBezTo>
                  <a:cubicBezTo>
                    <a:pt x="12134" y="1"/>
                    <a:pt x="12101" y="1"/>
                    <a:pt x="12069" y="1"/>
                  </a:cubicBezTo>
                  <a:close/>
                </a:path>
              </a:pathLst>
            </a:custGeom>
            <a:solidFill>
              <a:srgbClr val="00B0F0"/>
            </a:solidFill>
            <a:ln w="0">
              <a:noFill/>
            </a:ln>
          </p:spPr>
          <p:style>
            <a:lnRef idx="0">
              <a:scrgbClr r="0" g="0" b="0"/>
            </a:lnRef>
            <a:fillRef idx="0">
              <a:scrgbClr r="0" g="0" b="0"/>
            </a:fillRef>
            <a:effectRef idx="0">
              <a:scrgbClr r="0" g="0" b="0"/>
            </a:effectRef>
            <a:fontRef idx="minor"/>
          </p:style>
        </p:sp>
        <p:sp>
          <p:nvSpPr>
            <p:cNvPr id="1021" name="Google Shape;327;p33"/>
            <p:cNvSpPr/>
            <p:nvPr/>
          </p:nvSpPr>
          <p:spPr>
            <a:xfrm>
              <a:off x="6715080" y="3874680"/>
              <a:ext cx="1184760" cy="1268280"/>
            </a:xfrm>
            <a:custGeom>
              <a:avLst/>
              <a:gdLst/>
              <a:ahLst/>
              <a:cxnLst/>
              <a:rect l="l" t="t" r="r" b="b"/>
              <a:pathLst>
                <a:path w="17586" h="18825">
                  <a:moveTo>
                    <a:pt x="4147" y="0"/>
                  </a:moveTo>
                  <a:cubicBezTo>
                    <a:pt x="4059" y="0"/>
                    <a:pt x="4026" y="109"/>
                    <a:pt x="4068" y="350"/>
                  </a:cubicBezTo>
                  <a:cubicBezTo>
                    <a:pt x="4239" y="1311"/>
                    <a:pt x="6382" y="4459"/>
                    <a:pt x="7165" y="6223"/>
                  </a:cubicBezTo>
                  <a:cubicBezTo>
                    <a:pt x="6984" y="5980"/>
                    <a:pt x="6772" y="5722"/>
                    <a:pt x="6560" y="5471"/>
                  </a:cubicBezTo>
                  <a:cubicBezTo>
                    <a:pt x="6396" y="5179"/>
                    <a:pt x="6250" y="4853"/>
                    <a:pt x="6086" y="4598"/>
                  </a:cubicBezTo>
                  <a:cubicBezTo>
                    <a:pt x="5833" y="4209"/>
                    <a:pt x="5561" y="3830"/>
                    <a:pt x="5272" y="3467"/>
                  </a:cubicBezTo>
                  <a:cubicBezTo>
                    <a:pt x="4820" y="2901"/>
                    <a:pt x="4315" y="2364"/>
                    <a:pt x="3742" y="1916"/>
                  </a:cubicBezTo>
                  <a:cubicBezTo>
                    <a:pt x="3060" y="1387"/>
                    <a:pt x="2301" y="1008"/>
                    <a:pt x="1435" y="932"/>
                  </a:cubicBezTo>
                  <a:cubicBezTo>
                    <a:pt x="1363" y="925"/>
                    <a:pt x="1169" y="908"/>
                    <a:pt x="953" y="908"/>
                  </a:cubicBezTo>
                  <a:cubicBezTo>
                    <a:pt x="521" y="908"/>
                    <a:pt x="0" y="976"/>
                    <a:pt x="200" y="1332"/>
                  </a:cubicBezTo>
                  <a:cubicBezTo>
                    <a:pt x="248" y="1415"/>
                    <a:pt x="332" y="1471"/>
                    <a:pt x="415" y="1523"/>
                  </a:cubicBezTo>
                  <a:cubicBezTo>
                    <a:pt x="1216" y="2024"/>
                    <a:pt x="2099" y="2295"/>
                    <a:pt x="2945" y="2703"/>
                  </a:cubicBezTo>
                  <a:cubicBezTo>
                    <a:pt x="4208" y="3308"/>
                    <a:pt x="5868" y="4905"/>
                    <a:pt x="6557" y="5597"/>
                  </a:cubicBezTo>
                  <a:cubicBezTo>
                    <a:pt x="6653" y="5725"/>
                    <a:pt x="6772" y="5886"/>
                    <a:pt x="6907" y="6070"/>
                  </a:cubicBezTo>
                  <a:cubicBezTo>
                    <a:pt x="5875" y="5087"/>
                    <a:pt x="4286" y="4449"/>
                    <a:pt x="3382" y="4449"/>
                  </a:cubicBezTo>
                  <a:cubicBezTo>
                    <a:pt x="3204" y="4449"/>
                    <a:pt x="3053" y="4474"/>
                    <a:pt x="2938" y="4525"/>
                  </a:cubicBezTo>
                  <a:cubicBezTo>
                    <a:pt x="2072" y="4915"/>
                    <a:pt x="3926" y="5333"/>
                    <a:pt x="5495" y="5757"/>
                  </a:cubicBezTo>
                  <a:cubicBezTo>
                    <a:pt x="6511" y="6032"/>
                    <a:pt x="7103" y="6463"/>
                    <a:pt x="7395" y="6735"/>
                  </a:cubicBezTo>
                  <a:cubicBezTo>
                    <a:pt x="7694" y="7145"/>
                    <a:pt x="8028" y="7608"/>
                    <a:pt x="8365" y="8078"/>
                  </a:cubicBezTo>
                  <a:cubicBezTo>
                    <a:pt x="8407" y="8151"/>
                    <a:pt x="8445" y="8224"/>
                    <a:pt x="8487" y="8290"/>
                  </a:cubicBezTo>
                  <a:cubicBezTo>
                    <a:pt x="8243" y="8012"/>
                    <a:pt x="7965" y="7729"/>
                    <a:pt x="7680" y="7531"/>
                  </a:cubicBezTo>
                  <a:cubicBezTo>
                    <a:pt x="7204" y="7198"/>
                    <a:pt x="6229" y="6938"/>
                    <a:pt x="5466" y="6938"/>
                  </a:cubicBezTo>
                  <a:cubicBezTo>
                    <a:pt x="4945" y="6938"/>
                    <a:pt x="4522" y="7059"/>
                    <a:pt x="4423" y="7361"/>
                  </a:cubicBezTo>
                  <a:cubicBezTo>
                    <a:pt x="4180" y="8105"/>
                    <a:pt x="5759" y="7779"/>
                    <a:pt x="7109" y="8008"/>
                  </a:cubicBezTo>
                  <a:cubicBezTo>
                    <a:pt x="8034" y="8164"/>
                    <a:pt x="8699" y="8718"/>
                    <a:pt x="9026" y="9049"/>
                  </a:cubicBezTo>
                  <a:cubicBezTo>
                    <a:pt x="9057" y="9083"/>
                    <a:pt x="9086" y="9115"/>
                    <a:pt x="9117" y="9145"/>
                  </a:cubicBezTo>
                  <a:cubicBezTo>
                    <a:pt x="9266" y="9365"/>
                    <a:pt x="9412" y="9577"/>
                    <a:pt x="9548" y="9779"/>
                  </a:cubicBezTo>
                  <a:cubicBezTo>
                    <a:pt x="9865" y="10252"/>
                    <a:pt x="10168" y="10701"/>
                    <a:pt x="10460" y="11132"/>
                  </a:cubicBezTo>
                  <a:cubicBezTo>
                    <a:pt x="10080" y="10642"/>
                    <a:pt x="9521" y="9998"/>
                    <a:pt x="8880" y="9553"/>
                  </a:cubicBezTo>
                  <a:cubicBezTo>
                    <a:pt x="8111" y="9015"/>
                    <a:pt x="7171" y="8749"/>
                    <a:pt x="6450" y="8749"/>
                  </a:cubicBezTo>
                  <a:cubicBezTo>
                    <a:pt x="6069" y="8749"/>
                    <a:pt x="5750" y="8824"/>
                    <a:pt x="5550" y="8972"/>
                  </a:cubicBezTo>
                  <a:cubicBezTo>
                    <a:pt x="4973" y="9403"/>
                    <a:pt x="7617" y="9824"/>
                    <a:pt x="8919" y="10294"/>
                  </a:cubicBezTo>
                  <a:cubicBezTo>
                    <a:pt x="9900" y="10648"/>
                    <a:pt x="10568" y="11355"/>
                    <a:pt x="10836" y="11679"/>
                  </a:cubicBezTo>
                  <a:cubicBezTo>
                    <a:pt x="11257" y="12288"/>
                    <a:pt x="11678" y="12879"/>
                    <a:pt x="12126" y="13505"/>
                  </a:cubicBezTo>
                  <a:cubicBezTo>
                    <a:pt x="11538" y="12938"/>
                    <a:pt x="10682" y="12318"/>
                    <a:pt x="9820" y="11737"/>
                  </a:cubicBezTo>
                  <a:cubicBezTo>
                    <a:pt x="9122" y="11272"/>
                    <a:pt x="8411" y="11081"/>
                    <a:pt x="7837" y="11081"/>
                  </a:cubicBezTo>
                  <a:cubicBezTo>
                    <a:pt x="7318" y="11081"/>
                    <a:pt x="6912" y="11238"/>
                    <a:pt x="6734" y="11491"/>
                  </a:cubicBezTo>
                  <a:cubicBezTo>
                    <a:pt x="6361" y="12023"/>
                    <a:pt x="7492" y="12058"/>
                    <a:pt x="9583" y="12527"/>
                  </a:cubicBezTo>
                  <a:cubicBezTo>
                    <a:pt x="11086" y="12865"/>
                    <a:pt x="12088" y="13651"/>
                    <a:pt x="12537" y="14069"/>
                  </a:cubicBezTo>
                  <a:cubicBezTo>
                    <a:pt x="12728" y="14330"/>
                    <a:pt x="12923" y="14597"/>
                    <a:pt x="13132" y="14876"/>
                  </a:cubicBezTo>
                  <a:cubicBezTo>
                    <a:pt x="13365" y="15193"/>
                    <a:pt x="13636" y="15516"/>
                    <a:pt x="13929" y="15833"/>
                  </a:cubicBezTo>
                  <a:cubicBezTo>
                    <a:pt x="13574" y="15673"/>
                    <a:pt x="13052" y="15436"/>
                    <a:pt x="12474" y="15182"/>
                  </a:cubicBezTo>
                  <a:cubicBezTo>
                    <a:pt x="11824" y="14897"/>
                    <a:pt x="11197" y="14594"/>
                    <a:pt x="10602" y="14215"/>
                  </a:cubicBezTo>
                  <a:cubicBezTo>
                    <a:pt x="10086" y="13886"/>
                    <a:pt x="9439" y="13544"/>
                    <a:pt x="8798" y="13544"/>
                  </a:cubicBezTo>
                  <a:cubicBezTo>
                    <a:pt x="8584" y="13544"/>
                    <a:pt x="8371" y="13582"/>
                    <a:pt x="8164" y="13672"/>
                  </a:cubicBezTo>
                  <a:cubicBezTo>
                    <a:pt x="7885" y="13791"/>
                    <a:pt x="7767" y="14024"/>
                    <a:pt x="7888" y="14305"/>
                  </a:cubicBezTo>
                  <a:cubicBezTo>
                    <a:pt x="7965" y="14476"/>
                    <a:pt x="8125" y="14594"/>
                    <a:pt x="8289" y="14685"/>
                  </a:cubicBezTo>
                  <a:cubicBezTo>
                    <a:pt x="9193" y="15196"/>
                    <a:pt x="10327" y="15339"/>
                    <a:pt x="11326" y="15572"/>
                  </a:cubicBezTo>
                  <a:cubicBezTo>
                    <a:pt x="12558" y="15861"/>
                    <a:pt x="13616" y="15982"/>
                    <a:pt x="14109" y="16031"/>
                  </a:cubicBezTo>
                  <a:cubicBezTo>
                    <a:pt x="14377" y="16320"/>
                    <a:pt x="14659" y="16601"/>
                    <a:pt x="14937" y="16873"/>
                  </a:cubicBezTo>
                  <a:cubicBezTo>
                    <a:pt x="14871" y="16883"/>
                    <a:pt x="14746" y="16904"/>
                    <a:pt x="14517" y="16946"/>
                  </a:cubicBezTo>
                  <a:cubicBezTo>
                    <a:pt x="14487" y="16951"/>
                    <a:pt x="14451" y="16954"/>
                    <a:pt x="14409" y="16954"/>
                  </a:cubicBezTo>
                  <a:cubicBezTo>
                    <a:pt x="13737" y="16954"/>
                    <a:pt x="11531" y="16331"/>
                    <a:pt x="10404" y="16177"/>
                  </a:cubicBezTo>
                  <a:cubicBezTo>
                    <a:pt x="10296" y="16163"/>
                    <a:pt x="10190" y="16156"/>
                    <a:pt x="10086" y="16156"/>
                  </a:cubicBezTo>
                  <a:cubicBezTo>
                    <a:pt x="9048" y="16156"/>
                    <a:pt x="8340" y="16842"/>
                    <a:pt x="9524" y="17269"/>
                  </a:cubicBezTo>
                  <a:cubicBezTo>
                    <a:pt x="9880" y="17398"/>
                    <a:pt x="10382" y="17445"/>
                    <a:pt x="10924" y="17445"/>
                  </a:cubicBezTo>
                  <a:cubicBezTo>
                    <a:pt x="12362" y="17445"/>
                    <a:pt x="14078" y="17116"/>
                    <a:pt x="14078" y="17116"/>
                  </a:cubicBezTo>
                  <a:lnTo>
                    <a:pt x="15018" y="16949"/>
                  </a:lnTo>
                  <a:cubicBezTo>
                    <a:pt x="16124" y="18011"/>
                    <a:pt x="17147" y="18825"/>
                    <a:pt x="17147" y="18825"/>
                  </a:cubicBezTo>
                  <a:lnTo>
                    <a:pt x="17585" y="18536"/>
                  </a:lnTo>
                  <a:cubicBezTo>
                    <a:pt x="17585" y="18536"/>
                    <a:pt x="16688" y="18279"/>
                    <a:pt x="15191" y="16838"/>
                  </a:cubicBezTo>
                  <a:cubicBezTo>
                    <a:pt x="15174" y="16731"/>
                    <a:pt x="15153" y="16483"/>
                    <a:pt x="15188" y="15986"/>
                  </a:cubicBezTo>
                  <a:cubicBezTo>
                    <a:pt x="15299" y="14385"/>
                    <a:pt x="16635" y="12590"/>
                    <a:pt x="15637" y="11028"/>
                  </a:cubicBezTo>
                  <a:cubicBezTo>
                    <a:pt x="15489" y="10796"/>
                    <a:pt x="15233" y="10627"/>
                    <a:pt x="14988" y="10627"/>
                  </a:cubicBezTo>
                  <a:cubicBezTo>
                    <a:pt x="14836" y="10627"/>
                    <a:pt x="14687" y="10693"/>
                    <a:pt x="14573" y="10851"/>
                  </a:cubicBezTo>
                  <a:cubicBezTo>
                    <a:pt x="14356" y="11146"/>
                    <a:pt x="14367" y="11647"/>
                    <a:pt x="14430" y="11988"/>
                  </a:cubicBezTo>
                  <a:cubicBezTo>
                    <a:pt x="14638" y="13123"/>
                    <a:pt x="14990" y="14128"/>
                    <a:pt x="14892" y="15307"/>
                  </a:cubicBezTo>
                  <a:cubicBezTo>
                    <a:pt x="14889" y="15363"/>
                    <a:pt x="14889" y="16153"/>
                    <a:pt x="14934" y="16584"/>
                  </a:cubicBezTo>
                  <a:cubicBezTo>
                    <a:pt x="14732" y="16379"/>
                    <a:pt x="14520" y="16156"/>
                    <a:pt x="14301" y="15906"/>
                  </a:cubicBezTo>
                  <a:cubicBezTo>
                    <a:pt x="14120" y="15461"/>
                    <a:pt x="13974" y="14994"/>
                    <a:pt x="13869" y="14525"/>
                  </a:cubicBezTo>
                  <a:cubicBezTo>
                    <a:pt x="13591" y="13275"/>
                    <a:pt x="13897" y="11954"/>
                    <a:pt x="13696" y="10684"/>
                  </a:cubicBezTo>
                  <a:cubicBezTo>
                    <a:pt x="13653" y="10404"/>
                    <a:pt x="13334" y="9849"/>
                    <a:pt x="13044" y="9849"/>
                  </a:cubicBezTo>
                  <a:cubicBezTo>
                    <a:pt x="12929" y="9849"/>
                    <a:pt x="12818" y="9936"/>
                    <a:pt x="12731" y="10162"/>
                  </a:cubicBezTo>
                  <a:cubicBezTo>
                    <a:pt x="12596" y="10517"/>
                    <a:pt x="12760" y="11191"/>
                    <a:pt x="12777" y="11567"/>
                  </a:cubicBezTo>
                  <a:cubicBezTo>
                    <a:pt x="12836" y="12639"/>
                    <a:pt x="12930" y="13756"/>
                    <a:pt x="13341" y="14758"/>
                  </a:cubicBezTo>
                  <a:cubicBezTo>
                    <a:pt x="13282" y="14685"/>
                    <a:pt x="13222" y="14608"/>
                    <a:pt x="13163" y="14531"/>
                  </a:cubicBezTo>
                  <a:cubicBezTo>
                    <a:pt x="13062" y="14253"/>
                    <a:pt x="12620" y="12983"/>
                    <a:pt x="12349" y="11463"/>
                  </a:cubicBezTo>
                  <a:cubicBezTo>
                    <a:pt x="12047" y="9741"/>
                    <a:pt x="12113" y="8280"/>
                    <a:pt x="11562" y="7813"/>
                  </a:cubicBezTo>
                  <a:cubicBezTo>
                    <a:pt x="11506" y="7765"/>
                    <a:pt x="11456" y="7743"/>
                    <a:pt x="11411" y="7743"/>
                  </a:cubicBezTo>
                  <a:cubicBezTo>
                    <a:pt x="11021" y="7743"/>
                    <a:pt x="11078" y="9471"/>
                    <a:pt x="11525" y="11282"/>
                  </a:cubicBezTo>
                  <a:cubicBezTo>
                    <a:pt x="11799" y="12402"/>
                    <a:pt x="12283" y="13296"/>
                    <a:pt x="12655" y="13871"/>
                  </a:cubicBezTo>
                  <a:cubicBezTo>
                    <a:pt x="12071" y="13108"/>
                    <a:pt x="11490" y="12329"/>
                    <a:pt x="10936" y="11574"/>
                  </a:cubicBezTo>
                  <a:cubicBezTo>
                    <a:pt x="10690" y="11164"/>
                    <a:pt x="10080" y="10051"/>
                    <a:pt x="10014" y="8836"/>
                  </a:cubicBezTo>
                  <a:cubicBezTo>
                    <a:pt x="9931" y="7308"/>
                    <a:pt x="9851" y="6059"/>
                    <a:pt x="9155" y="5294"/>
                  </a:cubicBezTo>
                  <a:cubicBezTo>
                    <a:pt x="8951" y="5072"/>
                    <a:pt x="8803" y="4962"/>
                    <a:pt x="8709" y="4962"/>
                  </a:cubicBezTo>
                  <a:cubicBezTo>
                    <a:pt x="8483" y="4962"/>
                    <a:pt x="8575" y="5603"/>
                    <a:pt x="8957" y="6825"/>
                  </a:cubicBezTo>
                  <a:cubicBezTo>
                    <a:pt x="9329" y="8012"/>
                    <a:pt x="9771" y="9605"/>
                    <a:pt x="10289" y="10680"/>
                  </a:cubicBezTo>
                  <a:cubicBezTo>
                    <a:pt x="9858" y="10082"/>
                    <a:pt x="9454" y="9515"/>
                    <a:pt x="9089" y="8999"/>
                  </a:cubicBezTo>
                  <a:cubicBezTo>
                    <a:pt x="8849" y="8471"/>
                    <a:pt x="8268" y="7100"/>
                    <a:pt x="8094" y="5913"/>
                  </a:cubicBezTo>
                  <a:cubicBezTo>
                    <a:pt x="7913" y="4672"/>
                    <a:pt x="7689" y="3914"/>
                    <a:pt x="7393" y="3914"/>
                  </a:cubicBezTo>
                  <a:cubicBezTo>
                    <a:pt x="7331" y="3914"/>
                    <a:pt x="7265" y="3948"/>
                    <a:pt x="7196" y="4018"/>
                  </a:cubicBezTo>
                  <a:cubicBezTo>
                    <a:pt x="6921" y="4292"/>
                    <a:pt x="7395" y="6119"/>
                    <a:pt x="8122" y="7608"/>
                  </a:cubicBezTo>
                  <a:cubicBezTo>
                    <a:pt x="7819" y="7170"/>
                    <a:pt x="7589" y="6828"/>
                    <a:pt x="7454" y="6630"/>
                  </a:cubicBezTo>
                  <a:cubicBezTo>
                    <a:pt x="7395" y="6536"/>
                    <a:pt x="7329" y="6439"/>
                    <a:pt x="7252" y="6342"/>
                  </a:cubicBezTo>
                  <a:cubicBezTo>
                    <a:pt x="7085" y="5736"/>
                    <a:pt x="6657" y="4313"/>
                    <a:pt x="5996" y="2769"/>
                  </a:cubicBezTo>
                  <a:cubicBezTo>
                    <a:pt x="5323" y="1200"/>
                    <a:pt x="4438" y="0"/>
                    <a:pt x="4147"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022" name="Google Shape;328;p33"/>
            <p:cNvSpPr/>
            <p:nvPr/>
          </p:nvSpPr>
          <p:spPr>
            <a:xfrm>
              <a:off x="7560720" y="3472560"/>
              <a:ext cx="614520" cy="1659600"/>
            </a:xfrm>
            <a:custGeom>
              <a:avLst/>
              <a:gdLst/>
              <a:ahLst/>
              <a:cxnLst/>
              <a:rect l="l" t="t" r="r" b="b"/>
              <a:pathLst>
                <a:path w="9122" h="24630">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023" name="Google Shape;329;p33"/>
            <p:cNvSpPr/>
            <p:nvPr/>
          </p:nvSpPr>
          <p:spPr>
            <a:xfrm>
              <a:off x="1574640" y="4188960"/>
              <a:ext cx="857880" cy="965520"/>
            </a:xfrm>
            <a:custGeom>
              <a:avLst/>
              <a:gdLst/>
              <a:ahLst/>
              <a:cxnLst/>
              <a:rect l="l" t="t" r="r" b="b"/>
              <a:pathLst>
                <a:path w="12736" h="14328">
                  <a:moveTo>
                    <a:pt x="3103" y="0"/>
                  </a:moveTo>
                  <a:cubicBezTo>
                    <a:pt x="3039" y="0"/>
                    <a:pt x="3012" y="82"/>
                    <a:pt x="3038" y="261"/>
                  </a:cubicBezTo>
                  <a:cubicBezTo>
                    <a:pt x="3146" y="981"/>
                    <a:pt x="4677" y="3375"/>
                    <a:pt x="5223" y="4711"/>
                  </a:cubicBezTo>
                  <a:cubicBezTo>
                    <a:pt x="5091" y="4523"/>
                    <a:pt x="4938" y="4325"/>
                    <a:pt x="4785" y="4133"/>
                  </a:cubicBezTo>
                  <a:cubicBezTo>
                    <a:pt x="4670" y="3911"/>
                    <a:pt x="4569" y="3667"/>
                    <a:pt x="4451" y="3473"/>
                  </a:cubicBezTo>
                  <a:cubicBezTo>
                    <a:pt x="4270" y="3177"/>
                    <a:pt x="4075" y="2888"/>
                    <a:pt x="3867" y="2614"/>
                  </a:cubicBezTo>
                  <a:cubicBezTo>
                    <a:pt x="3543" y="2179"/>
                    <a:pt x="3178" y="1768"/>
                    <a:pt x="2760" y="1424"/>
                  </a:cubicBezTo>
                  <a:cubicBezTo>
                    <a:pt x="2263" y="1013"/>
                    <a:pt x="1702" y="710"/>
                    <a:pt x="1058" y="637"/>
                  </a:cubicBezTo>
                  <a:cubicBezTo>
                    <a:pt x="997" y="629"/>
                    <a:pt x="812" y="607"/>
                    <a:pt x="620" y="607"/>
                  </a:cubicBezTo>
                  <a:cubicBezTo>
                    <a:pt x="318" y="607"/>
                    <a:pt x="0" y="662"/>
                    <a:pt x="130" y="909"/>
                  </a:cubicBezTo>
                  <a:cubicBezTo>
                    <a:pt x="164" y="971"/>
                    <a:pt x="227" y="1016"/>
                    <a:pt x="286" y="1058"/>
                  </a:cubicBezTo>
                  <a:cubicBezTo>
                    <a:pt x="871" y="1448"/>
                    <a:pt x="1525" y="1670"/>
                    <a:pt x="2147" y="1991"/>
                  </a:cubicBezTo>
                  <a:cubicBezTo>
                    <a:pt x="3077" y="2471"/>
                    <a:pt x="4281" y="3695"/>
                    <a:pt x="4782" y="4231"/>
                  </a:cubicBezTo>
                  <a:cubicBezTo>
                    <a:pt x="4851" y="4329"/>
                    <a:pt x="4935" y="4451"/>
                    <a:pt x="5032" y="4589"/>
                  </a:cubicBezTo>
                  <a:cubicBezTo>
                    <a:pt x="4266" y="3817"/>
                    <a:pt x="3062" y="3304"/>
                    <a:pt x="2396" y="3304"/>
                  </a:cubicBezTo>
                  <a:cubicBezTo>
                    <a:pt x="2282" y="3304"/>
                    <a:pt x="2183" y="3319"/>
                    <a:pt x="2106" y="3351"/>
                  </a:cubicBezTo>
                  <a:cubicBezTo>
                    <a:pt x="1448" y="3622"/>
                    <a:pt x="2823" y="3977"/>
                    <a:pt x="3984" y="4325"/>
                  </a:cubicBezTo>
                  <a:cubicBezTo>
                    <a:pt x="4740" y="4551"/>
                    <a:pt x="5171" y="4889"/>
                    <a:pt x="5383" y="5098"/>
                  </a:cubicBezTo>
                  <a:cubicBezTo>
                    <a:pt x="5596" y="5407"/>
                    <a:pt x="5835" y="5762"/>
                    <a:pt x="6079" y="6121"/>
                  </a:cubicBezTo>
                  <a:cubicBezTo>
                    <a:pt x="6107" y="6176"/>
                    <a:pt x="6134" y="6228"/>
                    <a:pt x="6166" y="6280"/>
                  </a:cubicBezTo>
                  <a:cubicBezTo>
                    <a:pt x="5988" y="6068"/>
                    <a:pt x="5787" y="5853"/>
                    <a:pt x="5578" y="5696"/>
                  </a:cubicBezTo>
                  <a:cubicBezTo>
                    <a:pt x="5217" y="5427"/>
                    <a:pt x="4451" y="5205"/>
                    <a:pt x="3871" y="5205"/>
                  </a:cubicBezTo>
                  <a:cubicBezTo>
                    <a:pt x="3512" y="5205"/>
                    <a:pt x="3225" y="5290"/>
                    <a:pt x="3149" y="5501"/>
                  </a:cubicBezTo>
                  <a:cubicBezTo>
                    <a:pt x="2955" y="6050"/>
                    <a:pt x="4141" y="5838"/>
                    <a:pt x="5143" y="6040"/>
                  </a:cubicBezTo>
                  <a:cubicBezTo>
                    <a:pt x="5829" y="6176"/>
                    <a:pt x="6312" y="6604"/>
                    <a:pt x="6552" y="6858"/>
                  </a:cubicBezTo>
                  <a:cubicBezTo>
                    <a:pt x="6573" y="6885"/>
                    <a:pt x="6594" y="6910"/>
                    <a:pt x="6615" y="6935"/>
                  </a:cubicBezTo>
                  <a:cubicBezTo>
                    <a:pt x="6723" y="7098"/>
                    <a:pt x="6827" y="7261"/>
                    <a:pt x="6924" y="7415"/>
                  </a:cubicBezTo>
                  <a:cubicBezTo>
                    <a:pt x="7151" y="7776"/>
                    <a:pt x="7366" y="8114"/>
                    <a:pt x="7575" y="8444"/>
                  </a:cubicBezTo>
                  <a:cubicBezTo>
                    <a:pt x="7303" y="8069"/>
                    <a:pt x="6897" y="7578"/>
                    <a:pt x="6431" y="7230"/>
                  </a:cubicBezTo>
                  <a:cubicBezTo>
                    <a:pt x="5847" y="6798"/>
                    <a:pt x="5119" y="6579"/>
                    <a:pt x="4573" y="6579"/>
                  </a:cubicBezTo>
                  <a:cubicBezTo>
                    <a:pt x="4316" y="6579"/>
                    <a:pt x="4098" y="6628"/>
                    <a:pt x="3957" y="6726"/>
                  </a:cubicBezTo>
                  <a:cubicBezTo>
                    <a:pt x="3518" y="7035"/>
                    <a:pt x="5481" y="7404"/>
                    <a:pt x="6441" y="7786"/>
                  </a:cubicBezTo>
                  <a:cubicBezTo>
                    <a:pt x="7165" y="8072"/>
                    <a:pt x="7652" y="8611"/>
                    <a:pt x="7843" y="8859"/>
                  </a:cubicBezTo>
                  <a:cubicBezTo>
                    <a:pt x="8146" y="9321"/>
                    <a:pt x="8445" y="9777"/>
                    <a:pt x="8769" y="10250"/>
                  </a:cubicBezTo>
                  <a:cubicBezTo>
                    <a:pt x="8340" y="9815"/>
                    <a:pt x="7718" y="9335"/>
                    <a:pt x="7085" y="8883"/>
                  </a:cubicBezTo>
                  <a:cubicBezTo>
                    <a:pt x="6553" y="8506"/>
                    <a:pt x="6001" y="8349"/>
                    <a:pt x="5564" y="8349"/>
                  </a:cubicBezTo>
                  <a:cubicBezTo>
                    <a:pt x="5203" y="8349"/>
                    <a:pt x="4919" y="8456"/>
                    <a:pt x="4788" y="8632"/>
                  </a:cubicBezTo>
                  <a:cubicBezTo>
                    <a:pt x="4496" y="9022"/>
                    <a:pt x="5338" y="9071"/>
                    <a:pt x="6890" y="9467"/>
                  </a:cubicBezTo>
                  <a:cubicBezTo>
                    <a:pt x="8003" y="9753"/>
                    <a:pt x="8737" y="10362"/>
                    <a:pt x="9061" y="10681"/>
                  </a:cubicBezTo>
                  <a:cubicBezTo>
                    <a:pt x="9200" y="10880"/>
                    <a:pt x="9339" y="11085"/>
                    <a:pt x="9489" y="11298"/>
                  </a:cubicBezTo>
                  <a:cubicBezTo>
                    <a:pt x="9656" y="11537"/>
                    <a:pt x="9854" y="11784"/>
                    <a:pt x="10063" y="12028"/>
                  </a:cubicBezTo>
                  <a:cubicBezTo>
                    <a:pt x="9802" y="11899"/>
                    <a:pt x="9416" y="11711"/>
                    <a:pt x="8991" y="11510"/>
                  </a:cubicBezTo>
                  <a:cubicBezTo>
                    <a:pt x="8514" y="11283"/>
                    <a:pt x="8052" y="11043"/>
                    <a:pt x="7613" y="10747"/>
                  </a:cubicBezTo>
                  <a:cubicBezTo>
                    <a:pt x="7224" y="10485"/>
                    <a:pt x="6732" y="10207"/>
                    <a:pt x="6242" y="10207"/>
                  </a:cubicBezTo>
                  <a:cubicBezTo>
                    <a:pt x="6096" y="10207"/>
                    <a:pt x="5951" y="10232"/>
                    <a:pt x="5808" y="10288"/>
                  </a:cubicBezTo>
                  <a:cubicBezTo>
                    <a:pt x="5596" y="10375"/>
                    <a:pt x="5501" y="10546"/>
                    <a:pt x="5588" y="10758"/>
                  </a:cubicBezTo>
                  <a:cubicBezTo>
                    <a:pt x="5641" y="10887"/>
                    <a:pt x="5759" y="10977"/>
                    <a:pt x="5877" y="11050"/>
                  </a:cubicBezTo>
                  <a:cubicBezTo>
                    <a:pt x="6542" y="11450"/>
                    <a:pt x="7387" y="11579"/>
                    <a:pt x="8125" y="11778"/>
                  </a:cubicBezTo>
                  <a:cubicBezTo>
                    <a:pt x="9040" y="12017"/>
                    <a:pt x="9826" y="12133"/>
                    <a:pt x="10192" y="12178"/>
                  </a:cubicBezTo>
                  <a:cubicBezTo>
                    <a:pt x="10386" y="12400"/>
                    <a:pt x="10592" y="12616"/>
                    <a:pt x="10794" y="12825"/>
                  </a:cubicBezTo>
                  <a:cubicBezTo>
                    <a:pt x="10744" y="12832"/>
                    <a:pt x="10651" y="12846"/>
                    <a:pt x="10476" y="12870"/>
                  </a:cubicBezTo>
                  <a:cubicBezTo>
                    <a:pt x="10459" y="12873"/>
                    <a:pt x="10438" y="12874"/>
                    <a:pt x="10415" y="12874"/>
                  </a:cubicBezTo>
                  <a:cubicBezTo>
                    <a:pt x="9937" y="12874"/>
                    <a:pt x="8275" y="12348"/>
                    <a:pt x="7425" y="12209"/>
                  </a:cubicBezTo>
                  <a:cubicBezTo>
                    <a:pt x="7327" y="12192"/>
                    <a:pt x="7230" y="12185"/>
                    <a:pt x="7137" y="12185"/>
                  </a:cubicBezTo>
                  <a:cubicBezTo>
                    <a:pt x="6390" y="12185"/>
                    <a:pt x="5890" y="12668"/>
                    <a:pt x="6744" y="13005"/>
                  </a:cubicBezTo>
                  <a:cubicBezTo>
                    <a:pt x="7055" y="13128"/>
                    <a:pt x="7521" y="13170"/>
                    <a:pt x="8010" y="13170"/>
                  </a:cubicBezTo>
                  <a:cubicBezTo>
                    <a:pt x="9030" y="13170"/>
                    <a:pt x="10147" y="12988"/>
                    <a:pt x="10147" y="12988"/>
                  </a:cubicBezTo>
                  <a:lnTo>
                    <a:pt x="10852" y="12884"/>
                  </a:lnTo>
                  <a:cubicBezTo>
                    <a:pt x="11653" y="13702"/>
                    <a:pt x="12401" y="14328"/>
                    <a:pt x="12401" y="14328"/>
                  </a:cubicBezTo>
                  <a:lnTo>
                    <a:pt x="12735" y="14126"/>
                  </a:lnTo>
                  <a:cubicBezTo>
                    <a:pt x="12735" y="14126"/>
                    <a:pt x="12070" y="13914"/>
                    <a:pt x="10985" y="12804"/>
                  </a:cubicBezTo>
                  <a:cubicBezTo>
                    <a:pt x="10974" y="12724"/>
                    <a:pt x="10961" y="12539"/>
                    <a:pt x="10998" y="12167"/>
                  </a:cubicBezTo>
                  <a:cubicBezTo>
                    <a:pt x="11117" y="10977"/>
                    <a:pt x="12154" y="9665"/>
                    <a:pt x="11441" y="8479"/>
                  </a:cubicBezTo>
                  <a:cubicBezTo>
                    <a:pt x="11333" y="8300"/>
                    <a:pt x="11139" y="8165"/>
                    <a:pt x="10952" y="8165"/>
                  </a:cubicBezTo>
                  <a:cubicBezTo>
                    <a:pt x="10843" y="8165"/>
                    <a:pt x="10736" y="8212"/>
                    <a:pt x="10651" y="8323"/>
                  </a:cubicBezTo>
                  <a:cubicBezTo>
                    <a:pt x="10484" y="8538"/>
                    <a:pt x="10481" y="8910"/>
                    <a:pt x="10518" y="9168"/>
                  </a:cubicBezTo>
                  <a:cubicBezTo>
                    <a:pt x="10651" y="10017"/>
                    <a:pt x="10891" y="10779"/>
                    <a:pt x="10794" y="11656"/>
                  </a:cubicBezTo>
                  <a:cubicBezTo>
                    <a:pt x="10790" y="11698"/>
                    <a:pt x="10773" y="12289"/>
                    <a:pt x="10797" y="12609"/>
                  </a:cubicBezTo>
                  <a:cubicBezTo>
                    <a:pt x="10651" y="12452"/>
                    <a:pt x="10497" y="12282"/>
                    <a:pt x="10338" y="12091"/>
                  </a:cubicBezTo>
                  <a:cubicBezTo>
                    <a:pt x="10213" y="11753"/>
                    <a:pt x="10115" y="11402"/>
                    <a:pt x="10046" y="11050"/>
                  </a:cubicBezTo>
                  <a:cubicBezTo>
                    <a:pt x="9864" y="10111"/>
                    <a:pt x="10122" y="9133"/>
                    <a:pt x="10000" y="8180"/>
                  </a:cubicBezTo>
                  <a:cubicBezTo>
                    <a:pt x="9973" y="7969"/>
                    <a:pt x="9744" y="7542"/>
                    <a:pt x="9527" y="7542"/>
                  </a:cubicBezTo>
                  <a:cubicBezTo>
                    <a:pt x="9443" y="7542"/>
                    <a:pt x="9362" y="7606"/>
                    <a:pt x="9294" y="7770"/>
                  </a:cubicBezTo>
                  <a:cubicBezTo>
                    <a:pt x="9182" y="8030"/>
                    <a:pt x="9291" y="8538"/>
                    <a:pt x="9297" y="8820"/>
                  </a:cubicBezTo>
                  <a:cubicBezTo>
                    <a:pt x="9315" y="9620"/>
                    <a:pt x="9363" y="10455"/>
                    <a:pt x="9649" y="11214"/>
                  </a:cubicBezTo>
                  <a:cubicBezTo>
                    <a:pt x="9604" y="11155"/>
                    <a:pt x="9562" y="11099"/>
                    <a:pt x="9520" y="11040"/>
                  </a:cubicBezTo>
                  <a:cubicBezTo>
                    <a:pt x="9450" y="10831"/>
                    <a:pt x="9148" y="9871"/>
                    <a:pt x="8978" y="8733"/>
                  </a:cubicBezTo>
                  <a:cubicBezTo>
                    <a:pt x="8790" y="7439"/>
                    <a:pt x="8869" y="6350"/>
                    <a:pt x="8469" y="5991"/>
                  </a:cubicBezTo>
                  <a:cubicBezTo>
                    <a:pt x="8427" y="5953"/>
                    <a:pt x="8389" y="5936"/>
                    <a:pt x="8355" y="5936"/>
                  </a:cubicBezTo>
                  <a:cubicBezTo>
                    <a:pt x="8067" y="5936"/>
                    <a:pt x="8073" y="7223"/>
                    <a:pt x="8365" y="8580"/>
                  </a:cubicBezTo>
                  <a:cubicBezTo>
                    <a:pt x="8549" y="9422"/>
                    <a:pt x="8887" y="10100"/>
                    <a:pt x="9155" y="10535"/>
                  </a:cubicBezTo>
                  <a:cubicBezTo>
                    <a:pt x="8734" y="9954"/>
                    <a:pt x="8320" y="9360"/>
                    <a:pt x="7923" y="8785"/>
                  </a:cubicBezTo>
                  <a:cubicBezTo>
                    <a:pt x="7746" y="8472"/>
                    <a:pt x="7318" y="7627"/>
                    <a:pt x="7293" y="6722"/>
                  </a:cubicBezTo>
                  <a:cubicBezTo>
                    <a:pt x="7262" y="5581"/>
                    <a:pt x="7231" y="4645"/>
                    <a:pt x="6726" y="4061"/>
                  </a:cubicBezTo>
                  <a:cubicBezTo>
                    <a:pt x="6577" y="3888"/>
                    <a:pt x="6468" y="3803"/>
                    <a:pt x="6399" y="3803"/>
                  </a:cubicBezTo>
                  <a:cubicBezTo>
                    <a:pt x="6233" y="3803"/>
                    <a:pt x="6288" y="4282"/>
                    <a:pt x="6545" y="5198"/>
                  </a:cubicBezTo>
                  <a:cubicBezTo>
                    <a:pt x="6799" y="6092"/>
                    <a:pt x="7095" y="7290"/>
                    <a:pt x="7457" y="8104"/>
                  </a:cubicBezTo>
                  <a:cubicBezTo>
                    <a:pt x="7147" y="7648"/>
                    <a:pt x="6858" y="7216"/>
                    <a:pt x="6598" y="6823"/>
                  </a:cubicBezTo>
                  <a:cubicBezTo>
                    <a:pt x="6431" y="6423"/>
                    <a:pt x="6027" y="5386"/>
                    <a:pt x="5922" y="4499"/>
                  </a:cubicBezTo>
                  <a:cubicBezTo>
                    <a:pt x="5813" y="3562"/>
                    <a:pt x="5662" y="2990"/>
                    <a:pt x="5438" y="2990"/>
                  </a:cubicBezTo>
                  <a:cubicBezTo>
                    <a:pt x="5393" y="2990"/>
                    <a:pt x="5344" y="3013"/>
                    <a:pt x="5293" y="3062"/>
                  </a:cubicBezTo>
                  <a:cubicBezTo>
                    <a:pt x="5081" y="3264"/>
                    <a:pt x="5394" y="4638"/>
                    <a:pt x="5905" y="5766"/>
                  </a:cubicBezTo>
                  <a:cubicBezTo>
                    <a:pt x="5689" y="5428"/>
                    <a:pt x="5526" y="5170"/>
                    <a:pt x="5429" y="5018"/>
                  </a:cubicBezTo>
                  <a:cubicBezTo>
                    <a:pt x="5387" y="4947"/>
                    <a:pt x="5338" y="4875"/>
                    <a:pt x="5286" y="4798"/>
                  </a:cubicBezTo>
                  <a:cubicBezTo>
                    <a:pt x="5171" y="4342"/>
                    <a:pt x="4882" y="3271"/>
                    <a:pt x="4423" y="2105"/>
                  </a:cubicBezTo>
                  <a:cubicBezTo>
                    <a:pt x="3954" y="917"/>
                    <a:pt x="3318" y="0"/>
                    <a:pt x="3103" y="0"/>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1024" name="Google Shape;330;p33"/>
            <p:cNvSpPr/>
            <p:nvPr/>
          </p:nvSpPr>
          <p:spPr>
            <a:xfrm>
              <a:off x="2216160" y="4002840"/>
              <a:ext cx="713160" cy="1146600"/>
            </a:xfrm>
            <a:custGeom>
              <a:avLst/>
              <a:gdLst/>
              <a:ahLst/>
              <a:cxnLst/>
              <a:rect l="l" t="t" r="r" b="b"/>
              <a:pathLst>
                <a:path w="10586" h="17016">
                  <a:moveTo>
                    <a:pt x="8443" y="0"/>
                  </a:moveTo>
                  <a:cubicBezTo>
                    <a:pt x="8399" y="0"/>
                    <a:pt x="8354" y="25"/>
                    <a:pt x="8310" y="82"/>
                  </a:cubicBezTo>
                  <a:cubicBezTo>
                    <a:pt x="8264" y="142"/>
                    <a:pt x="8250" y="214"/>
                    <a:pt x="8239" y="288"/>
                  </a:cubicBezTo>
                  <a:cubicBezTo>
                    <a:pt x="8125" y="980"/>
                    <a:pt x="8191" y="1669"/>
                    <a:pt x="8156" y="2369"/>
                  </a:cubicBezTo>
                  <a:cubicBezTo>
                    <a:pt x="8104" y="3412"/>
                    <a:pt x="7485" y="5012"/>
                    <a:pt x="7203" y="5691"/>
                  </a:cubicBezTo>
                  <a:cubicBezTo>
                    <a:pt x="7144" y="5792"/>
                    <a:pt x="7067" y="5921"/>
                    <a:pt x="6980" y="6067"/>
                  </a:cubicBezTo>
                  <a:cubicBezTo>
                    <a:pt x="7433" y="4877"/>
                    <a:pt x="7318" y="3283"/>
                    <a:pt x="6900" y="2890"/>
                  </a:cubicBezTo>
                  <a:cubicBezTo>
                    <a:pt x="6828" y="2823"/>
                    <a:pt x="6770" y="2792"/>
                    <a:pt x="6725" y="2792"/>
                  </a:cubicBezTo>
                  <a:cubicBezTo>
                    <a:pt x="6448" y="2792"/>
                    <a:pt x="6648" y="3970"/>
                    <a:pt x="6789" y="5006"/>
                  </a:cubicBezTo>
                  <a:cubicBezTo>
                    <a:pt x="6893" y="5785"/>
                    <a:pt x="6765" y="6317"/>
                    <a:pt x="6664" y="6595"/>
                  </a:cubicBezTo>
                  <a:cubicBezTo>
                    <a:pt x="6465" y="6919"/>
                    <a:pt x="6246" y="7284"/>
                    <a:pt x="6017" y="7653"/>
                  </a:cubicBezTo>
                  <a:cubicBezTo>
                    <a:pt x="5978" y="7702"/>
                    <a:pt x="5940" y="7750"/>
                    <a:pt x="5905" y="7796"/>
                  </a:cubicBezTo>
                  <a:cubicBezTo>
                    <a:pt x="6027" y="7549"/>
                    <a:pt x="6142" y="7274"/>
                    <a:pt x="6197" y="7020"/>
                  </a:cubicBezTo>
                  <a:cubicBezTo>
                    <a:pt x="6348" y="6320"/>
                    <a:pt x="5969" y="4730"/>
                    <a:pt x="5402" y="4730"/>
                  </a:cubicBezTo>
                  <a:cubicBezTo>
                    <a:pt x="5393" y="4730"/>
                    <a:pt x="5385" y="4730"/>
                    <a:pt x="5376" y="4731"/>
                  </a:cubicBezTo>
                  <a:cubicBezTo>
                    <a:pt x="4792" y="4776"/>
                    <a:pt x="5474" y="5771"/>
                    <a:pt x="5704" y="6766"/>
                  </a:cubicBezTo>
                  <a:cubicBezTo>
                    <a:pt x="5863" y="7448"/>
                    <a:pt x="5672" y="8063"/>
                    <a:pt x="5540" y="8387"/>
                  </a:cubicBezTo>
                  <a:cubicBezTo>
                    <a:pt x="5522" y="8418"/>
                    <a:pt x="5512" y="8447"/>
                    <a:pt x="5498" y="8477"/>
                  </a:cubicBezTo>
                  <a:cubicBezTo>
                    <a:pt x="5390" y="8644"/>
                    <a:pt x="5286" y="8805"/>
                    <a:pt x="5185" y="8958"/>
                  </a:cubicBezTo>
                  <a:cubicBezTo>
                    <a:pt x="4952" y="9312"/>
                    <a:pt x="4732" y="9646"/>
                    <a:pt x="4520" y="9974"/>
                  </a:cubicBezTo>
                  <a:cubicBezTo>
                    <a:pt x="4747" y="9574"/>
                    <a:pt x="5025" y="8999"/>
                    <a:pt x="5150" y="8429"/>
                  </a:cubicBezTo>
                  <a:cubicBezTo>
                    <a:pt x="5376" y="7385"/>
                    <a:pt x="5053" y="6244"/>
                    <a:pt x="4590" y="5969"/>
                  </a:cubicBezTo>
                  <a:cubicBezTo>
                    <a:pt x="4560" y="5952"/>
                    <a:pt x="4534" y="5943"/>
                    <a:pt x="4512" y="5943"/>
                  </a:cubicBezTo>
                  <a:cubicBezTo>
                    <a:pt x="4186" y="5943"/>
                    <a:pt x="4604" y="7705"/>
                    <a:pt x="4649" y="8669"/>
                  </a:cubicBezTo>
                  <a:cubicBezTo>
                    <a:pt x="4687" y="9449"/>
                    <a:pt x="4395" y="10113"/>
                    <a:pt x="4252" y="10391"/>
                  </a:cubicBezTo>
                  <a:cubicBezTo>
                    <a:pt x="3953" y="10857"/>
                    <a:pt x="3664" y="11316"/>
                    <a:pt x="3366" y="11807"/>
                  </a:cubicBezTo>
                  <a:cubicBezTo>
                    <a:pt x="3584" y="11236"/>
                    <a:pt x="3766" y="10471"/>
                    <a:pt x="3915" y="9706"/>
                  </a:cubicBezTo>
                  <a:cubicBezTo>
                    <a:pt x="4145" y="8537"/>
                    <a:pt x="3671" y="7615"/>
                    <a:pt x="3199" y="7514"/>
                  </a:cubicBezTo>
                  <a:cubicBezTo>
                    <a:pt x="3171" y="7508"/>
                    <a:pt x="3145" y="7505"/>
                    <a:pt x="3122" y="7505"/>
                  </a:cubicBezTo>
                  <a:cubicBezTo>
                    <a:pt x="2757" y="7505"/>
                    <a:pt x="3040" y="8289"/>
                    <a:pt x="3303" y="9775"/>
                  </a:cubicBezTo>
                  <a:cubicBezTo>
                    <a:pt x="3504" y="10906"/>
                    <a:pt x="3250" y="11821"/>
                    <a:pt x="3094" y="12253"/>
                  </a:cubicBezTo>
                  <a:cubicBezTo>
                    <a:pt x="2969" y="12458"/>
                    <a:pt x="2840" y="12670"/>
                    <a:pt x="2708" y="12893"/>
                  </a:cubicBezTo>
                  <a:cubicBezTo>
                    <a:pt x="2558" y="13147"/>
                    <a:pt x="2415" y="13428"/>
                    <a:pt x="2280" y="13717"/>
                  </a:cubicBezTo>
                  <a:cubicBezTo>
                    <a:pt x="2290" y="13428"/>
                    <a:pt x="2301" y="13001"/>
                    <a:pt x="2308" y="12527"/>
                  </a:cubicBezTo>
                  <a:cubicBezTo>
                    <a:pt x="2318" y="11999"/>
                    <a:pt x="2346" y="11480"/>
                    <a:pt x="2436" y="10962"/>
                  </a:cubicBezTo>
                  <a:cubicBezTo>
                    <a:pt x="2537" y="10360"/>
                    <a:pt x="2593" y="9591"/>
                    <a:pt x="2106" y="9125"/>
                  </a:cubicBezTo>
                  <a:cubicBezTo>
                    <a:pt x="2021" y="9044"/>
                    <a:pt x="1930" y="9001"/>
                    <a:pt x="1838" y="9001"/>
                  </a:cubicBezTo>
                  <a:cubicBezTo>
                    <a:pt x="1753" y="9001"/>
                    <a:pt x="1668" y="9039"/>
                    <a:pt x="1591" y="9118"/>
                  </a:cubicBezTo>
                  <a:cubicBezTo>
                    <a:pt x="1493" y="9219"/>
                    <a:pt x="1463" y="9365"/>
                    <a:pt x="1445" y="9504"/>
                  </a:cubicBezTo>
                  <a:cubicBezTo>
                    <a:pt x="1354" y="10273"/>
                    <a:pt x="1584" y="11098"/>
                    <a:pt x="1709" y="11853"/>
                  </a:cubicBezTo>
                  <a:cubicBezTo>
                    <a:pt x="1866" y="12781"/>
                    <a:pt x="2085" y="13547"/>
                    <a:pt x="2197" y="13898"/>
                  </a:cubicBezTo>
                  <a:cubicBezTo>
                    <a:pt x="2075" y="14170"/>
                    <a:pt x="1959" y="14444"/>
                    <a:pt x="1855" y="14712"/>
                  </a:cubicBezTo>
                  <a:cubicBezTo>
                    <a:pt x="1827" y="14671"/>
                    <a:pt x="1779" y="14591"/>
                    <a:pt x="1681" y="14444"/>
                  </a:cubicBezTo>
                  <a:cubicBezTo>
                    <a:pt x="1479" y="14125"/>
                    <a:pt x="1261" y="12263"/>
                    <a:pt x="1028" y="11393"/>
                  </a:cubicBezTo>
                  <a:cubicBezTo>
                    <a:pt x="889" y="10875"/>
                    <a:pt x="543" y="10505"/>
                    <a:pt x="295" y="10505"/>
                  </a:cubicBezTo>
                  <a:cubicBezTo>
                    <a:pt x="125" y="10505"/>
                    <a:pt x="1" y="10679"/>
                    <a:pt x="22" y="11098"/>
                  </a:cubicBezTo>
                  <a:cubicBezTo>
                    <a:pt x="71" y="12131"/>
                    <a:pt x="1438" y="14191"/>
                    <a:pt x="1438" y="14191"/>
                  </a:cubicBezTo>
                  <a:lnTo>
                    <a:pt x="1824" y="14793"/>
                  </a:lnTo>
                  <a:cubicBezTo>
                    <a:pt x="1413" y="15857"/>
                    <a:pt x="1149" y="16797"/>
                    <a:pt x="1149" y="16797"/>
                  </a:cubicBezTo>
                  <a:lnTo>
                    <a:pt x="1473" y="17015"/>
                  </a:lnTo>
                  <a:cubicBezTo>
                    <a:pt x="1473" y="17015"/>
                    <a:pt x="1389" y="16326"/>
                    <a:pt x="1953" y="14879"/>
                  </a:cubicBezTo>
                  <a:cubicBezTo>
                    <a:pt x="2022" y="14834"/>
                    <a:pt x="2186" y="14751"/>
                    <a:pt x="2537" y="14629"/>
                  </a:cubicBezTo>
                  <a:cubicBezTo>
                    <a:pt x="3671" y="14246"/>
                    <a:pt x="5296" y="14650"/>
                    <a:pt x="6083" y="13508"/>
                  </a:cubicBezTo>
                  <a:cubicBezTo>
                    <a:pt x="6271" y="13234"/>
                    <a:pt x="6267" y="12813"/>
                    <a:pt x="5898" y="12726"/>
                  </a:cubicBezTo>
                  <a:cubicBezTo>
                    <a:pt x="5855" y="12716"/>
                    <a:pt x="5811" y="12711"/>
                    <a:pt x="5765" y="12711"/>
                  </a:cubicBezTo>
                  <a:cubicBezTo>
                    <a:pt x="5526" y="12711"/>
                    <a:pt x="5255" y="12836"/>
                    <a:pt x="5074" y="12956"/>
                  </a:cubicBezTo>
                  <a:cubicBezTo>
                    <a:pt x="4353" y="13425"/>
                    <a:pt x="3759" y="13958"/>
                    <a:pt x="2920" y="14232"/>
                  </a:cubicBezTo>
                  <a:cubicBezTo>
                    <a:pt x="2882" y="14246"/>
                    <a:pt x="2335" y="14472"/>
                    <a:pt x="2054" y="14629"/>
                  </a:cubicBezTo>
                  <a:cubicBezTo>
                    <a:pt x="2134" y="14430"/>
                    <a:pt x="2227" y="14218"/>
                    <a:pt x="2335" y="13996"/>
                  </a:cubicBezTo>
                  <a:cubicBezTo>
                    <a:pt x="2593" y="13741"/>
                    <a:pt x="2871" y="13508"/>
                    <a:pt x="3163" y="13300"/>
                  </a:cubicBezTo>
                  <a:cubicBezTo>
                    <a:pt x="3943" y="12747"/>
                    <a:pt x="4941" y="12580"/>
                    <a:pt x="5759" y="12075"/>
                  </a:cubicBezTo>
                  <a:cubicBezTo>
                    <a:pt x="6009" y="11921"/>
                    <a:pt x="6465" y="11261"/>
                    <a:pt x="5870" y="11261"/>
                  </a:cubicBezTo>
                  <a:cubicBezTo>
                    <a:pt x="5861" y="11261"/>
                    <a:pt x="5852" y="11261"/>
                    <a:pt x="5842" y="11261"/>
                  </a:cubicBezTo>
                  <a:cubicBezTo>
                    <a:pt x="5557" y="11268"/>
                    <a:pt x="5140" y="11574"/>
                    <a:pt x="4886" y="11696"/>
                  </a:cubicBezTo>
                  <a:cubicBezTo>
                    <a:pt x="4165" y="12044"/>
                    <a:pt x="3421" y="12434"/>
                    <a:pt x="2850" y="13004"/>
                  </a:cubicBezTo>
                  <a:cubicBezTo>
                    <a:pt x="2885" y="12941"/>
                    <a:pt x="2920" y="12879"/>
                    <a:pt x="2955" y="12816"/>
                  </a:cubicBezTo>
                  <a:cubicBezTo>
                    <a:pt x="3118" y="12667"/>
                    <a:pt x="3867" y="11995"/>
                    <a:pt x="4837" y="11372"/>
                  </a:cubicBezTo>
                  <a:cubicBezTo>
                    <a:pt x="5933" y="10666"/>
                    <a:pt x="6959" y="10290"/>
                    <a:pt x="7120" y="9779"/>
                  </a:cubicBezTo>
                  <a:cubicBezTo>
                    <a:pt x="7162" y="9645"/>
                    <a:pt x="7104" y="9585"/>
                    <a:pt x="6972" y="9585"/>
                  </a:cubicBezTo>
                  <a:cubicBezTo>
                    <a:pt x="6600" y="9585"/>
                    <a:pt x="5642" y="10069"/>
                    <a:pt x="4722" y="10750"/>
                  </a:cubicBezTo>
                  <a:cubicBezTo>
                    <a:pt x="4030" y="11265"/>
                    <a:pt x="3553" y="11853"/>
                    <a:pt x="3265" y="12277"/>
                  </a:cubicBezTo>
                  <a:cubicBezTo>
                    <a:pt x="3619" y="11654"/>
                    <a:pt x="3992" y="11028"/>
                    <a:pt x="4350" y="10430"/>
                  </a:cubicBezTo>
                  <a:cubicBezTo>
                    <a:pt x="4562" y="10141"/>
                    <a:pt x="5153" y="9399"/>
                    <a:pt x="5972" y="9007"/>
                  </a:cubicBezTo>
                  <a:cubicBezTo>
                    <a:pt x="6998" y="8509"/>
                    <a:pt x="7836" y="8092"/>
                    <a:pt x="8159" y="7392"/>
                  </a:cubicBezTo>
                  <a:cubicBezTo>
                    <a:pt x="8300" y="7092"/>
                    <a:pt x="8306" y="6945"/>
                    <a:pt x="8184" y="6945"/>
                  </a:cubicBezTo>
                  <a:cubicBezTo>
                    <a:pt x="8023" y="6945"/>
                    <a:pt x="7639" y="7202"/>
                    <a:pt x="7050" y="7698"/>
                  </a:cubicBezTo>
                  <a:cubicBezTo>
                    <a:pt x="6340" y="8297"/>
                    <a:pt x="5370" y="9059"/>
                    <a:pt x="4778" y="9727"/>
                  </a:cubicBezTo>
                  <a:cubicBezTo>
                    <a:pt x="5066" y="9257"/>
                    <a:pt x="5341" y="8815"/>
                    <a:pt x="5592" y="8415"/>
                  </a:cubicBezTo>
                  <a:cubicBezTo>
                    <a:pt x="5888" y="8098"/>
                    <a:pt x="6664" y="7302"/>
                    <a:pt x="7429" y="6843"/>
                  </a:cubicBezTo>
                  <a:cubicBezTo>
                    <a:pt x="8403" y="6255"/>
                    <a:pt x="8866" y="5834"/>
                    <a:pt x="8477" y="5677"/>
                  </a:cubicBezTo>
                  <a:cubicBezTo>
                    <a:pt x="8461" y="5670"/>
                    <a:pt x="8442" y="5667"/>
                    <a:pt x="8420" y="5667"/>
                  </a:cubicBezTo>
                  <a:cubicBezTo>
                    <a:pt x="8076" y="5667"/>
                    <a:pt x="7036" y="6473"/>
                    <a:pt x="6271" y="7347"/>
                  </a:cubicBezTo>
                  <a:cubicBezTo>
                    <a:pt x="6486" y="7013"/>
                    <a:pt x="6653" y="6756"/>
                    <a:pt x="6754" y="6606"/>
                  </a:cubicBezTo>
                  <a:cubicBezTo>
                    <a:pt x="6799" y="6539"/>
                    <a:pt x="6844" y="6463"/>
                    <a:pt x="6893" y="6383"/>
                  </a:cubicBezTo>
                  <a:cubicBezTo>
                    <a:pt x="7262" y="6094"/>
                    <a:pt x="8118" y="5388"/>
                    <a:pt x="8991" y="4487"/>
                  </a:cubicBezTo>
                  <a:cubicBezTo>
                    <a:pt x="9985" y="3459"/>
                    <a:pt x="10586" y="2380"/>
                    <a:pt x="10303" y="2380"/>
                  </a:cubicBezTo>
                  <a:cubicBezTo>
                    <a:pt x="10258" y="2380"/>
                    <a:pt x="10191" y="2407"/>
                    <a:pt x="10101" y="2465"/>
                  </a:cubicBezTo>
                  <a:cubicBezTo>
                    <a:pt x="9489" y="2859"/>
                    <a:pt x="7937" y="5242"/>
                    <a:pt x="6949" y="6289"/>
                  </a:cubicBezTo>
                  <a:cubicBezTo>
                    <a:pt x="7064" y="6094"/>
                    <a:pt x="7182" y="5876"/>
                    <a:pt x="7293" y="5656"/>
                  </a:cubicBezTo>
                  <a:cubicBezTo>
                    <a:pt x="7446" y="5458"/>
                    <a:pt x="7631" y="5266"/>
                    <a:pt x="7756" y="5078"/>
                  </a:cubicBezTo>
                  <a:cubicBezTo>
                    <a:pt x="7951" y="4790"/>
                    <a:pt x="8135" y="4494"/>
                    <a:pt x="8302" y="4191"/>
                  </a:cubicBezTo>
                  <a:cubicBezTo>
                    <a:pt x="8560" y="3715"/>
                    <a:pt x="8786" y="3214"/>
                    <a:pt x="8928" y="2692"/>
                  </a:cubicBezTo>
                  <a:cubicBezTo>
                    <a:pt x="9095" y="2069"/>
                    <a:pt x="9137" y="1436"/>
                    <a:pt x="8943" y="816"/>
                  </a:cubicBezTo>
                  <a:cubicBezTo>
                    <a:pt x="8898" y="688"/>
                    <a:pt x="8677" y="0"/>
                    <a:pt x="8443" y="0"/>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1025" name="Google Shape;331;p33"/>
            <p:cNvSpPr/>
            <p:nvPr/>
          </p:nvSpPr>
          <p:spPr>
            <a:xfrm>
              <a:off x="2667960" y="4007160"/>
              <a:ext cx="713160" cy="1146600"/>
            </a:xfrm>
            <a:custGeom>
              <a:avLst/>
              <a:gdLst/>
              <a:ahLst/>
              <a:cxnLst/>
              <a:rect l="l" t="t" r="r" b="b"/>
              <a:pathLst>
                <a:path w="10585" h="17018">
                  <a:moveTo>
                    <a:pt x="8444" y="0"/>
                  </a:moveTo>
                  <a:cubicBezTo>
                    <a:pt x="8400" y="0"/>
                    <a:pt x="8355" y="24"/>
                    <a:pt x="8311" y="81"/>
                  </a:cubicBezTo>
                  <a:cubicBezTo>
                    <a:pt x="8266" y="140"/>
                    <a:pt x="8252" y="213"/>
                    <a:pt x="8242" y="286"/>
                  </a:cubicBezTo>
                  <a:cubicBezTo>
                    <a:pt x="8127" y="982"/>
                    <a:pt x="8193" y="1668"/>
                    <a:pt x="8158" y="2367"/>
                  </a:cubicBezTo>
                  <a:cubicBezTo>
                    <a:pt x="8102" y="3411"/>
                    <a:pt x="7483" y="5014"/>
                    <a:pt x="7205" y="5690"/>
                  </a:cubicBezTo>
                  <a:cubicBezTo>
                    <a:pt x="7145" y="5794"/>
                    <a:pt x="7069" y="5919"/>
                    <a:pt x="6982" y="6069"/>
                  </a:cubicBezTo>
                  <a:cubicBezTo>
                    <a:pt x="7434" y="4879"/>
                    <a:pt x="7316" y="3282"/>
                    <a:pt x="6898" y="2889"/>
                  </a:cubicBezTo>
                  <a:cubicBezTo>
                    <a:pt x="6827" y="2822"/>
                    <a:pt x="6769" y="2791"/>
                    <a:pt x="6725" y="2791"/>
                  </a:cubicBezTo>
                  <a:cubicBezTo>
                    <a:pt x="6450" y="2791"/>
                    <a:pt x="6650" y="3968"/>
                    <a:pt x="6791" y="5004"/>
                  </a:cubicBezTo>
                  <a:cubicBezTo>
                    <a:pt x="6895" y="5783"/>
                    <a:pt x="6766" y="6316"/>
                    <a:pt x="6662" y="6594"/>
                  </a:cubicBezTo>
                  <a:cubicBezTo>
                    <a:pt x="6467" y="6918"/>
                    <a:pt x="6245" y="7283"/>
                    <a:pt x="6018" y="7652"/>
                  </a:cubicBezTo>
                  <a:cubicBezTo>
                    <a:pt x="5980" y="7700"/>
                    <a:pt x="5941" y="7749"/>
                    <a:pt x="5907" y="7798"/>
                  </a:cubicBezTo>
                  <a:cubicBezTo>
                    <a:pt x="6029" y="7548"/>
                    <a:pt x="6143" y="7273"/>
                    <a:pt x="6196" y="7022"/>
                  </a:cubicBezTo>
                  <a:cubicBezTo>
                    <a:pt x="6350" y="6319"/>
                    <a:pt x="5971" y="4728"/>
                    <a:pt x="5400" y="4728"/>
                  </a:cubicBezTo>
                  <a:cubicBezTo>
                    <a:pt x="5392" y="4728"/>
                    <a:pt x="5383" y="4729"/>
                    <a:pt x="5374" y="4729"/>
                  </a:cubicBezTo>
                  <a:cubicBezTo>
                    <a:pt x="4793" y="4778"/>
                    <a:pt x="5472" y="5770"/>
                    <a:pt x="5705" y="6764"/>
                  </a:cubicBezTo>
                  <a:cubicBezTo>
                    <a:pt x="5865" y="7447"/>
                    <a:pt x="5674" y="8066"/>
                    <a:pt x="5538" y="8386"/>
                  </a:cubicBezTo>
                  <a:cubicBezTo>
                    <a:pt x="5524" y="8417"/>
                    <a:pt x="5511" y="8445"/>
                    <a:pt x="5500" y="8476"/>
                  </a:cubicBezTo>
                  <a:cubicBezTo>
                    <a:pt x="5392" y="8643"/>
                    <a:pt x="5288" y="8803"/>
                    <a:pt x="5187" y="8956"/>
                  </a:cubicBezTo>
                  <a:cubicBezTo>
                    <a:pt x="4954" y="9311"/>
                    <a:pt x="4731" y="9645"/>
                    <a:pt x="4519" y="9976"/>
                  </a:cubicBezTo>
                  <a:cubicBezTo>
                    <a:pt x="4748" y="9572"/>
                    <a:pt x="5027" y="8998"/>
                    <a:pt x="5152" y="8431"/>
                  </a:cubicBezTo>
                  <a:cubicBezTo>
                    <a:pt x="5378" y="7384"/>
                    <a:pt x="5051" y="6246"/>
                    <a:pt x="4589" y="5971"/>
                  </a:cubicBezTo>
                  <a:cubicBezTo>
                    <a:pt x="4559" y="5953"/>
                    <a:pt x="4532" y="5945"/>
                    <a:pt x="4510" y="5945"/>
                  </a:cubicBezTo>
                  <a:cubicBezTo>
                    <a:pt x="4185" y="5945"/>
                    <a:pt x="4605" y="7705"/>
                    <a:pt x="4651" y="8671"/>
                  </a:cubicBezTo>
                  <a:cubicBezTo>
                    <a:pt x="4689" y="9447"/>
                    <a:pt x="4397" y="10112"/>
                    <a:pt x="4251" y="10390"/>
                  </a:cubicBezTo>
                  <a:cubicBezTo>
                    <a:pt x="3955" y="10856"/>
                    <a:pt x="3666" y="11315"/>
                    <a:pt x="3367" y="11806"/>
                  </a:cubicBezTo>
                  <a:cubicBezTo>
                    <a:pt x="3587" y="11235"/>
                    <a:pt x="3767" y="10470"/>
                    <a:pt x="3917" y="9708"/>
                  </a:cubicBezTo>
                  <a:cubicBezTo>
                    <a:pt x="4143" y="8539"/>
                    <a:pt x="3674" y="7614"/>
                    <a:pt x="3197" y="7513"/>
                  </a:cubicBezTo>
                  <a:cubicBezTo>
                    <a:pt x="3169" y="7506"/>
                    <a:pt x="3144" y="7503"/>
                    <a:pt x="3121" y="7503"/>
                  </a:cubicBezTo>
                  <a:cubicBezTo>
                    <a:pt x="2759" y="7503"/>
                    <a:pt x="3043" y="8287"/>
                    <a:pt x="3304" y="9774"/>
                  </a:cubicBezTo>
                  <a:cubicBezTo>
                    <a:pt x="3507" y="10905"/>
                    <a:pt x="3253" y="11824"/>
                    <a:pt x="3096" y="12251"/>
                  </a:cubicBezTo>
                  <a:cubicBezTo>
                    <a:pt x="2970" y="12457"/>
                    <a:pt x="2842" y="12672"/>
                    <a:pt x="2710" y="12892"/>
                  </a:cubicBezTo>
                  <a:cubicBezTo>
                    <a:pt x="2560" y="13145"/>
                    <a:pt x="2418" y="13427"/>
                    <a:pt x="2282" y="13719"/>
                  </a:cubicBezTo>
                  <a:cubicBezTo>
                    <a:pt x="2288" y="13427"/>
                    <a:pt x="2302" y="12999"/>
                    <a:pt x="2309" y="12526"/>
                  </a:cubicBezTo>
                  <a:cubicBezTo>
                    <a:pt x="2320" y="12001"/>
                    <a:pt x="2348" y="11482"/>
                    <a:pt x="2439" y="10960"/>
                  </a:cubicBezTo>
                  <a:cubicBezTo>
                    <a:pt x="2539" y="10362"/>
                    <a:pt x="2591" y="9590"/>
                    <a:pt x="2108" y="9127"/>
                  </a:cubicBezTo>
                  <a:cubicBezTo>
                    <a:pt x="2023" y="9044"/>
                    <a:pt x="1930" y="9000"/>
                    <a:pt x="1838" y="9000"/>
                  </a:cubicBezTo>
                  <a:cubicBezTo>
                    <a:pt x="1753" y="9000"/>
                    <a:pt x="1668" y="9038"/>
                    <a:pt x="1593" y="9117"/>
                  </a:cubicBezTo>
                  <a:cubicBezTo>
                    <a:pt x="1495" y="9221"/>
                    <a:pt x="1464" y="9364"/>
                    <a:pt x="1447" y="9502"/>
                  </a:cubicBezTo>
                  <a:cubicBezTo>
                    <a:pt x="1356" y="10271"/>
                    <a:pt x="1583" y="11096"/>
                    <a:pt x="1711" y="11851"/>
                  </a:cubicBezTo>
                  <a:cubicBezTo>
                    <a:pt x="1867" y="12784"/>
                    <a:pt x="2087" y="13545"/>
                    <a:pt x="2198" y="13900"/>
                  </a:cubicBezTo>
                  <a:cubicBezTo>
                    <a:pt x="2076" y="14168"/>
                    <a:pt x="1962" y="14443"/>
                    <a:pt x="1857" y="14711"/>
                  </a:cubicBezTo>
                  <a:cubicBezTo>
                    <a:pt x="1829" y="14669"/>
                    <a:pt x="1781" y="14592"/>
                    <a:pt x="1683" y="14443"/>
                  </a:cubicBezTo>
                  <a:cubicBezTo>
                    <a:pt x="1478" y="14127"/>
                    <a:pt x="1262" y="12262"/>
                    <a:pt x="1029" y="11392"/>
                  </a:cubicBezTo>
                  <a:cubicBezTo>
                    <a:pt x="889" y="10874"/>
                    <a:pt x="543" y="10504"/>
                    <a:pt x="295" y="10504"/>
                  </a:cubicBezTo>
                  <a:cubicBezTo>
                    <a:pt x="125" y="10504"/>
                    <a:pt x="0" y="10679"/>
                    <a:pt x="20" y="11100"/>
                  </a:cubicBezTo>
                  <a:cubicBezTo>
                    <a:pt x="72" y="12129"/>
                    <a:pt x="1440" y="14193"/>
                    <a:pt x="1440" y="14193"/>
                  </a:cubicBezTo>
                  <a:lnTo>
                    <a:pt x="1826" y="14791"/>
                  </a:lnTo>
                  <a:cubicBezTo>
                    <a:pt x="1416" y="15859"/>
                    <a:pt x="1151" y="16799"/>
                    <a:pt x="1151" y="16799"/>
                  </a:cubicBezTo>
                  <a:lnTo>
                    <a:pt x="1474" y="17017"/>
                  </a:lnTo>
                  <a:cubicBezTo>
                    <a:pt x="1474" y="17017"/>
                    <a:pt x="1391" y="16325"/>
                    <a:pt x="1954" y="14878"/>
                  </a:cubicBezTo>
                  <a:cubicBezTo>
                    <a:pt x="2024" y="14833"/>
                    <a:pt x="2184" y="14749"/>
                    <a:pt x="2539" y="14628"/>
                  </a:cubicBezTo>
                  <a:cubicBezTo>
                    <a:pt x="3674" y="14245"/>
                    <a:pt x="5294" y="14648"/>
                    <a:pt x="6081" y="13510"/>
                  </a:cubicBezTo>
                  <a:cubicBezTo>
                    <a:pt x="6272" y="13236"/>
                    <a:pt x="6265" y="12811"/>
                    <a:pt x="5896" y="12725"/>
                  </a:cubicBezTo>
                  <a:cubicBezTo>
                    <a:pt x="5854" y="12715"/>
                    <a:pt x="5809" y="12710"/>
                    <a:pt x="5764" y="12710"/>
                  </a:cubicBezTo>
                  <a:cubicBezTo>
                    <a:pt x="5526" y="12710"/>
                    <a:pt x="5256" y="12834"/>
                    <a:pt x="5076" y="12954"/>
                  </a:cubicBezTo>
                  <a:cubicBezTo>
                    <a:pt x="4355" y="13427"/>
                    <a:pt x="3760" y="13960"/>
                    <a:pt x="2922" y="14231"/>
                  </a:cubicBezTo>
                  <a:cubicBezTo>
                    <a:pt x="2884" y="14245"/>
                    <a:pt x="2338" y="14471"/>
                    <a:pt x="2055" y="14628"/>
                  </a:cubicBezTo>
                  <a:cubicBezTo>
                    <a:pt x="2135" y="14429"/>
                    <a:pt x="2230" y="14220"/>
                    <a:pt x="2338" y="13995"/>
                  </a:cubicBezTo>
                  <a:cubicBezTo>
                    <a:pt x="2595" y="13744"/>
                    <a:pt x="2873" y="13507"/>
                    <a:pt x="3165" y="13298"/>
                  </a:cubicBezTo>
                  <a:cubicBezTo>
                    <a:pt x="3945" y="12749"/>
                    <a:pt x="4944" y="12578"/>
                    <a:pt x="5761" y="12074"/>
                  </a:cubicBezTo>
                  <a:cubicBezTo>
                    <a:pt x="6008" y="11923"/>
                    <a:pt x="6463" y="11260"/>
                    <a:pt x="5869" y="11260"/>
                  </a:cubicBezTo>
                  <a:cubicBezTo>
                    <a:pt x="5860" y="11260"/>
                    <a:pt x="5851" y="11260"/>
                    <a:pt x="5841" y="11260"/>
                  </a:cubicBezTo>
                  <a:cubicBezTo>
                    <a:pt x="5559" y="11270"/>
                    <a:pt x="5141" y="11573"/>
                    <a:pt x="4888" y="11698"/>
                  </a:cubicBezTo>
                  <a:cubicBezTo>
                    <a:pt x="4167" y="12046"/>
                    <a:pt x="3423" y="12432"/>
                    <a:pt x="2852" y="13003"/>
                  </a:cubicBezTo>
                  <a:cubicBezTo>
                    <a:pt x="2887" y="12943"/>
                    <a:pt x="2922" y="12877"/>
                    <a:pt x="2956" y="12815"/>
                  </a:cubicBezTo>
                  <a:cubicBezTo>
                    <a:pt x="3120" y="12669"/>
                    <a:pt x="3868" y="11994"/>
                    <a:pt x="4835" y="11371"/>
                  </a:cubicBezTo>
                  <a:cubicBezTo>
                    <a:pt x="5935" y="10665"/>
                    <a:pt x="6961" y="10289"/>
                    <a:pt x="7121" y="9778"/>
                  </a:cubicBezTo>
                  <a:cubicBezTo>
                    <a:pt x="7163" y="9644"/>
                    <a:pt x="7104" y="9584"/>
                    <a:pt x="6972" y="9584"/>
                  </a:cubicBezTo>
                  <a:cubicBezTo>
                    <a:pt x="6599" y="9584"/>
                    <a:pt x="5642" y="10067"/>
                    <a:pt x="4724" y="10748"/>
                  </a:cubicBezTo>
                  <a:cubicBezTo>
                    <a:pt x="4032" y="11263"/>
                    <a:pt x="3552" y="11851"/>
                    <a:pt x="3266" y="12275"/>
                  </a:cubicBezTo>
                  <a:cubicBezTo>
                    <a:pt x="3621" y="11652"/>
                    <a:pt x="3993" y="11030"/>
                    <a:pt x="4352" y="10432"/>
                  </a:cubicBezTo>
                  <a:cubicBezTo>
                    <a:pt x="4564" y="10139"/>
                    <a:pt x="5156" y="9402"/>
                    <a:pt x="5970" y="9005"/>
                  </a:cubicBezTo>
                  <a:cubicBezTo>
                    <a:pt x="6999" y="8508"/>
                    <a:pt x="7834" y="8094"/>
                    <a:pt x="8162" y="7391"/>
                  </a:cubicBezTo>
                  <a:cubicBezTo>
                    <a:pt x="8302" y="7090"/>
                    <a:pt x="8308" y="6944"/>
                    <a:pt x="8186" y="6944"/>
                  </a:cubicBezTo>
                  <a:cubicBezTo>
                    <a:pt x="8025" y="6944"/>
                    <a:pt x="7641" y="7201"/>
                    <a:pt x="7052" y="7697"/>
                  </a:cubicBezTo>
                  <a:cubicBezTo>
                    <a:pt x="6342" y="8296"/>
                    <a:pt x="5371" y="9061"/>
                    <a:pt x="4780" y="9725"/>
                  </a:cubicBezTo>
                  <a:cubicBezTo>
                    <a:pt x="5069" y="9256"/>
                    <a:pt x="5344" y="8813"/>
                    <a:pt x="5591" y="8417"/>
                  </a:cubicBezTo>
                  <a:cubicBezTo>
                    <a:pt x="5890" y="8097"/>
                    <a:pt x="6665" y="7300"/>
                    <a:pt x="7431" y="6841"/>
                  </a:cubicBezTo>
                  <a:cubicBezTo>
                    <a:pt x="8401" y="6257"/>
                    <a:pt x="8868" y="5836"/>
                    <a:pt x="8478" y="5676"/>
                  </a:cubicBezTo>
                  <a:cubicBezTo>
                    <a:pt x="8462" y="5669"/>
                    <a:pt x="8443" y="5666"/>
                    <a:pt x="8422" y="5666"/>
                  </a:cubicBezTo>
                  <a:cubicBezTo>
                    <a:pt x="8078" y="5666"/>
                    <a:pt x="7038" y="6472"/>
                    <a:pt x="6272" y="7346"/>
                  </a:cubicBezTo>
                  <a:cubicBezTo>
                    <a:pt x="6488" y="7012"/>
                    <a:pt x="6655" y="6754"/>
                    <a:pt x="6752" y="6605"/>
                  </a:cubicBezTo>
                  <a:cubicBezTo>
                    <a:pt x="6801" y="6538"/>
                    <a:pt x="6847" y="6462"/>
                    <a:pt x="6895" y="6382"/>
                  </a:cubicBezTo>
                  <a:cubicBezTo>
                    <a:pt x="7261" y="6093"/>
                    <a:pt x="8120" y="5387"/>
                    <a:pt x="8989" y="4489"/>
                  </a:cubicBezTo>
                  <a:cubicBezTo>
                    <a:pt x="9987" y="3459"/>
                    <a:pt x="10585" y="2379"/>
                    <a:pt x="10302" y="2379"/>
                  </a:cubicBezTo>
                  <a:cubicBezTo>
                    <a:pt x="10257" y="2379"/>
                    <a:pt x="10190" y="2406"/>
                    <a:pt x="10100" y="2464"/>
                  </a:cubicBezTo>
                  <a:cubicBezTo>
                    <a:pt x="9487" y="2857"/>
                    <a:pt x="7939" y="5240"/>
                    <a:pt x="6951" y="6292"/>
                  </a:cubicBezTo>
                  <a:cubicBezTo>
                    <a:pt x="7065" y="6093"/>
                    <a:pt x="7181" y="5874"/>
                    <a:pt x="7295" y="5655"/>
                  </a:cubicBezTo>
                  <a:cubicBezTo>
                    <a:pt x="7449" y="5457"/>
                    <a:pt x="7629" y="5265"/>
                    <a:pt x="7758" y="5077"/>
                  </a:cubicBezTo>
                  <a:cubicBezTo>
                    <a:pt x="7953" y="4789"/>
                    <a:pt x="8137" y="4496"/>
                    <a:pt x="8300" y="4190"/>
                  </a:cubicBezTo>
                  <a:cubicBezTo>
                    <a:pt x="8562" y="3713"/>
                    <a:pt x="8788" y="3216"/>
                    <a:pt x="8927" y="2690"/>
                  </a:cubicBezTo>
                  <a:cubicBezTo>
                    <a:pt x="9098" y="2067"/>
                    <a:pt x="9139" y="1435"/>
                    <a:pt x="8941" y="818"/>
                  </a:cubicBezTo>
                  <a:cubicBezTo>
                    <a:pt x="8900" y="687"/>
                    <a:pt x="8679" y="0"/>
                    <a:pt x="8444" y="0"/>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1026" name="Google Shape;332;p33"/>
            <p:cNvSpPr/>
            <p:nvPr/>
          </p:nvSpPr>
          <p:spPr>
            <a:xfrm>
              <a:off x="6299640" y="1167840"/>
              <a:ext cx="1891800" cy="450720"/>
            </a:xfrm>
            <a:custGeom>
              <a:avLst/>
              <a:gdLst/>
              <a:ahLst/>
              <a:cxnLst/>
              <a:rect l="l" t="t" r="r" b="b"/>
              <a:pathLst>
                <a:path w="28074" h="6691">
                  <a:moveTo>
                    <a:pt x="19903" y="0"/>
                  </a:moveTo>
                  <a:cubicBezTo>
                    <a:pt x="17565" y="0"/>
                    <a:pt x="17945" y="2321"/>
                    <a:pt x="16231" y="2965"/>
                  </a:cubicBezTo>
                  <a:cubicBezTo>
                    <a:pt x="15963" y="3065"/>
                    <a:pt x="15721" y="3107"/>
                    <a:pt x="15498" y="3107"/>
                  </a:cubicBezTo>
                  <a:cubicBezTo>
                    <a:pt x="14413" y="3107"/>
                    <a:pt x="13764" y="2128"/>
                    <a:pt x="12749" y="2128"/>
                  </a:cubicBezTo>
                  <a:cubicBezTo>
                    <a:pt x="12602" y="2128"/>
                    <a:pt x="12447" y="2149"/>
                    <a:pt x="12282" y="2196"/>
                  </a:cubicBezTo>
                  <a:cubicBezTo>
                    <a:pt x="10747" y="2634"/>
                    <a:pt x="11735" y="3841"/>
                    <a:pt x="10420" y="4280"/>
                  </a:cubicBezTo>
                  <a:cubicBezTo>
                    <a:pt x="10203" y="4352"/>
                    <a:pt x="10024" y="4380"/>
                    <a:pt x="9869" y="4380"/>
                  </a:cubicBezTo>
                  <a:cubicBezTo>
                    <a:pt x="9372" y="4380"/>
                    <a:pt x="9112" y="4098"/>
                    <a:pt x="8573" y="4098"/>
                  </a:cubicBezTo>
                  <a:cubicBezTo>
                    <a:pt x="8258" y="4098"/>
                    <a:pt x="7848" y="4194"/>
                    <a:pt x="7240" y="4499"/>
                  </a:cubicBezTo>
                  <a:cubicBezTo>
                    <a:pt x="5264" y="5487"/>
                    <a:pt x="4826" y="5814"/>
                    <a:pt x="4387" y="5926"/>
                  </a:cubicBezTo>
                  <a:cubicBezTo>
                    <a:pt x="3949" y="6033"/>
                    <a:pt x="0" y="6690"/>
                    <a:pt x="0" y="6690"/>
                  </a:cubicBezTo>
                  <a:lnTo>
                    <a:pt x="27308" y="6690"/>
                  </a:lnTo>
                  <a:cubicBezTo>
                    <a:pt x="27308" y="6690"/>
                    <a:pt x="28074" y="4280"/>
                    <a:pt x="26540" y="3291"/>
                  </a:cubicBezTo>
                  <a:cubicBezTo>
                    <a:pt x="26028" y="2963"/>
                    <a:pt x="25699" y="2878"/>
                    <a:pt x="25427" y="2878"/>
                  </a:cubicBezTo>
                  <a:cubicBezTo>
                    <a:pt x="25134" y="2878"/>
                    <a:pt x="24906" y="2977"/>
                    <a:pt x="24588" y="2977"/>
                  </a:cubicBezTo>
                  <a:cubicBezTo>
                    <a:pt x="24314" y="2977"/>
                    <a:pt x="23974" y="2904"/>
                    <a:pt x="23467" y="2634"/>
                  </a:cubicBezTo>
                  <a:cubicBezTo>
                    <a:pt x="23467" y="2634"/>
                    <a:pt x="22590" y="112"/>
                    <a:pt x="20069" y="4"/>
                  </a:cubicBezTo>
                  <a:cubicBezTo>
                    <a:pt x="20012" y="1"/>
                    <a:pt x="19957" y="0"/>
                    <a:pt x="19903" y="0"/>
                  </a:cubicBezTo>
                  <a:close/>
                </a:path>
              </a:pathLst>
            </a:custGeom>
            <a:solidFill>
              <a:srgbClr val="00B0F0"/>
            </a:solidFill>
            <a:ln w="0">
              <a:noFill/>
            </a:ln>
          </p:spPr>
          <p:style>
            <a:lnRef idx="0">
              <a:scrgbClr r="0" g="0" b="0"/>
            </a:lnRef>
            <a:fillRef idx="0">
              <a:scrgbClr r="0" g="0" b="0"/>
            </a:fillRef>
            <a:effectRef idx="0">
              <a:scrgbClr r="0" g="0" b="0"/>
            </a:effectRef>
            <a:fontRef idx="minor"/>
          </p:style>
        </p:sp>
        <p:sp>
          <p:nvSpPr>
            <p:cNvPr id="1027" name="Google Shape;333;p33"/>
            <p:cNvSpPr/>
            <p:nvPr/>
          </p:nvSpPr>
          <p:spPr>
            <a:xfrm>
              <a:off x="1364760" y="1549440"/>
              <a:ext cx="1544400" cy="367920"/>
            </a:xfrm>
            <a:custGeom>
              <a:avLst/>
              <a:gdLst/>
              <a:ahLst/>
              <a:cxnLst/>
              <a:rect l="l" t="t" r="r" b="b"/>
              <a:pathLst>
                <a:path w="22918" h="5463">
                  <a:moveTo>
                    <a:pt x="16250" y="1"/>
                  </a:moveTo>
                  <a:cubicBezTo>
                    <a:pt x="14339" y="1"/>
                    <a:pt x="14650" y="1894"/>
                    <a:pt x="13249" y="2418"/>
                  </a:cubicBezTo>
                  <a:cubicBezTo>
                    <a:pt x="13029" y="2501"/>
                    <a:pt x="12831" y="2535"/>
                    <a:pt x="12648" y="2535"/>
                  </a:cubicBezTo>
                  <a:cubicBezTo>
                    <a:pt x="11763" y="2535"/>
                    <a:pt x="11234" y="1737"/>
                    <a:pt x="10407" y="1737"/>
                  </a:cubicBezTo>
                  <a:cubicBezTo>
                    <a:pt x="10288" y="1737"/>
                    <a:pt x="10162" y="1754"/>
                    <a:pt x="10027" y="1792"/>
                  </a:cubicBezTo>
                  <a:cubicBezTo>
                    <a:pt x="8771" y="2150"/>
                    <a:pt x="9579" y="3135"/>
                    <a:pt x="8503" y="3493"/>
                  </a:cubicBezTo>
                  <a:cubicBezTo>
                    <a:pt x="8326" y="3552"/>
                    <a:pt x="8180" y="3575"/>
                    <a:pt x="8054" y="3575"/>
                  </a:cubicBezTo>
                  <a:cubicBezTo>
                    <a:pt x="7651" y="3575"/>
                    <a:pt x="7437" y="3347"/>
                    <a:pt x="6998" y="3347"/>
                  </a:cubicBezTo>
                  <a:cubicBezTo>
                    <a:pt x="6740" y="3347"/>
                    <a:pt x="6405" y="3425"/>
                    <a:pt x="5908" y="3674"/>
                  </a:cubicBezTo>
                  <a:cubicBezTo>
                    <a:pt x="4297" y="4478"/>
                    <a:pt x="3938" y="4746"/>
                    <a:pt x="3580" y="4837"/>
                  </a:cubicBezTo>
                  <a:cubicBezTo>
                    <a:pt x="3222" y="4927"/>
                    <a:pt x="1" y="5463"/>
                    <a:pt x="1" y="5463"/>
                  </a:cubicBezTo>
                  <a:lnTo>
                    <a:pt x="22292" y="5463"/>
                  </a:lnTo>
                  <a:cubicBezTo>
                    <a:pt x="22292" y="5463"/>
                    <a:pt x="22918" y="3493"/>
                    <a:pt x="21665" y="2690"/>
                  </a:cubicBezTo>
                  <a:cubicBezTo>
                    <a:pt x="21246" y="2420"/>
                    <a:pt x="20976" y="2350"/>
                    <a:pt x="20753" y="2350"/>
                  </a:cubicBezTo>
                  <a:cubicBezTo>
                    <a:pt x="20515" y="2350"/>
                    <a:pt x="20330" y="2430"/>
                    <a:pt x="20071" y="2430"/>
                  </a:cubicBezTo>
                  <a:cubicBezTo>
                    <a:pt x="19848" y="2430"/>
                    <a:pt x="19570" y="2371"/>
                    <a:pt x="19156" y="2150"/>
                  </a:cubicBezTo>
                  <a:cubicBezTo>
                    <a:pt x="19156" y="2150"/>
                    <a:pt x="18440" y="90"/>
                    <a:pt x="16384" y="4"/>
                  </a:cubicBezTo>
                  <a:cubicBezTo>
                    <a:pt x="16338" y="2"/>
                    <a:pt x="16293" y="1"/>
                    <a:pt x="16250" y="1"/>
                  </a:cubicBezTo>
                  <a:close/>
                </a:path>
              </a:pathLst>
            </a:custGeom>
            <a:solidFill>
              <a:srgbClr val="00B0F0"/>
            </a:solidFill>
            <a:ln w="0">
              <a:noFill/>
            </a:ln>
          </p:spPr>
          <p:style>
            <a:lnRef idx="0">
              <a:scrgbClr r="0" g="0" b="0"/>
            </a:lnRef>
            <a:fillRef idx="0">
              <a:scrgbClr r="0" g="0" b="0"/>
            </a:fillRef>
            <a:effectRef idx="0">
              <a:scrgbClr r="0" g="0" b="0"/>
            </a:effectRef>
            <a:fontRef idx="minor"/>
          </p:style>
        </p:sp>
      </p:grpSp>
      <p:sp>
        <p:nvSpPr>
          <p:cNvPr id="1028" name="PlaceHolder 1"/>
          <p:cNvSpPr>
            <a:spLocks noGrp="1"/>
          </p:cNvSpPr>
          <p:nvPr>
            <p:ph type="title"/>
          </p:nvPr>
        </p:nvSpPr>
        <p:spPr>
          <a:xfrm>
            <a:off x="887760" y="2707200"/>
            <a:ext cx="7368120" cy="909720"/>
          </a:xfrm>
          <a:prstGeom prst="rect">
            <a:avLst/>
          </a:prstGeom>
          <a:noFill/>
          <a:ln w="0">
            <a:noFill/>
          </a:ln>
        </p:spPr>
        <p:txBody>
          <a:bodyPr lIns="0" tIns="0" rIns="0" bIns="0" anchor="b">
            <a:noAutofit/>
          </a:bodyPr>
          <a:lstStyle/>
          <a:p>
            <a:pPr algn="ctr">
              <a:lnSpc>
                <a:spcPct val="100000"/>
              </a:lnSpc>
              <a:buNone/>
              <a:tabLst>
                <a:tab pos="0" algn="l"/>
              </a:tabLst>
            </a:pPr>
            <a:r>
              <a:rPr lang="tr-TR" sz="3600" b="1" strike="noStrike" spc="-1">
                <a:solidFill>
                  <a:srgbClr val="434343"/>
                </a:solidFill>
                <a:latin typeface="Oswald"/>
                <a:ea typeface="Oswald"/>
              </a:rPr>
              <a:t>Teknoloji Ve Sosyal Medyayı Kullanırken Dikkat Edilmesi Gerekenler</a:t>
            </a:r>
            <a:endParaRPr lang="en-US" sz="3600" b="0" strike="noStrike" spc="-1">
              <a:solidFill>
                <a:srgbClr val="000000"/>
              </a:solidFill>
              <a:latin typeface="Arial"/>
            </a:endParaRPr>
          </a:p>
        </p:txBody>
      </p:sp>
      <p:grpSp>
        <p:nvGrpSpPr>
          <p:cNvPr id="1029" name="Google Shape;2157;p60"/>
          <p:cNvGrpSpPr/>
          <p:nvPr/>
        </p:nvGrpSpPr>
        <p:grpSpPr>
          <a:xfrm>
            <a:off x="6400800" y="2999160"/>
            <a:ext cx="2772000" cy="2133000"/>
            <a:chOff x="6400800" y="2999160"/>
            <a:chExt cx="2772000" cy="2133000"/>
          </a:xfrm>
        </p:grpSpPr>
        <p:sp>
          <p:nvSpPr>
            <p:cNvPr id="1030" name="Google Shape;2158;p60"/>
            <p:cNvSpPr/>
            <p:nvPr/>
          </p:nvSpPr>
          <p:spPr>
            <a:xfrm>
              <a:off x="8311320" y="3460320"/>
              <a:ext cx="176040" cy="58320"/>
            </a:xfrm>
            <a:custGeom>
              <a:avLst/>
              <a:gdLst/>
              <a:ahLst/>
              <a:cxnLst/>
              <a:rect l="l" t="t" r="r" b="b"/>
              <a:pathLst>
                <a:path w="5432" h="1929">
                  <a:moveTo>
                    <a:pt x="1" y="0"/>
                  </a:moveTo>
                  <a:lnTo>
                    <a:pt x="1" y="1928"/>
                  </a:lnTo>
                  <a:lnTo>
                    <a:pt x="5431" y="1928"/>
                  </a:lnTo>
                  <a:lnTo>
                    <a:pt x="5431" y="0"/>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31" name="Google Shape;2159;p60"/>
            <p:cNvSpPr/>
            <p:nvPr/>
          </p:nvSpPr>
          <p:spPr>
            <a:xfrm>
              <a:off x="7593120" y="3095640"/>
              <a:ext cx="113400" cy="114840"/>
            </a:xfrm>
            <a:custGeom>
              <a:avLst/>
              <a:gdLst/>
              <a:ahLst/>
              <a:cxnLst/>
              <a:rect l="l" t="t" r="r" b="b"/>
              <a:pathLst>
                <a:path w="3506" h="3790">
                  <a:moveTo>
                    <a:pt x="2258" y="1"/>
                  </a:moveTo>
                  <a:cubicBezTo>
                    <a:pt x="2226" y="1"/>
                    <a:pt x="2192" y="3"/>
                    <a:pt x="2157" y="7"/>
                  </a:cubicBezTo>
                  <a:cubicBezTo>
                    <a:pt x="1792" y="49"/>
                    <a:pt x="1486" y="303"/>
                    <a:pt x="1336" y="640"/>
                  </a:cubicBezTo>
                  <a:cubicBezTo>
                    <a:pt x="917" y="1572"/>
                    <a:pt x="0" y="3790"/>
                    <a:pt x="730" y="3790"/>
                  </a:cubicBezTo>
                  <a:cubicBezTo>
                    <a:pt x="794" y="3790"/>
                    <a:pt x="870" y="3773"/>
                    <a:pt x="960" y="3737"/>
                  </a:cubicBezTo>
                  <a:cubicBezTo>
                    <a:pt x="2181" y="3249"/>
                    <a:pt x="3506" y="1"/>
                    <a:pt x="2258"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32" name="Google Shape;2160;p60"/>
            <p:cNvSpPr/>
            <p:nvPr/>
          </p:nvSpPr>
          <p:spPr>
            <a:xfrm>
              <a:off x="7661160" y="3042000"/>
              <a:ext cx="298800" cy="227160"/>
            </a:xfrm>
            <a:custGeom>
              <a:avLst/>
              <a:gdLst/>
              <a:ahLst/>
              <a:cxnLst/>
              <a:rect l="l" t="t" r="r" b="b"/>
              <a:pathLst>
                <a:path w="9222" h="7501">
                  <a:moveTo>
                    <a:pt x="7189" y="1"/>
                  </a:moveTo>
                  <a:cubicBezTo>
                    <a:pt x="6643" y="1"/>
                    <a:pt x="5982" y="139"/>
                    <a:pt x="5310" y="455"/>
                  </a:cubicBezTo>
                  <a:cubicBezTo>
                    <a:pt x="5310" y="455"/>
                    <a:pt x="3487" y="876"/>
                    <a:pt x="2085" y="3680"/>
                  </a:cubicBezTo>
                  <a:cubicBezTo>
                    <a:pt x="813" y="6228"/>
                    <a:pt x="1" y="7500"/>
                    <a:pt x="1024" y="7500"/>
                  </a:cubicBezTo>
                  <a:cubicBezTo>
                    <a:pt x="1126" y="7500"/>
                    <a:pt x="1246" y="7488"/>
                    <a:pt x="1385" y="7462"/>
                  </a:cubicBezTo>
                  <a:cubicBezTo>
                    <a:pt x="2927" y="7180"/>
                    <a:pt x="4889" y="3538"/>
                    <a:pt x="7412" y="1996"/>
                  </a:cubicBezTo>
                  <a:cubicBezTo>
                    <a:pt x="9222" y="890"/>
                    <a:pt x="8577" y="1"/>
                    <a:pt x="7189"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33" name="Google Shape;2161;p60"/>
            <p:cNvSpPr/>
            <p:nvPr/>
          </p:nvSpPr>
          <p:spPr>
            <a:xfrm>
              <a:off x="8311320" y="3537000"/>
              <a:ext cx="176040" cy="1082160"/>
            </a:xfrm>
            <a:custGeom>
              <a:avLst/>
              <a:gdLst/>
              <a:ahLst/>
              <a:cxnLst/>
              <a:rect l="l" t="t" r="r" b="b"/>
              <a:pathLst>
                <a:path w="5432" h="35659">
                  <a:moveTo>
                    <a:pt x="1" y="1"/>
                  </a:moveTo>
                  <a:lnTo>
                    <a:pt x="1" y="35659"/>
                  </a:lnTo>
                  <a:cubicBezTo>
                    <a:pt x="1949" y="35099"/>
                    <a:pt x="3758" y="34420"/>
                    <a:pt x="5431" y="33683"/>
                  </a:cubicBezTo>
                  <a:lnTo>
                    <a:pt x="5431"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34" name="Google Shape;2162;p60"/>
            <p:cNvSpPr/>
            <p:nvPr/>
          </p:nvSpPr>
          <p:spPr>
            <a:xfrm>
              <a:off x="8907840" y="3166920"/>
              <a:ext cx="180360" cy="447840"/>
            </a:xfrm>
            <a:custGeom>
              <a:avLst/>
              <a:gdLst/>
              <a:ahLst/>
              <a:cxnLst/>
              <a:rect l="l" t="t" r="r" b="b"/>
              <a:pathLst>
                <a:path w="5564" h="14760">
                  <a:moveTo>
                    <a:pt x="2580" y="1"/>
                  </a:moveTo>
                  <a:cubicBezTo>
                    <a:pt x="2018" y="1"/>
                    <a:pt x="1450" y="259"/>
                    <a:pt x="967" y="790"/>
                  </a:cubicBezTo>
                  <a:cubicBezTo>
                    <a:pt x="191" y="1639"/>
                    <a:pt x="0" y="2871"/>
                    <a:pt x="400" y="3953"/>
                  </a:cubicBezTo>
                  <a:cubicBezTo>
                    <a:pt x="957" y="5456"/>
                    <a:pt x="1914" y="8124"/>
                    <a:pt x="2481" y="10211"/>
                  </a:cubicBezTo>
                  <a:cubicBezTo>
                    <a:pt x="3165" y="12716"/>
                    <a:pt x="3110" y="14760"/>
                    <a:pt x="3590" y="14760"/>
                  </a:cubicBezTo>
                  <a:cubicBezTo>
                    <a:pt x="3700" y="14760"/>
                    <a:pt x="3839" y="14651"/>
                    <a:pt x="4022" y="14414"/>
                  </a:cubicBezTo>
                  <a:cubicBezTo>
                    <a:pt x="5004" y="13154"/>
                    <a:pt x="5564" y="8531"/>
                    <a:pt x="5285" y="3907"/>
                  </a:cubicBezTo>
                  <a:cubicBezTo>
                    <a:pt x="5130" y="1359"/>
                    <a:pt x="3869" y="1"/>
                    <a:pt x="2580"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35" name="Google Shape;2163;p60"/>
            <p:cNvSpPr/>
            <p:nvPr/>
          </p:nvSpPr>
          <p:spPr>
            <a:xfrm>
              <a:off x="6582960" y="2999160"/>
              <a:ext cx="2397240" cy="1663920"/>
            </a:xfrm>
            <a:custGeom>
              <a:avLst/>
              <a:gdLst/>
              <a:ahLst/>
              <a:cxnLst/>
              <a:rect l="l" t="t" r="r" b="b"/>
              <a:pathLst>
                <a:path w="73870" h="54833">
                  <a:moveTo>
                    <a:pt x="52819" y="1"/>
                  </a:moveTo>
                  <a:cubicBezTo>
                    <a:pt x="46926" y="1"/>
                    <a:pt x="42021" y="3181"/>
                    <a:pt x="39092" y="6486"/>
                  </a:cubicBezTo>
                  <a:cubicBezTo>
                    <a:pt x="34747" y="11392"/>
                    <a:pt x="31508" y="16365"/>
                    <a:pt x="26063" y="17275"/>
                  </a:cubicBezTo>
                  <a:cubicBezTo>
                    <a:pt x="24942" y="17465"/>
                    <a:pt x="23700" y="17515"/>
                    <a:pt x="22381" y="17515"/>
                  </a:cubicBezTo>
                  <a:cubicBezTo>
                    <a:pt x="21608" y="17515"/>
                    <a:pt x="20809" y="17498"/>
                    <a:pt x="19992" y="17481"/>
                  </a:cubicBezTo>
                  <a:cubicBezTo>
                    <a:pt x="19188" y="17464"/>
                    <a:pt x="18368" y="17448"/>
                    <a:pt x="17539" y="17448"/>
                  </a:cubicBezTo>
                  <a:cubicBezTo>
                    <a:pt x="13661" y="17448"/>
                    <a:pt x="9588" y="17809"/>
                    <a:pt x="6166" y="20219"/>
                  </a:cubicBezTo>
                  <a:cubicBezTo>
                    <a:pt x="0" y="24561"/>
                    <a:pt x="18" y="36095"/>
                    <a:pt x="4906" y="42635"/>
                  </a:cubicBezTo>
                  <a:cubicBezTo>
                    <a:pt x="9790" y="49176"/>
                    <a:pt x="22420" y="52304"/>
                    <a:pt x="36990" y="54405"/>
                  </a:cubicBezTo>
                  <a:cubicBezTo>
                    <a:pt x="39033" y="54700"/>
                    <a:pt x="40978" y="54833"/>
                    <a:pt x="42832" y="54833"/>
                  </a:cubicBezTo>
                  <a:cubicBezTo>
                    <a:pt x="46450" y="54833"/>
                    <a:pt x="49717" y="54327"/>
                    <a:pt x="52664" y="53535"/>
                  </a:cubicBezTo>
                  <a:lnTo>
                    <a:pt x="52664" y="13073"/>
                  </a:lnTo>
                  <a:cubicBezTo>
                    <a:pt x="52664" y="12909"/>
                    <a:pt x="52797" y="12777"/>
                    <a:pt x="52964" y="12777"/>
                  </a:cubicBezTo>
                  <a:cubicBezTo>
                    <a:pt x="53127" y="12777"/>
                    <a:pt x="53260" y="12909"/>
                    <a:pt x="53260" y="13073"/>
                  </a:cubicBezTo>
                  <a:lnTo>
                    <a:pt x="53260" y="14597"/>
                  </a:lnTo>
                  <a:lnTo>
                    <a:pt x="58690" y="14597"/>
                  </a:lnTo>
                  <a:lnTo>
                    <a:pt x="58690" y="13073"/>
                  </a:lnTo>
                  <a:cubicBezTo>
                    <a:pt x="58690" y="12909"/>
                    <a:pt x="58822" y="12777"/>
                    <a:pt x="58986" y="12777"/>
                  </a:cubicBezTo>
                  <a:cubicBezTo>
                    <a:pt x="59150" y="12777"/>
                    <a:pt x="59285" y="12909"/>
                    <a:pt x="59285" y="13073"/>
                  </a:cubicBezTo>
                  <a:lnTo>
                    <a:pt x="59285" y="51131"/>
                  </a:lnTo>
                  <a:cubicBezTo>
                    <a:pt x="62517" y="49656"/>
                    <a:pt x="65239" y="47993"/>
                    <a:pt x="67524" y="46643"/>
                  </a:cubicBezTo>
                  <a:cubicBezTo>
                    <a:pt x="71013" y="44583"/>
                    <a:pt x="72242" y="39560"/>
                    <a:pt x="72913" y="35883"/>
                  </a:cubicBezTo>
                  <a:cubicBezTo>
                    <a:pt x="73818" y="30894"/>
                    <a:pt x="73870" y="24888"/>
                    <a:pt x="72662" y="19234"/>
                  </a:cubicBezTo>
                  <a:cubicBezTo>
                    <a:pt x="71195" y="12331"/>
                    <a:pt x="67855" y="5951"/>
                    <a:pt x="61929" y="2566"/>
                  </a:cubicBezTo>
                  <a:cubicBezTo>
                    <a:pt x="58737" y="741"/>
                    <a:pt x="55663" y="1"/>
                    <a:pt x="52819" y="1"/>
                  </a:cubicBezTo>
                  <a:close/>
                </a:path>
              </a:pathLst>
            </a:custGeom>
            <a:solidFill>
              <a:schemeClr val="bg2">
                <a:lumMod val="75000"/>
              </a:schemeClr>
            </a:solidFill>
            <a:ln w="0">
              <a:noFill/>
            </a:ln>
          </p:spPr>
          <p:style>
            <a:lnRef idx="0">
              <a:scrgbClr r="0" g="0" b="0"/>
            </a:lnRef>
            <a:fillRef idx="0">
              <a:scrgbClr r="0" g="0" b="0"/>
            </a:fillRef>
            <a:effectRef idx="0">
              <a:scrgbClr r="0" g="0" b="0"/>
            </a:effectRef>
            <a:fontRef idx="minor"/>
          </p:style>
        </p:sp>
        <p:sp>
          <p:nvSpPr>
            <p:cNvPr id="1036" name="Google Shape;2164;p60"/>
            <p:cNvSpPr/>
            <p:nvPr/>
          </p:nvSpPr>
          <p:spPr>
            <a:xfrm>
              <a:off x="6571080" y="5041800"/>
              <a:ext cx="2601720" cy="90360"/>
            </a:xfrm>
            <a:custGeom>
              <a:avLst/>
              <a:gdLst/>
              <a:ahLst/>
              <a:cxnLst/>
              <a:rect l="l" t="t" r="r" b="b"/>
              <a:pathLst>
                <a:path w="80171" h="2983">
                  <a:moveTo>
                    <a:pt x="40087" y="0"/>
                  </a:moveTo>
                  <a:cubicBezTo>
                    <a:pt x="17949" y="0"/>
                    <a:pt x="0" y="668"/>
                    <a:pt x="0" y="1490"/>
                  </a:cubicBezTo>
                  <a:cubicBezTo>
                    <a:pt x="0" y="2314"/>
                    <a:pt x="17949" y="2982"/>
                    <a:pt x="40087" y="2982"/>
                  </a:cubicBezTo>
                  <a:cubicBezTo>
                    <a:pt x="62225" y="2982"/>
                    <a:pt x="80170" y="2314"/>
                    <a:pt x="80170" y="1490"/>
                  </a:cubicBezTo>
                  <a:cubicBezTo>
                    <a:pt x="80170" y="668"/>
                    <a:pt x="62225" y="0"/>
                    <a:pt x="40087" y="0"/>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37" name="Google Shape;2165;p60"/>
            <p:cNvSpPr/>
            <p:nvPr/>
          </p:nvSpPr>
          <p:spPr>
            <a:xfrm>
              <a:off x="6752880" y="4089240"/>
              <a:ext cx="218880" cy="321120"/>
            </a:xfrm>
            <a:custGeom>
              <a:avLst/>
              <a:gdLst/>
              <a:ahLst/>
              <a:cxnLst/>
              <a:rect l="l" t="t" r="r" b="b"/>
              <a:pathLst>
                <a:path w="6759" h="10589">
                  <a:moveTo>
                    <a:pt x="3726" y="1"/>
                  </a:moveTo>
                  <a:cubicBezTo>
                    <a:pt x="2053" y="1"/>
                    <a:pt x="1206" y="3620"/>
                    <a:pt x="795" y="5529"/>
                  </a:cubicBezTo>
                  <a:cubicBezTo>
                    <a:pt x="12" y="9156"/>
                    <a:pt x="0" y="10589"/>
                    <a:pt x="346" y="10589"/>
                  </a:cubicBezTo>
                  <a:cubicBezTo>
                    <a:pt x="450" y="10589"/>
                    <a:pt x="588" y="10457"/>
                    <a:pt x="746" y="10215"/>
                  </a:cubicBezTo>
                  <a:lnTo>
                    <a:pt x="2312" y="7818"/>
                  </a:lnTo>
                  <a:cubicBezTo>
                    <a:pt x="2312" y="7818"/>
                    <a:pt x="6758" y="1726"/>
                    <a:pt x="4587" y="296"/>
                  </a:cubicBezTo>
                  <a:cubicBezTo>
                    <a:pt x="4278" y="92"/>
                    <a:pt x="3991" y="1"/>
                    <a:pt x="3726"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038" name="Google Shape;2166;p60"/>
            <p:cNvSpPr/>
            <p:nvPr/>
          </p:nvSpPr>
          <p:spPr>
            <a:xfrm>
              <a:off x="6780600" y="4227840"/>
              <a:ext cx="302040" cy="272520"/>
            </a:xfrm>
            <a:custGeom>
              <a:avLst/>
              <a:gdLst/>
              <a:ahLst/>
              <a:cxnLst/>
              <a:rect l="l" t="t" r="r" b="b"/>
              <a:pathLst>
                <a:path w="9312" h="8987">
                  <a:moveTo>
                    <a:pt x="6628" y="1"/>
                  </a:moveTo>
                  <a:cubicBezTo>
                    <a:pt x="5119" y="1"/>
                    <a:pt x="3367" y="2796"/>
                    <a:pt x="2434" y="4338"/>
                  </a:cubicBezTo>
                  <a:cubicBezTo>
                    <a:pt x="431" y="7659"/>
                    <a:pt x="0" y="8986"/>
                    <a:pt x="418" y="8986"/>
                  </a:cubicBezTo>
                  <a:cubicBezTo>
                    <a:pt x="521" y="8986"/>
                    <a:pt x="674" y="8907"/>
                    <a:pt x="868" y="8756"/>
                  </a:cubicBezTo>
                  <a:lnTo>
                    <a:pt x="3126" y="6996"/>
                  </a:lnTo>
                  <a:cubicBezTo>
                    <a:pt x="3126" y="6996"/>
                    <a:pt x="9312" y="2678"/>
                    <a:pt x="7725" y="622"/>
                  </a:cubicBezTo>
                  <a:cubicBezTo>
                    <a:pt x="7388" y="185"/>
                    <a:pt x="7016" y="1"/>
                    <a:pt x="6628"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039" name="Google Shape;2167;p60"/>
            <p:cNvSpPr/>
            <p:nvPr/>
          </p:nvSpPr>
          <p:spPr>
            <a:xfrm>
              <a:off x="6798240" y="4444560"/>
              <a:ext cx="261360" cy="181440"/>
            </a:xfrm>
            <a:custGeom>
              <a:avLst/>
              <a:gdLst/>
              <a:ahLst/>
              <a:cxnLst/>
              <a:rect l="l" t="t" r="r" b="b"/>
              <a:pathLst>
                <a:path w="8067" h="5991">
                  <a:moveTo>
                    <a:pt x="6210" y="0"/>
                  </a:moveTo>
                  <a:cubicBezTo>
                    <a:pt x="5062" y="0"/>
                    <a:pt x="3454" y="1738"/>
                    <a:pt x="2569" y="2725"/>
                  </a:cubicBezTo>
                  <a:cubicBezTo>
                    <a:pt x="486" y="5053"/>
                    <a:pt x="1" y="5991"/>
                    <a:pt x="390" y="5991"/>
                  </a:cubicBezTo>
                  <a:cubicBezTo>
                    <a:pt x="469" y="5991"/>
                    <a:pt x="585" y="5952"/>
                    <a:pt x="732" y="5877"/>
                  </a:cubicBezTo>
                  <a:lnTo>
                    <a:pt x="2711" y="4858"/>
                  </a:lnTo>
                  <a:cubicBezTo>
                    <a:pt x="2711" y="4858"/>
                    <a:pt x="8066" y="2454"/>
                    <a:pt x="7151" y="652"/>
                  </a:cubicBezTo>
                  <a:cubicBezTo>
                    <a:pt x="6915" y="188"/>
                    <a:pt x="6587" y="0"/>
                    <a:pt x="6210"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040" name="Google Shape;2168;p60"/>
            <p:cNvSpPr/>
            <p:nvPr/>
          </p:nvSpPr>
          <p:spPr>
            <a:xfrm>
              <a:off x="6808320" y="4597200"/>
              <a:ext cx="261360" cy="181440"/>
            </a:xfrm>
            <a:custGeom>
              <a:avLst/>
              <a:gdLst/>
              <a:ahLst/>
              <a:cxnLst/>
              <a:rect l="l" t="t" r="r" b="b"/>
              <a:pathLst>
                <a:path w="8066" h="5992">
                  <a:moveTo>
                    <a:pt x="6211" y="1"/>
                  </a:moveTo>
                  <a:cubicBezTo>
                    <a:pt x="5063" y="1"/>
                    <a:pt x="3453" y="1738"/>
                    <a:pt x="2568" y="2726"/>
                  </a:cubicBezTo>
                  <a:cubicBezTo>
                    <a:pt x="485" y="5054"/>
                    <a:pt x="0" y="5991"/>
                    <a:pt x="389" y="5991"/>
                  </a:cubicBezTo>
                  <a:cubicBezTo>
                    <a:pt x="469" y="5991"/>
                    <a:pt x="585" y="5952"/>
                    <a:pt x="731" y="5878"/>
                  </a:cubicBezTo>
                  <a:lnTo>
                    <a:pt x="2714" y="4858"/>
                  </a:lnTo>
                  <a:cubicBezTo>
                    <a:pt x="2714" y="4858"/>
                    <a:pt x="8066" y="2454"/>
                    <a:pt x="7150" y="652"/>
                  </a:cubicBezTo>
                  <a:cubicBezTo>
                    <a:pt x="6915" y="188"/>
                    <a:pt x="6588" y="1"/>
                    <a:pt x="6211"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041" name="Google Shape;2169;p60"/>
            <p:cNvSpPr/>
            <p:nvPr/>
          </p:nvSpPr>
          <p:spPr>
            <a:xfrm>
              <a:off x="6400800" y="4307760"/>
              <a:ext cx="383400" cy="164880"/>
            </a:xfrm>
            <a:custGeom>
              <a:avLst/>
              <a:gdLst/>
              <a:ahLst/>
              <a:cxnLst/>
              <a:rect l="l" t="t" r="r" b="b"/>
              <a:pathLst>
                <a:path w="11826" h="5438">
                  <a:moveTo>
                    <a:pt x="2795" y="0"/>
                  </a:moveTo>
                  <a:cubicBezTo>
                    <a:pt x="2290" y="0"/>
                    <a:pt x="1868" y="157"/>
                    <a:pt x="1590" y="539"/>
                  </a:cubicBezTo>
                  <a:cubicBezTo>
                    <a:pt x="0" y="2724"/>
                    <a:pt x="4453" y="3990"/>
                    <a:pt x="6645" y="4571"/>
                  </a:cubicBezTo>
                  <a:cubicBezTo>
                    <a:pt x="8993" y="5190"/>
                    <a:pt x="10417" y="5437"/>
                    <a:pt x="11125" y="5437"/>
                  </a:cubicBezTo>
                  <a:cubicBezTo>
                    <a:pt x="11825" y="5437"/>
                    <a:pt x="11825" y="5195"/>
                    <a:pt x="11324" y="4832"/>
                  </a:cubicBezTo>
                  <a:lnTo>
                    <a:pt x="8997" y="3159"/>
                  </a:lnTo>
                  <a:cubicBezTo>
                    <a:pt x="8997" y="3159"/>
                    <a:pt x="5063" y="0"/>
                    <a:pt x="2795"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042" name="Google Shape;2170;p60"/>
            <p:cNvSpPr/>
            <p:nvPr/>
          </p:nvSpPr>
          <p:spPr>
            <a:xfrm>
              <a:off x="6409440" y="4465080"/>
              <a:ext cx="402120" cy="117000"/>
            </a:xfrm>
            <a:custGeom>
              <a:avLst/>
              <a:gdLst/>
              <a:ahLst/>
              <a:cxnLst/>
              <a:rect l="l" t="t" r="r" b="b"/>
              <a:pathLst>
                <a:path w="12406" h="3862">
                  <a:moveTo>
                    <a:pt x="2839" y="1"/>
                  </a:moveTo>
                  <a:cubicBezTo>
                    <a:pt x="2038" y="1"/>
                    <a:pt x="1399" y="225"/>
                    <a:pt x="1123" y="826"/>
                  </a:cubicBezTo>
                  <a:cubicBezTo>
                    <a:pt x="0" y="3286"/>
                    <a:pt x="4617" y="3641"/>
                    <a:pt x="6878" y="3774"/>
                  </a:cubicBezTo>
                  <a:cubicBezTo>
                    <a:pt x="7922" y="3835"/>
                    <a:pt x="8784" y="3862"/>
                    <a:pt x="9483" y="3862"/>
                  </a:cubicBezTo>
                  <a:cubicBezTo>
                    <a:pt x="12016" y="3862"/>
                    <a:pt x="12405" y="3505"/>
                    <a:pt x="11516" y="3098"/>
                  </a:cubicBezTo>
                  <a:lnTo>
                    <a:pt x="8906" y="1923"/>
                  </a:lnTo>
                  <a:cubicBezTo>
                    <a:pt x="8906" y="1923"/>
                    <a:pt x="5183" y="1"/>
                    <a:pt x="2839"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043" name="Google Shape;2171;p60"/>
            <p:cNvSpPr/>
            <p:nvPr/>
          </p:nvSpPr>
          <p:spPr>
            <a:xfrm>
              <a:off x="6481440" y="4612320"/>
              <a:ext cx="343080" cy="94320"/>
            </a:xfrm>
            <a:custGeom>
              <a:avLst/>
              <a:gdLst/>
              <a:ahLst/>
              <a:cxnLst/>
              <a:rect l="l" t="t" r="r" b="b"/>
              <a:pathLst>
                <a:path w="10581" h="3124">
                  <a:moveTo>
                    <a:pt x="2431" y="0"/>
                  </a:moveTo>
                  <a:cubicBezTo>
                    <a:pt x="1705" y="0"/>
                    <a:pt x="1125" y="199"/>
                    <a:pt x="895" y="741"/>
                  </a:cubicBezTo>
                  <a:cubicBezTo>
                    <a:pt x="0" y="2846"/>
                    <a:pt x="3914" y="3041"/>
                    <a:pt x="5828" y="3100"/>
                  </a:cubicBezTo>
                  <a:cubicBezTo>
                    <a:pt x="6354" y="3116"/>
                    <a:pt x="6826" y="3123"/>
                    <a:pt x="7247" y="3123"/>
                  </a:cubicBezTo>
                  <a:cubicBezTo>
                    <a:pt x="10090" y="3123"/>
                    <a:pt x="10581" y="2779"/>
                    <a:pt x="9735" y="2422"/>
                  </a:cubicBezTo>
                  <a:lnTo>
                    <a:pt x="7501" y="1486"/>
                  </a:lnTo>
                  <a:cubicBezTo>
                    <a:pt x="7501" y="1486"/>
                    <a:pt x="4419" y="0"/>
                    <a:pt x="2431"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044" name="Google Shape;2172;p60"/>
            <p:cNvSpPr/>
            <p:nvPr/>
          </p:nvSpPr>
          <p:spPr>
            <a:xfrm>
              <a:off x="6487200" y="4704120"/>
              <a:ext cx="333720" cy="113760"/>
            </a:xfrm>
            <a:custGeom>
              <a:avLst/>
              <a:gdLst/>
              <a:ahLst/>
              <a:cxnLst/>
              <a:rect l="l" t="t" r="r" b="b"/>
              <a:pathLst>
                <a:path w="10298" h="3760">
                  <a:moveTo>
                    <a:pt x="2361" y="1"/>
                  </a:moveTo>
                  <a:cubicBezTo>
                    <a:pt x="1801" y="1"/>
                    <a:pt x="1349" y="167"/>
                    <a:pt x="1111" y="593"/>
                  </a:cubicBezTo>
                  <a:cubicBezTo>
                    <a:pt x="1" y="2594"/>
                    <a:pt x="3870" y="3199"/>
                    <a:pt x="5769" y="3463"/>
                  </a:cubicBezTo>
                  <a:cubicBezTo>
                    <a:pt x="7295" y="3673"/>
                    <a:pt x="8362" y="3760"/>
                    <a:pt x="9052" y="3760"/>
                  </a:cubicBezTo>
                  <a:cubicBezTo>
                    <a:pt x="10193" y="3760"/>
                    <a:pt x="10298" y="3521"/>
                    <a:pt x="9725" y="3202"/>
                  </a:cubicBezTo>
                  <a:lnTo>
                    <a:pt x="7599" y="2037"/>
                  </a:lnTo>
                  <a:cubicBezTo>
                    <a:pt x="7599" y="2037"/>
                    <a:pt x="4321" y="1"/>
                    <a:pt x="2361" y="1"/>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045" name="Google Shape;2173;p60"/>
            <p:cNvSpPr/>
            <p:nvPr/>
          </p:nvSpPr>
          <p:spPr>
            <a:xfrm>
              <a:off x="6463080" y="3979080"/>
              <a:ext cx="275040" cy="364680"/>
            </a:xfrm>
            <a:custGeom>
              <a:avLst/>
              <a:gdLst/>
              <a:ahLst/>
              <a:cxnLst/>
              <a:rect l="l" t="t" r="r" b="b"/>
              <a:pathLst>
                <a:path w="8488" h="12027">
                  <a:moveTo>
                    <a:pt x="3943" y="0"/>
                  </a:moveTo>
                  <a:cubicBezTo>
                    <a:pt x="3791" y="0"/>
                    <a:pt x="3634" y="21"/>
                    <a:pt x="3472" y="65"/>
                  </a:cubicBezTo>
                  <a:cubicBezTo>
                    <a:pt x="0" y="1005"/>
                    <a:pt x="2902" y="5483"/>
                    <a:pt x="4370" y="7640"/>
                  </a:cubicBezTo>
                  <a:cubicBezTo>
                    <a:pt x="6518" y="10794"/>
                    <a:pt x="7735" y="12027"/>
                    <a:pt x="8209" y="12027"/>
                  </a:cubicBezTo>
                  <a:cubicBezTo>
                    <a:pt x="8426" y="12027"/>
                    <a:pt x="8487" y="11767"/>
                    <a:pt x="8409" y="11314"/>
                  </a:cubicBezTo>
                  <a:lnTo>
                    <a:pt x="7828" y="8001"/>
                  </a:lnTo>
                  <a:cubicBezTo>
                    <a:pt x="7828" y="8001"/>
                    <a:pt x="6905" y="0"/>
                    <a:pt x="3943" y="0"/>
                  </a:cubicBez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046" name="Google Shape;2174;p60"/>
            <p:cNvSpPr/>
            <p:nvPr/>
          </p:nvSpPr>
          <p:spPr>
            <a:xfrm>
              <a:off x="6593400" y="4074840"/>
              <a:ext cx="233280" cy="892080"/>
            </a:xfrm>
            <a:custGeom>
              <a:avLst/>
              <a:gdLst/>
              <a:ahLst/>
              <a:cxnLst/>
              <a:rect l="l" t="t" r="r" b="b"/>
              <a:pathLst>
                <a:path w="7199" h="29404">
                  <a:moveTo>
                    <a:pt x="142" y="0"/>
                  </a:moveTo>
                  <a:cubicBezTo>
                    <a:pt x="122" y="0"/>
                    <a:pt x="102" y="5"/>
                    <a:pt x="84" y="15"/>
                  </a:cubicBezTo>
                  <a:cubicBezTo>
                    <a:pt x="21" y="46"/>
                    <a:pt x="0" y="123"/>
                    <a:pt x="32" y="182"/>
                  </a:cubicBezTo>
                  <a:cubicBezTo>
                    <a:pt x="81" y="280"/>
                    <a:pt x="5115" y="9749"/>
                    <a:pt x="5890" y="14102"/>
                  </a:cubicBezTo>
                  <a:cubicBezTo>
                    <a:pt x="6788" y="19126"/>
                    <a:pt x="6948" y="24794"/>
                    <a:pt x="6319" y="29264"/>
                  </a:cubicBezTo>
                  <a:cubicBezTo>
                    <a:pt x="6308" y="29330"/>
                    <a:pt x="6357" y="29393"/>
                    <a:pt x="6423" y="29404"/>
                  </a:cubicBezTo>
                  <a:lnTo>
                    <a:pt x="6441" y="29404"/>
                  </a:lnTo>
                  <a:cubicBezTo>
                    <a:pt x="6503" y="29404"/>
                    <a:pt x="6555" y="29359"/>
                    <a:pt x="6566" y="29296"/>
                  </a:cubicBezTo>
                  <a:cubicBezTo>
                    <a:pt x="7199" y="24804"/>
                    <a:pt x="7039" y="19105"/>
                    <a:pt x="6138" y="14057"/>
                  </a:cubicBezTo>
                  <a:cubicBezTo>
                    <a:pt x="5351" y="9666"/>
                    <a:pt x="299" y="161"/>
                    <a:pt x="251" y="67"/>
                  </a:cubicBezTo>
                  <a:cubicBezTo>
                    <a:pt x="227" y="24"/>
                    <a:pt x="185" y="0"/>
                    <a:pt x="142" y="0"/>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47" name="Google Shape;2175;p60"/>
            <p:cNvSpPr/>
            <p:nvPr/>
          </p:nvSpPr>
          <p:spPr>
            <a:xfrm>
              <a:off x="6757920" y="4177440"/>
              <a:ext cx="89640" cy="238680"/>
            </a:xfrm>
            <a:custGeom>
              <a:avLst/>
              <a:gdLst/>
              <a:ahLst/>
              <a:cxnLst/>
              <a:rect l="l" t="t" r="r" b="b"/>
              <a:pathLst>
                <a:path w="2771" h="7877">
                  <a:moveTo>
                    <a:pt x="2632" y="1"/>
                  </a:moveTo>
                  <a:cubicBezTo>
                    <a:pt x="2581" y="1"/>
                    <a:pt x="2532" y="33"/>
                    <a:pt x="2512" y="86"/>
                  </a:cubicBezTo>
                  <a:lnTo>
                    <a:pt x="25" y="7717"/>
                  </a:lnTo>
                  <a:cubicBezTo>
                    <a:pt x="1" y="7779"/>
                    <a:pt x="39" y="7849"/>
                    <a:pt x="102" y="7873"/>
                  </a:cubicBezTo>
                  <a:cubicBezTo>
                    <a:pt x="115" y="7877"/>
                    <a:pt x="129" y="7877"/>
                    <a:pt x="140" y="7877"/>
                  </a:cubicBezTo>
                  <a:cubicBezTo>
                    <a:pt x="192" y="7877"/>
                    <a:pt x="240" y="7845"/>
                    <a:pt x="258" y="7793"/>
                  </a:cubicBezTo>
                  <a:lnTo>
                    <a:pt x="2749" y="163"/>
                  </a:lnTo>
                  <a:cubicBezTo>
                    <a:pt x="2770" y="97"/>
                    <a:pt x="2735" y="28"/>
                    <a:pt x="2669" y="7"/>
                  </a:cubicBezTo>
                  <a:cubicBezTo>
                    <a:pt x="2657" y="3"/>
                    <a:pt x="2644" y="1"/>
                    <a:pt x="2632"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48" name="Google Shape;2176;p60"/>
            <p:cNvSpPr/>
            <p:nvPr/>
          </p:nvSpPr>
          <p:spPr>
            <a:xfrm>
              <a:off x="6783840" y="4319640"/>
              <a:ext cx="160920" cy="186120"/>
            </a:xfrm>
            <a:custGeom>
              <a:avLst/>
              <a:gdLst/>
              <a:ahLst/>
              <a:cxnLst/>
              <a:rect l="l" t="t" r="r" b="b"/>
              <a:pathLst>
                <a:path w="4970" h="6145">
                  <a:moveTo>
                    <a:pt x="4828" y="1"/>
                  </a:moveTo>
                  <a:cubicBezTo>
                    <a:pt x="4792" y="1"/>
                    <a:pt x="4757" y="17"/>
                    <a:pt x="4733" y="49"/>
                  </a:cubicBezTo>
                  <a:lnTo>
                    <a:pt x="47" y="5942"/>
                  </a:lnTo>
                  <a:cubicBezTo>
                    <a:pt x="1" y="5998"/>
                    <a:pt x="12" y="6074"/>
                    <a:pt x="64" y="6116"/>
                  </a:cubicBezTo>
                  <a:cubicBezTo>
                    <a:pt x="89" y="6137"/>
                    <a:pt x="116" y="6144"/>
                    <a:pt x="140" y="6144"/>
                  </a:cubicBezTo>
                  <a:cubicBezTo>
                    <a:pt x="179" y="6144"/>
                    <a:pt x="214" y="6127"/>
                    <a:pt x="238" y="6098"/>
                  </a:cubicBezTo>
                  <a:lnTo>
                    <a:pt x="4927" y="202"/>
                  </a:lnTo>
                  <a:cubicBezTo>
                    <a:pt x="4969" y="149"/>
                    <a:pt x="4959" y="70"/>
                    <a:pt x="4907" y="28"/>
                  </a:cubicBezTo>
                  <a:cubicBezTo>
                    <a:pt x="4883" y="10"/>
                    <a:pt x="4855" y="1"/>
                    <a:pt x="4828"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49" name="Google Shape;2177;p60"/>
            <p:cNvSpPr/>
            <p:nvPr/>
          </p:nvSpPr>
          <p:spPr>
            <a:xfrm>
              <a:off x="6554160" y="4379400"/>
              <a:ext cx="228960" cy="93600"/>
            </a:xfrm>
            <a:custGeom>
              <a:avLst/>
              <a:gdLst/>
              <a:ahLst/>
              <a:cxnLst/>
              <a:rect l="l" t="t" r="r" b="b"/>
              <a:pathLst>
                <a:path w="7071" h="3101">
                  <a:moveTo>
                    <a:pt x="140" y="1"/>
                  </a:moveTo>
                  <a:cubicBezTo>
                    <a:pt x="92" y="1"/>
                    <a:pt x="45" y="30"/>
                    <a:pt x="24" y="77"/>
                  </a:cubicBezTo>
                  <a:cubicBezTo>
                    <a:pt x="0" y="139"/>
                    <a:pt x="28" y="213"/>
                    <a:pt x="90" y="240"/>
                  </a:cubicBezTo>
                  <a:lnTo>
                    <a:pt x="6882" y="3090"/>
                  </a:lnTo>
                  <a:cubicBezTo>
                    <a:pt x="6896" y="3097"/>
                    <a:pt x="6913" y="3100"/>
                    <a:pt x="6927" y="3100"/>
                  </a:cubicBezTo>
                  <a:cubicBezTo>
                    <a:pt x="6976" y="3100"/>
                    <a:pt x="7024" y="3073"/>
                    <a:pt x="7042" y="3024"/>
                  </a:cubicBezTo>
                  <a:cubicBezTo>
                    <a:pt x="7070" y="2962"/>
                    <a:pt x="7038" y="2888"/>
                    <a:pt x="6976" y="2860"/>
                  </a:cubicBezTo>
                  <a:lnTo>
                    <a:pt x="188" y="11"/>
                  </a:lnTo>
                  <a:cubicBezTo>
                    <a:pt x="172" y="4"/>
                    <a:pt x="156" y="1"/>
                    <a:pt x="140"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50" name="Google Shape;2178;p60"/>
            <p:cNvSpPr/>
            <p:nvPr/>
          </p:nvSpPr>
          <p:spPr>
            <a:xfrm>
              <a:off x="6803280" y="4500720"/>
              <a:ext cx="174600" cy="126000"/>
            </a:xfrm>
            <a:custGeom>
              <a:avLst/>
              <a:gdLst/>
              <a:ahLst/>
              <a:cxnLst/>
              <a:rect l="l" t="t" r="r" b="b"/>
              <a:pathLst>
                <a:path w="5387" h="4160">
                  <a:moveTo>
                    <a:pt x="5245" y="1"/>
                  </a:moveTo>
                  <a:cubicBezTo>
                    <a:pt x="5218" y="1"/>
                    <a:pt x="5192" y="9"/>
                    <a:pt x="5170" y="26"/>
                  </a:cubicBezTo>
                  <a:lnTo>
                    <a:pt x="67" y="3937"/>
                  </a:lnTo>
                  <a:cubicBezTo>
                    <a:pt x="11" y="3979"/>
                    <a:pt x="1" y="4059"/>
                    <a:pt x="42" y="4110"/>
                  </a:cubicBezTo>
                  <a:cubicBezTo>
                    <a:pt x="67" y="4146"/>
                    <a:pt x="105" y="4160"/>
                    <a:pt x="139" y="4160"/>
                  </a:cubicBezTo>
                  <a:cubicBezTo>
                    <a:pt x="168" y="4160"/>
                    <a:pt x="192" y="4152"/>
                    <a:pt x="216" y="4136"/>
                  </a:cubicBezTo>
                  <a:lnTo>
                    <a:pt x="5320" y="224"/>
                  </a:lnTo>
                  <a:cubicBezTo>
                    <a:pt x="5375" y="183"/>
                    <a:pt x="5386" y="102"/>
                    <a:pt x="5345" y="51"/>
                  </a:cubicBezTo>
                  <a:cubicBezTo>
                    <a:pt x="5320" y="18"/>
                    <a:pt x="5282" y="1"/>
                    <a:pt x="5245"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51" name="Google Shape;2179;p60"/>
            <p:cNvSpPr/>
            <p:nvPr/>
          </p:nvSpPr>
          <p:spPr>
            <a:xfrm>
              <a:off x="6621480" y="4534920"/>
              <a:ext cx="181440" cy="41040"/>
            </a:xfrm>
            <a:custGeom>
              <a:avLst/>
              <a:gdLst/>
              <a:ahLst/>
              <a:cxnLst/>
              <a:rect l="l" t="t" r="r" b="b"/>
              <a:pathLst>
                <a:path w="5603" h="1360">
                  <a:moveTo>
                    <a:pt x="138" y="0"/>
                  </a:moveTo>
                  <a:cubicBezTo>
                    <a:pt x="80" y="0"/>
                    <a:pt x="28" y="42"/>
                    <a:pt x="15" y="100"/>
                  </a:cubicBezTo>
                  <a:cubicBezTo>
                    <a:pt x="1" y="166"/>
                    <a:pt x="43" y="232"/>
                    <a:pt x="113" y="246"/>
                  </a:cubicBezTo>
                  <a:lnTo>
                    <a:pt x="5443" y="1359"/>
                  </a:lnTo>
                  <a:lnTo>
                    <a:pt x="5470" y="1359"/>
                  </a:lnTo>
                  <a:cubicBezTo>
                    <a:pt x="5526" y="1359"/>
                    <a:pt x="5579" y="1322"/>
                    <a:pt x="5589" y="1262"/>
                  </a:cubicBezTo>
                  <a:cubicBezTo>
                    <a:pt x="5603" y="1196"/>
                    <a:pt x="5561" y="1130"/>
                    <a:pt x="5495" y="1116"/>
                  </a:cubicBezTo>
                  <a:lnTo>
                    <a:pt x="161" y="2"/>
                  </a:lnTo>
                  <a:cubicBezTo>
                    <a:pt x="153" y="1"/>
                    <a:pt x="146" y="0"/>
                    <a:pt x="138" y="0"/>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52" name="Google Shape;2180;p60"/>
            <p:cNvSpPr/>
            <p:nvPr/>
          </p:nvSpPr>
          <p:spPr>
            <a:xfrm>
              <a:off x="6669000" y="4672800"/>
              <a:ext cx="142200" cy="27000"/>
            </a:xfrm>
            <a:custGeom>
              <a:avLst/>
              <a:gdLst/>
              <a:ahLst/>
              <a:cxnLst/>
              <a:rect l="l" t="t" r="r" b="b"/>
              <a:pathLst>
                <a:path w="4395" h="904">
                  <a:moveTo>
                    <a:pt x="133" y="0"/>
                  </a:moveTo>
                  <a:cubicBezTo>
                    <a:pt x="72" y="0"/>
                    <a:pt x="20" y="44"/>
                    <a:pt x="11" y="106"/>
                  </a:cubicBezTo>
                  <a:cubicBezTo>
                    <a:pt x="0" y="172"/>
                    <a:pt x="46" y="235"/>
                    <a:pt x="115" y="246"/>
                  </a:cubicBezTo>
                  <a:lnTo>
                    <a:pt x="4242" y="900"/>
                  </a:lnTo>
                  <a:cubicBezTo>
                    <a:pt x="4249" y="903"/>
                    <a:pt x="4255" y="903"/>
                    <a:pt x="4263" y="903"/>
                  </a:cubicBezTo>
                  <a:cubicBezTo>
                    <a:pt x="4321" y="903"/>
                    <a:pt x="4374" y="858"/>
                    <a:pt x="4384" y="799"/>
                  </a:cubicBezTo>
                  <a:cubicBezTo>
                    <a:pt x="4395" y="729"/>
                    <a:pt x="4350" y="667"/>
                    <a:pt x="4284" y="656"/>
                  </a:cubicBezTo>
                  <a:lnTo>
                    <a:pt x="154" y="2"/>
                  </a:lnTo>
                  <a:cubicBezTo>
                    <a:pt x="147" y="1"/>
                    <a:pt x="140" y="0"/>
                    <a:pt x="133" y="0"/>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53" name="Google Shape;2181;p60"/>
            <p:cNvSpPr/>
            <p:nvPr/>
          </p:nvSpPr>
          <p:spPr>
            <a:xfrm>
              <a:off x="6814080" y="4697280"/>
              <a:ext cx="98640" cy="82800"/>
            </a:xfrm>
            <a:custGeom>
              <a:avLst/>
              <a:gdLst/>
              <a:ahLst/>
              <a:cxnLst/>
              <a:rect l="l" t="t" r="r" b="b"/>
              <a:pathLst>
                <a:path w="3052" h="2736">
                  <a:moveTo>
                    <a:pt x="2914" y="0"/>
                  </a:moveTo>
                  <a:cubicBezTo>
                    <a:pt x="2884" y="0"/>
                    <a:pt x="2853" y="11"/>
                    <a:pt x="2829" y="31"/>
                  </a:cubicBezTo>
                  <a:lnTo>
                    <a:pt x="53" y="2519"/>
                  </a:lnTo>
                  <a:cubicBezTo>
                    <a:pt x="4" y="2564"/>
                    <a:pt x="1" y="2644"/>
                    <a:pt x="46" y="2697"/>
                  </a:cubicBezTo>
                  <a:cubicBezTo>
                    <a:pt x="70" y="2721"/>
                    <a:pt x="102" y="2735"/>
                    <a:pt x="136" y="2735"/>
                  </a:cubicBezTo>
                  <a:cubicBezTo>
                    <a:pt x="168" y="2735"/>
                    <a:pt x="195" y="2724"/>
                    <a:pt x="220" y="2703"/>
                  </a:cubicBezTo>
                  <a:lnTo>
                    <a:pt x="2996" y="216"/>
                  </a:lnTo>
                  <a:cubicBezTo>
                    <a:pt x="3049" y="171"/>
                    <a:pt x="3052" y="94"/>
                    <a:pt x="3007" y="42"/>
                  </a:cubicBezTo>
                  <a:cubicBezTo>
                    <a:pt x="2983" y="14"/>
                    <a:pt x="2948" y="0"/>
                    <a:pt x="2914" y="0"/>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54" name="Google Shape;2182;p60"/>
            <p:cNvSpPr/>
            <p:nvPr/>
          </p:nvSpPr>
          <p:spPr>
            <a:xfrm>
              <a:off x="6658200" y="4770720"/>
              <a:ext cx="162360" cy="43560"/>
            </a:xfrm>
            <a:custGeom>
              <a:avLst/>
              <a:gdLst/>
              <a:ahLst/>
              <a:cxnLst/>
              <a:rect l="l" t="t" r="r" b="b"/>
              <a:pathLst>
                <a:path w="5018" h="1441">
                  <a:moveTo>
                    <a:pt x="138" y="0"/>
                  </a:moveTo>
                  <a:cubicBezTo>
                    <a:pt x="83" y="0"/>
                    <a:pt x="32" y="39"/>
                    <a:pt x="18" y="95"/>
                  </a:cubicBezTo>
                  <a:cubicBezTo>
                    <a:pt x="1" y="161"/>
                    <a:pt x="42" y="227"/>
                    <a:pt x="108" y="244"/>
                  </a:cubicBezTo>
                  <a:lnTo>
                    <a:pt x="4850" y="1438"/>
                  </a:lnTo>
                  <a:cubicBezTo>
                    <a:pt x="4861" y="1441"/>
                    <a:pt x="4871" y="1441"/>
                    <a:pt x="4882" y="1441"/>
                  </a:cubicBezTo>
                  <a:cubicBezTo>
                    <a:pt x="4937" y="1441"/>
                    <a:pt x="4990" y="1402"/>
                    <a:pt x="5003" y="1347"/>
                  </a:cubicBezTo>
                  <a:cubicBezTo>
                    <a:pt x="5017" y="1281"/>
                    <a:pt x="4979" y="1215"/>
                    <a:pt x="4913" y="1198"/>
                  </a:cubicBezTo>
                  <a:lnTo>
                    <a:pt x="168" y="4"/>
                  </a:lnTo>
                  <a:cubicBezTo>
                    <a:pt x="158" y="1"/>
                    <a:pt x="148" y="0"/>
                    <a:pt x="138" y="0"/>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55" name="Google Shape;2183;p60"/>
            <p:cNvSpPr/>
            <p:nvPr/>
          </p:nvSpPr>
          <p:spPr>
            <a:xfrm>
              <a:off x="6702480" y="4854600"/>
              <a:ext cx="181800" cy="227160"/>
            </a:xfrm>
            <a:custGeom>
              <a:avLst/>
              <a:gdLst/>
              <a:ahLst/>
              <a:cxnLst/>
              <a:rect l="l" t="t" r="r" b="b"/>
              <a:pathLst>
                <a:path w="5610" h="7495">
                  <a:moveTo>
                    <a:pt x="1" y="0"/>
                  </a:moveTo>
                  <a:lnTo>
                    <a:pt x="1" y="1163"/>
                  </a:lnTo>
                  <a:lnTo>
                    <a:pt x="488" y="1163"/>
                  </a:lnTo>
                  <a:lnTo>
                    <a:pt x="1504" y="7494"/>
                  </a:lnTo>
                  <a:lnTo>
                    <a:pt x="4106" y="7494"/>
                  </a:lnTo>
                  <a:lnTo>
                    <a:pt x="5122" y="1163"/>
                  </a:lnTo>
                  <a:lnTo>
                    <a:pt x="5609" y="1163"/>
                  </a:lnTo>
                  <a:lnTo>
                    <a:pt x="5609" y="0"/>
                  </a:lnTo>
                  <a:close/>
                </a:path>
              </a:pathLst>
            </a:custGeom>
            <a:solidFill>
              <a:schemeClr val="dk2"/>
            </a:solidFill>
            <a:ln w="0">
              <a:noFill/>
            </a:ln>
          </p:spPr>
          <p:style>
            <a:lnRef idx="0">
              <a:scrgbClr r="0" g="0" b="0"/>
            </a:lnRef>
            <a:fillRef idx="0">
              <a:scrgbClr r="0" g="0" b="0"/>
            </a:fillRef>
            <a:effectRef idx="0">
              <a:scrgbClr r="0" g="0" b="0"/>
            </a:effectRef>
            <a:fontRef idx="minor"/>
          </p:style>
        </p:sp>
        <p:sp>
          <p:nvSpPr>
            <p:cNvPr id="1056" name="Google Shape;2184;p60"/>
            <p:cNvSpPr/>
            <p:nvPr/>
          </p:nvSpPr>
          <p:spPr>
            <a:xfrm>
              <a:off x="6857280" y="3025080"/>
              <a:ext cx="333360" cy="452520"/>
            </a:xfrm>
            <a:custGeom>
              <a:avLst/>
              <a:gdLst/>
              <a:ahLst/>
              <a:cxnLst/>
              <a:rect l="l" t="t" r="r" b="b"/>
              <a:pathLst>
                <a:path w="10282" h="14915">
                  <a:moveTo>
                    <a:pt x="3257" y="1"/>
                  </a:moveTo>
                  <a:cubicBezTo>
                    <a:pt x="3071" y="1"/>
                    <a:pt x="2867" y="30"/>
                    <a:pt x="2649" y="103"/>
                  </a:cubicBezTo>
                  <a:cubicBezTo>
                    <a:pt x="1559" y="466"/>
                    <a:pt x="515" y="2041"/>
                    <a:pt x="780" y="3374"/>
                  </a:cubicBezTo>
                  <a:cubicBezTo>
                    <a:pt x="961" y="4299"/>
                    <a:pt x="1817" y="5659"/>
                    <a:pt x="2078" y="6178"/>
                  </a:cubicBezTo>
                  <a:cubicBezTo>
                    <a:pt x="2336" y="6700"/>
                    <a:pt x="1973" y="7580"/>
                    <a:pt x="1142" y="9400"/>
                  </a:cubicBezTo>
                  <a:cubicBezTo>
                    <a:pt x="311" y="11216"/>
                    <a:pt x="1" y="12931"/>
                    <a:pt x="2387" y="14438"/>
                  </a:cubicBezTo>
                  <a:cubicBezTo>
                    <a:pt x="2919" y="14773"/>
                    <a:pt x="3465" y="14915"/>
                    <a:pt x="4010" y="14915"/>
                  </a:cubicBezTo>
                  <a:cubicBezTo>
                    <a:pt x="5914" y="14915"/>
                    <a:pt x="7789" y="13173"/>
                    <a:pt x="8879" y="11838"/>
                  </a:cubicBezTo>
                  <a:cubicBezTo>
                    <a:pt x="10281" y="10127"/>
                    <a:pt x="7842" y="6178"/>
                    <a:pt x="7634" y="4519"/>
                  </a:cubicBezTo>
                  <a:cubicBezTo>
                    <a:pt x="7448" y="3040"/>
                    <a:pt x="7142" y="332"/>
                    <a:pt x="5249" y="332"/>
                  </a:cubicBezTo>
                  <a:cubicBezTo>
                    <a:pt x="5013" y="332"/>
                    <a:pt x="4753" y="374"/>
                    <a:pt x="4465" y="466"/>
                  </a:cubicBezTo>
                  <a:cubicBezTo>
                    <a:pt x="4465" y="466"/>
                    <a:pt x="4000" y="1"/>
                    <a:pt x="325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57" name="Google Shape;2185;p60"/>
            <p:cNvSpPr/>
            <p:nvPr/>
          </p:nvSpPr>
          <p:spPr>
            <a:xfrm>
              <a:off x="7017480" y="3387960"/>
              <a:ext cx="266040" cy="288000"/>
            </a:xfrm>
            <a:custGeom>
              <a:avLst/>
              <a:gdLst/>
              <a:ahLst/>
              <a:cxnLst/>
              <a:rect l="l" t="t" r="r" b="b"/>
              <a:pathLst>
                <a:path w="8204" h="9496">
                  <a:moveTo>
                    <a:pt x="5150" y="1"/>
                  </a:moveTo>
                  <a:cubicBezTo>
                    <a:pt x="3659" y="1479"/>
                    <a:pt x="1928" y="1683"/>
                    <a:pt x="1085" y="1683"/>
                  </a:cubicBezTo>
                  <a:cubicBezTo>
                    <a:pt x="763" y="1683"/>
                    <a:pt x="570" y="1653"/>
                    <a:pt x="570" y="1653"/>
                  </a:cubicBezTo>
                  <a:lnTo>
                    <a:pt x="0" y="4044"/>
                  </a:lnTo>
                  <a:lnTo>
                    <a:pt x="1089" y="9495"/>
                  </a:lnTo>
                  <a:lnTo>
                    <a:pt x="8204" y="5807"/>
                  </a:lnTo>
                  <a:lnTo>
                    <a:pt x="6597" y="1653"/>
                  </a:lnTo>
                  <a:lnTo>
                    <a:pt x="5150"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58" name="Google Shape;2186;p60"/>
            <p:cNvSpPr/>
            <p:nvPr/>
          </p:nvSpPr>
          <p:spPr>
            <a:xfrm>
              <a:off x="7014240" y="3384720"/>
              <a:ext cx="272880" cy="293760"/>
            </a:xfrm>
            <a:custGeom>
              <a:avLst/>
              <a:gdLst/>
              <a:ahLst/>
              <a:cxnLst/>
              <a:rect l="l" t="t" r="r" b="b"/>
              <a:pathLst>
                <a:path w="8416" h="9691">
                  <a:moveTo>
                    <a:pt x="5247" y="245"/>
                  </a:moveTo>
                  <a:lnTo>
                    <a:pt x="6611" y="1804"/>
                  </a:lnTo>
                  <a:lnTo>
                    <a:pt x="8180" y="5860"/>
                  </a:lnTo>
                  <a:lnTo>
                    <a:pt x="1263" y="9444"/>
                  </a:lnTo>
                  <a:lnTo>
                    <a:pt x="202" y="4142"/>
                  </a:lnTo>
                  <a:lnTo>
                    <a:pt x="748" y="1859"/>
                  </a:lnTo>
                  <a:cubicBezTo>
                    <a:pt x="835" y="1867"/>
                    <a:pt x="979" y="1877"/>
                    <a:pt x="1169" y="1877"/>
                  </a:cubicBezTo>
                  <a:cubicBezTo>
                    <a:pt x="2012" y="1877"/>
                    <a:pt x="3748" y="1679"/>
                    <a:pt x="5247" y="245"/>
                  </a:cubicBezTo>
                  <a:close/>
                  <a:moveTo>
                    <a:pt x="5254" y="1"/>
                  </a:moveTo>
                  <a:cubicBezTo>
                    <a:pt x="5230" y="1"/>
                    <a:pt x="5201" y="12"/>
                    <a:pt x="5180" y="29"/>
                  </a:cubicBezTo>
                  <a:cubicBezTo>
                    <a:pt x="3713" y="1484"/>
                    <a:pt x="1987" y="1680"/>
                    <a:pt x="1166" y="1680"/>
                  </a:cubicBezTo>
                  <a:cubicBezTo>
                    <a:pt x="870" y="1680"/>
                    <a:pt x="692" y="1654"/>
                    <a:pt x="686" y="1653"/>
                  </a:cubicBezTo>
                  <a:cubicBezTo>
                    <a:pt x="680" y="1652"/>
                    <a:pt x="674" y="1652"/>
                    <a:pt x="668" y="1652"/>
                  </a:cubicBezTo>
                  <a:cubicBezTo>
                    <a:pt x="624" y="1652"/>
                    <a:pt x="586" y="1684"/>
                    <a:pt x="575" y="1727"/>
                  </a:cubicBezTo>
                  <a:lnTo>
                    <a:pt x="3" y="4117"/>
                  </a:lnTo>
                  <a:cubicBezTo>
                    <a:pt x="0" y="4131"/>
                    <a:pt x="0" y="4145"/>
                    <a:pt x="3" y="4158"/>
                  </a:cubicBezTo>
                  <a:lnTo>
                    <a:pt x="1093" y="9614"/>
                  </a:lnTo>
                  <a:cubicBezTo>
                    <a:pt x="1100" y="9642"/>
                    <a:pt x="1121" y="9669"/>
                    <a:pt x="1148" y="9684"/>
                  </a:cubicBezTo>
                  <a:cubicBezTo>
                    <a:pt x="1162" y="9687"/>
                    <a:pt x="1177" y="9690"/>
                    <a:pt x="1190" y="9690"/>
                  </a:cubicBezTo>
                  <a:cubicBezTo>
                    <a:pt x="1207" y="9690"/>
                    <a:pt x="1222" y="9687"/>
                    <a:pt x="1235" y="9680"/>
                  </a:cubicBezTo>
                  <a:lnTo>
                    <a:pt x="8350" y="5992"/>
                  </a:lnTo>
                  <a:cubicBezTo>
                    <a:pt x="8395" y="5971"/>
                    <a:pt x="8416" y="5916"/>
                    <a:pt x="8399" y="5870"/>
                  </a:cubicBezTo>
                  <a:lnTo>
                    <a:pt x="6788" y="1716"/>
                  </a:lnTo>
                  <a:cubicBezTo>
                    <a:pt x="6784" y="1706"/>
                    <a:pt x="6778" y="1695"/>
                    <a:pt x="6771" y="1685"/>
                  </a:cubicBezTo>
                  <a:lnTo>
                    <a:pt x="5327" y="36"/>
                  </a:lnTo>
                  <a:cubicBezTo>
                    <a:pt x="5310" y="15"/>
                    <a:pt x="5281" y="1"/>
                    <a:pt x="5254"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59" name="Google Shape;2187;p60"/>
            <p:cNvSpPr/>
            <p:nvPr/>
          </p:nvSpPr>
          <p:spPr>
            <a:xfrm>
              <a:off x="6930000" y="3168360"/>
              <a:ext cx="254520" cy="272520"/>
            </a:xfrm>
            <a:custGeom>
              <a:avLst/>
              <a:gdLst/>
              <a:ahLst/>
              <a:cxnLst/>
              <a:rect l="l" t="t" r="r" b="b"/>
              <a:pathLst>
                <a:path w="7850" h="8988">
                  <a:moveTo>
                    <a:pt x="6750" y="0"/>
                  </a:moveTo>
                  <a:lnTo>
                    <a:pt x="3532" y="675"/>
                  </a:lnTo>
                  <a:lnTo>
                    <a:pt x="1921" y="1715"/>
                  </a:lnTo>
                  <a:cubicBezTo>
                    <a:pt x="1921" y="1715"/>
                    <a:pt x="1" y="3222"/>
                    <a:pt x="1" y="3378"/>
                  </a:cubicBezTo>
                  <a:cubicBezTo>
                    <a:pt x="1" y="3531"/>
                    <a:pt x="3250" y="8972"/>
                    <a:pt x="3250" y="8972"/>
                  </a:cubicBezTo>
                  <a:cubicBezTo>
                    <a:pt x="3250" y="8972"/>
                    <a:pt x="3380" y="8988"/>
                    <a:pt x="3607" y="8988"/>
                  </a:cubicBezTo>
                  <a:cubicBezTo>
                    <a:pt x="4378" y="8988"/>
                    <a:pt x="6257" y="8808"/>
                    <a:pt x="7850" y="7230"/>
                  </a:cubicBezTo>
                  <a:lnTo>
                    <a:pt x="7842" y="7219"/>
                  </a:lnTo>
                  <a:lnTo>
                    <a:pt x="6750"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060" name="Google Shape;2188;p60"/>
            <p:cNvSpPr/>
            <p:nvPr/>
          </p:nvSpPr>
          <p:spPr>
            <a:xfrm>
              <a:off x="6926760" y="3165480"/>
              <a:ext cx="261000" cy="278280"/>
            </a:xfrm>
            <a:custGeom>
              <a:avLst/>
              <a:gdLst/>
              <a:ahLst/>
              <a:cxnLst/>
              <a:rect l="l" t="t" r="r" b="b"/>
              <a:pathLst>
                <a:path w="8052" h="9182">
                  <a:moveTo>
                    <a:pt x="6767" y="215"/>
                  </a:moveTo>
                  <a:lnTo>
                    <a:pt x="7839" y="7299"/>
                  </a:lnTo>
                  <a:cubicBezTo>
                    <a:pt x="6282" y="8812"/>
                    <a:pt x="4440" y="8982"/>
                    <a:pt x="3698" y="8982"/>
                  </a:cubicBezTo>
                  <a:cubicBezTo>
                    <a:pt x="3563" y="8982"/>
                    <a:pt x="3464" y="8977"/>
                    <a:pt x="3410" y="8972"/>
                  </a:cubicBezTo>
                  <a:cubicBezTo>
                    <a:pt x="2161" y="6885"/>
                    <a:pt x="317" y="3764"/>
                    <a:pt x="203" y="3486"/>
                  </a:cubicBezTo>
                  <a:cubicBezTo>
                    <a:pt x="317" y="3319"/>
                    <a:pt x="1232" y="2556"/>
                    <a:pt x="2074" y="1896"/>
                  </a:cubicBezTo>
                  <a:lnTo>
                    <a:pt x="3671" y="865"/>
                  </a:lnTo>
                  <a:lnTo>
                    <a:pt x="6767" y="215"/>
                  </a:lnTo>
                  <a:close/>
                  <a:moveTo>
                    <a:pt x="6852" y="0"/>
                  </a:moveTo>
                  <a:cubicBezTo>
                    <a:pt x="6845" y="0"/>
                    <a:pt x="6837" y="1"/>
                    <a:pt x="6830" y="3"/>
                  </a:cubicBezTo>
                  <a:lnTo>
                    <a:pt x="3612" y="677"/>
                  </a:lnTo>
                  <a:cubicBezTo>
                    <a:pt x="3598" y="677"/>
                    <a:pt x="3588" y="685"/>
                    <a:pt x="3577" y="692"/>
                  </a:cubicBezTo>
                  <a:lnTo>
                    <a:pt x="1959" y="1735"/>
                  </a:lnTo>
                  <a:cubicBezTo>
                    <a:pt x="0" y="3270"/>
                    <a:pt x="0" y="3420"/>
                    <a:pt x="0" y="3475"/>
                  </a:cubicBezTo>
                  <a:cubicBezTo>
                    <a:pt x="0" y="3625"/>
                    <a:pt x="1775" y="6627"/>
                    <a:pt x="3264" y="9118"/>
                  </a:cubicBezTo>
                  <a:cubicBezTo>
                    <a:pt x="3281" y="9146"/>
                    <a:pt x="3309" y="9164"/>
                    <a:pt x="3340" y="9167"/>
                  </a:cubicBezTo>
                  <a:cubicBezTo>
                    <a:pt x="3344" y="9167"/>
                    <a:pt x="3472" y="9181"/>
                    <a:pt x="3689" y="9181"/>
                  </a:cubicBezTo>
                  <a:cubicBezTo>
                    <a:pt x="4464" y="9181"/>
                    <a:pt x="6402" y="9003"/>
                    <a:pt x="8020" y="7399"/>
                  </a:cubicBezTo>
                  <a:cubicBezTo>
                    <a:pt x="8047" y="7372"/>
                    <a:pt x="8052" y="7327"/>
                    <a:pt x="8037" y="7288"/>
                  </a:cubicBezTo>
                  <a:lnTo>
                    <a:pt x="6949" y="83"/>
                  </a:lnTo>
                  <a:cubicBezTo>
                    <a:pt x="6945" y="55"/>
                    <a:pt x="6931" y="35"/>
                    <a:pt x="6907" y="17"/>
                  </a:cubicBezTo>
                  <a:cubicBezTo>
                    <a:pt x="6891" y="7"/>
                    <a:pt x="6872" y="0"/>
                    <a:pt x="6852"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61" name="Google Shape;2189;p60"/>
            <p:cNvSpPr/>
            <p:nvPr/>
          </p:nvSpPr>
          <p:spPr>
            <a:xfrm>
              <a:off x="7152480" y="3410640"/>
              <a:ext cx="7920" cy="4680"/>
            </a:xfrm>
            <a:custGeom>
              <a:avLst/>
              <a:gdLst/>
              <a:ahLst/>
              <a:cxnLst/>
              <a:rect l="l" t="t" r="r" b="b"/>
              <a:pathLst>
                <a:path w="252" h="165">
                  <a:moveTo>
                    <a:pt x="251" y="1"/>
                  </a:moveTo>
                  <a:cubicBezTo>
                    <a:pt x="168" y="56"/>
                    <a:pt x="84" y="112"/>
                    <a:pt x="1" y="164"/>
                  </a:cubicBezTo>
                  <a:cubicBezTo>
                    <a:pt x="99" y="136"/>
                    <a:pt x="185" y="81"/>
                    <a:pt x="251"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62" name="Google Shape;2190;p60"/>
            <p:cNvSpPr/>
            <p:nvPr/>
          </p:nvSpPr>
          <p:spPr>
            <a:xfrm>
              <a:off x="7031880" y="3171960"/>
              <a:ext cx="147600" cy="241560"/>
            </a:xfrm>
            <a:custGeom>
              <a:avLst/>
              <a:gdLst/>
              <a:ahLst/>
              <a:cxnLst/>
              <a:rect l="l" t="t" r="r" b="b"/>
              <a:pathLst>
                <a:path w="4563" h="7972">
                  <a:moveTo>
                    <a:pt x="3525" y="1"/>
                  </a:moveTo>
                  <a:lnTo>
                    <a:pt x="1205" y="489"/>
                  </a:lnTo>
                  <a:cubicBezTo>
                    <a:pt x="1859" y="1020"/>
                    <a:pt x="2899" y="2676"/>
                    <a:pt x="2551" y="3257"/>
                  </a:cubicBezTo>
                  <a:cubicBezTo>
                    <a:pt x="2433" y="3456"/>
                    <a:pt x="2217" y="3522"/>
                    <a:pt x="1977" y="3522"/>
                  </a:cubicBezTo>
                  <a:cubicBezTo>
                    <a:pt x="1605" y="3522"/>
                    <a:pt x="1181" y="3358"/>
                    <a:pt x="1003" y="3282"/>
                  </a:cubicBezTo>
                  <a:cubicBezTo>
                    <a:pt x="857" y="3540"/>
                    <a:pt x="415" y="4253"/>
                    <a:pt x="1" y="4388"/>
                  </a:cubicBezTo>
                  <a:cubicBezTo>
                    <a:pt x="144" y="4458"/>
                    <a:pt x="367" y="4552"/>
                    <a:pt x="513" y="4552"/>
                  </a:cubicBezTo>
                  <a:cubicBezTo>
                    <a:pt x="742" y="4552"/>
                    <a:pt x="927" y="4047"/>
                    <a:pt x="927" y="4047"/>
                  </a:cubicBezTo>
                  <a:lnTo>
                    <a:pt x="1202" y="3588"/>
                  </a:lnTo>
                  <a:cubicBezTo>
                    <a:pt x="1202" y="3588"/>
                    <a:pt x="1420" y="3783"/>
                    <a:pt x="1789" y="3783"/>
                  </a:cubicBezTo>
                  <a:cubicBezTo>
                    <a:pt x="1925" y="3783"/>
                    <a:pt x="2085" y="3755"/>
                    <a:pt x="2259" y="3678"/>
                  </a:cubicBezTo>
                  <a:cubicBezTo>
                    <a:pt x="2902" y="3403"/>
                    <a:pt x="2534" y="2391"/>
                    <a:pt x="2443" y="2026"/>
                  </a:cubicBezTo>
                  <a:cubicBezTo>
                    <a:pt x="2401" y="1862"/>
                    <a:pt x="2568" y="1817"/>
                    <a:pt x="2770" y="1817"/>
                  </a:cubicBezTo>
                  <a:cubicBezTo>
                    <a:pt x="3018" y="1817"/>
                    <a:pt x="3317" y="1887"/>
                    <a:pt x="3317" y="1887"/>
                  </a:cubicBezTo>
                  <a:cubicBezTo>
                    <a:pt x="3317" y="1887"/>
                    <a:pt x="3874" y="3098"/>
                    <a:pt x="4103" y="3808"/>
                  </a:cubicBezTo>
                  <a:lnTo>
                    <a:pt x="3525" y="1"/>
                  </a:lnTo>
                  <a:close/>
                  <a:moveTo>
                    <a:pt x="4197" y="4430"/>
                  </a:moveTo>
                  <a:cubicBezTo>
                    <a:pt x="4148" y="5102"/>
                    <a:pt x="3783" y="6253"/>
                    <a:pt x="3821" y="6528"/>
                  </a:cubicBezTo>
                  <a:cubicBezTo>
                    <a:pt x="3866" y="6848"/>
                    <a:pt x="3866" y="7447"/>
                    <a:pt x="3686" y="7631"/>
                  </a:cubicBezTo>
                  <a:cubicBezTo>
                    <a:pt x="3630" y="7686"/>
                    <a:pt x="3532" y="7816"/>
                    <a:pt x="3424" y="7972"/>
                  </a:cubicBezTo>
                  <a:cubicBezTo>
                    <a:pt x="3696" y="7816"/>
                    <a:pt x="3970" y="7628"/>
                    <a:pt x="4242" y="7405"/>
                  </a:cubicBezTo>
                  <a:lnTo>
                    <a:pt x="4562" y="6851"/>
                  </a:lnTo>
                  <a:lnTo>
                    <a:pt x="4197" y="4430"/>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63" name="Google Shape;2191;p60"/>
            <p:cNvSpPr/>
            <p:nvPr/>
          </p:nvSpPr>
          <p:spPr>
            <a:xfrm>
              <a:off x="7027200" y="3339360"/>
              <a:ext cx="84240" cy="56880"/>
            </a:xfrm>
            <a:custGeom>
              <a:avLst/>
              <a:gdLst/>
              <a:ahLst/>
              <a:cxnLst/>
              <a:rect l="l" t="t" r="r" b="b"/>
              <a:pathLst>
                <a:path w="2610" h="1886">
                  <a:moveTo>
                    <a:pt x="2551" y="1"/>
                  </a:moveTo>
                  <a:cubicBezTo>
                    <a:pt x="2248" y="1"/>
                    <a:pt x="517" y="1285"/>
                    <a:pt x="517" y="1285"/>
                  </a:cubicBezTo>
                  <a:cubicBezTo>
                    <a:pt x="517" y="1285"/>
                    <a:pt x="1" y="1886"/>
                    <a:pt x="339" y="1886"/>
                  </a:cubicBezTo>
                  <a:cubicBezTo>
                    <a:pt x="351" y="1886"/>
                    <a:pt x="364" y="1885"/>
                    <a:pt x="378" y="1883"/>
                  </a:cubicBezTo>
                  <a:cubicBezTo>
                    <a:pt x="791" y="1838"/>
                    <a:pt x="2374" y="582"/>
                    <a:pt x="2583" y="92"/>
                  </a:cubicBezTo>
                  <a:cubicBezTo>
                    <a:pt x="2610" y="28"/>
                    <a:pt x="2596" y="1"/>
                    <a:pt x="2551"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64" name="Google Shape;2192;p60"/>
            <p:cNvSpPr/>
            <p:nvPr/>
          </p:nvSpPr>
          <p:spPr>
            <a:xfrm>
              <a:off x="7046280" y="3247560"/>
              <a:ext cx="81000" cy="122400"/>
            </a:xfrm>
            <a:custGeom>
              <a:avLst/>
              <a:gdLst/>
              <a:ahLst/>
              <a:cxnLst/>
              <a:rect l="l" t="t" r="r" b="b"/>
              <a:pathLst>
                <a:path w="2502" h="4044">
                  <a:moveTo>
                    <a:pt x="143" y="0"/>
                  </a:moveTo>
                  <a:lnTo>
                    <a:pt x="1" y="1111"/>
                  </a:lnTo>
                  <a:lnTo>
                    <a:pt x="88" y="1204"/>
                  </a:lnTo>
                  <a:lnTo>
                    <a:pt x="644" y="1789"/>
                  </a:lnTo>
                  <a:lnTo>
                    <a:pt x="786" y="4043"/>
                  </a:lnTo>
                  <a:lnTo>
                    <a:pt x="1465" y="3936"/>
                  </a:lnTo>
                  <a:lnTo>
                    <a:pt x="929" y="1824"/>
                  </a:lnTo>
                  <a:lnTo>
                    <a:pt x="1788" y="3612"/>
                  </a:lnTo>
                  <a:lnTo>
                    <a:pt x="2502" y="2899"/>
                  </a:lnTo>
                  <a:lnTo>
                    <a:pt x="964" y="1503"/>
                  </a:lnTo>
                  <a:lnTo>
                    <a:pt x="929" y="394"/>
                  </a:lnTo>
                  <a:lnTo>
                    <a:pt x="143"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65" name="Google Shape;2193;p60"/>
            <p:cNvSpPr/>
            <p:nvPr/>
          </p:nvSpPr>
          <p:spPr>
            <a:xfrm>
              <a:off x="6983640" y="3183120"/>
              <a:ext cx="137880" cy="119520"/>
            </a:xfrm>
            <a:custGeom>
              <a:avLst/>
              <a:gdLst/>
              <a:ahLst/>
              <a:cxnLst/>
              <a:rect l="l" t="t" r="r" b="b"/>
              <a:pathLst>
                <a:path w="4260" h="3945">
                  <a:moveTo>
                    <a:pt x="2069" y="1"/>
                  </a:moveTo>
                  <a:cubicBezTo>
                    <a:pt x="1423" y="1"/>
                    <a:pt x="676" y="552"/>
                    <a:pt x="676" y="552"/>
                  </a:cubicBezTo>
                  <a:cubicBezTo>
                    <a:pt x="676" y="552"/>
                    <a:pt x="1" y="865"/>
                    <a:pt x="1" y="1488"/>
                  </a:cubicBezTo>
                  <a:cubicBezTo>
                    <a:pt x="1" y="2111"/>
                    <a:pt x="731" y="3586"/>
                    <a:pt x="1201" y="3899"/>
                  </a:cubicBezTo>
                  <a:cubicBezTo>
                    <a:pt x="1247" y="3930"/>
                    <a:pt x="1297" y="3944"/>
                    <a:pt x="1348" y="3944"/>
                  </a:cubicBezTo>
                  <a:cubicBezTo>
                    <a:pt x="1813" y="3944"/>
                    <a:pt x="2443" y="2785"/>
                    <a:pt x="2443" y="2785"/>
                  </a:cubicBezTo>
                  <a:cubicBezTo>
                    <a:pt x="2443" y="2785"/>
                    <a:pt x="3007" y="3056"/>
                    <a:pt x="3462" y="3056"/>
                  </a:cubicBezTo>
                  <a:cubicBezTo>
                    <a:pt x="3668" y="3056"/>
                    <a:pt x="3852" y="3000"/>
                    <a:pt x="3949" y="2838"/>
                  </a:cubicBezTo>
                  <a:cubicBezTo>
                    <a:pt x="4259" y="2316"/>
                    <a:pt x="3223" y="604"/>
                    <a:pt x="2547" y="138"/>
                  </a:cubicBezTo>
                  <a:cubicBezTo>
                    <a:pt x="2406" y="40"/>
                    <a:pt x="2241" y="1"/>
                    <a:pt x="2069"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066" name="Google Shape;2194;p60"/>
            <p:cNvSpPr/>
            <p:nvPr/>
          </p:nvSpPr>
          <p:spPr>
            <a:xfrm>
              <a:off x="6980760" y="3180240"/>
              <a:ext cx="145440" cy="125280"/>
            </a:xfrm>
            <a:custGeom>
              <a:avLst/>
              <a:gdLst/>
              <a:ahLst/>
              <a:cxnLst/>
              <a:rect l="l" t="t" r="r" b="b"/>
              <a:pathLst>
                <a:path w="4496" h="4143">
                  <a:moveTo>
                    <a:pt x="2164" y="200"/>
                  </a:moveTo>
                  <a:cubicBezTo>
                    <a:pt x="2318" y="200"/>
                    <a:pt x="2464" y="231"/>
                    <a:pt x="2585" y="318"/>
                  </a:cubicBezTo>
                  <a:cubicBezTo>
                    <a:pt x="3261" y="784"/>
                    <a:pt x="4224" y="2451"/>
                    <a:pt x="3960" y="2885"/>
                  </a:cubicBezTo>
                  <a:cubicBezTo>
                    <a:pt x="3885" y="3011"/>
                    <a:pt x="3734" y="3056"/>
                    <a:pt x="3556" y="3056"/>
                  </a:cubicBezTo>
                  <a:cubicBezTo>
                    <a:pt x="3219" y="3056"/>
                    <a:pt x="2784" y="2893"/>
                    <a:pt x="2582" y="2795"/>
                  </a:cubicBezTo>
                  <a:cubicBezTo>
                    <a:pt x="2568" y="2789"/>
                    <a:pt x="2554" y="2786"/>
                    <a:pt x="2540" y="2786"/>
                  </a:cubicBezTo>
                  <a:cubicBezTo>
                    <a:pt x="2504" y="2786"/>
                    <a:pt x="2471" y="2805"/>
                    <a:pt x="2453" y="2837"/>
                  </a:cubicBezTo>
                  <a:cubicBezTo>
                    <a:pt x="2300" y="3115"/>
                    <a:pt x="1834" y="3853"/>
                    <a:pt x="1496" y="3937"/>
                  </a:cubicBezTo>
                  <a:cubicBezTo>
                    <a:pt x="1478" y="3941"/>
                    <a:pt x="1461" y="3943"/>
                    <a:pt x="1444" y="3943"/>
                  </a:cubicBezTo>
                  <a:cubicBezTo>
                    <a:pt x="1411" y="3943"/>
                    <a:pt x="1380" y="3934"/>
                    <a:pt x="1350" y="3916"/>
                  </a:cubicBezTo>
                  <a:cubicBezTo>
                    <a:pt x="908" y="3623"/>
                    <a:pt x="199" y="2186"/>
                    <a:pt x="199" y="1588"/>
                  </a:cubicBezTo>
                  <a:cubicBezTo>
                    <a:pt x="199" y="1035"/>
                    <a:pt x="807" y="746"/>
                    <a:pt x="815" y="743"/>
                  </a:cubicBezTo>
                  <a:cubicBezTo>
                    <a:pt x="822" y="739"/>
                    <a:pt x="828" y="735"/>
                    <a:pt x="832" y="732"/>
                  </a:cubicBezTo>
                  <a:cubicBezTo>
                    <a:pt x="842" y="725"/>
                    <a:pt x="1562" y="200"/>
                    <a:pt x="2164" y="200"/>
                  </a:cubicBezTo>
                  <a:close/>
                  <a:moveTo>
                    <a:pt x="2167" y="0"/>
                  </a:moveTo>
                  <a:cubicBezTo>
                    <a:pt x="1524" y="0"/>
                    <a:pt x="813" y="500"/>
                    <a:pt x="724" y="565"/>
                  </a:cubicBezTo>
                  <a:cubicBezTo>
                    <a:pt x="634" y="610"/>
                    <a:pt x="1" y="941"/>
                    <a:pt x="1" y="1588"/>
                  </a:cubicBezTo>
                  <a:cubicBezTo>
                    <a:pt x="1" y="2242"/>
                    <a:pt x="756" y="3755"/>
                    <a:pt x="1242" y="4083"/>
                  </a:cubicBezTo>
                  <a:cubicBezTo>
                    <a:pt x="1302" y="4121"/>
                    <a:pt x="1371" y="4142"/>
                    <a:pt x="1445" y="4142"/>
                  </a:cubicBezTo>
                  <a:cubicBezTo>
                    <a:pt x="1475" y="4142"/>
                    <a:pt x="1510" y="4138"/>
                    <a:pt x="1546" y="4131"/>
                  </a:cubicBezTo>
                  <a:cubicBezTo>
                    <a:pt x="1966" y="4027"/>
                    <a:pt x="2432" y="3275"/>
                    <a:pt x="2582" y="3011"/>
                  </a:cubicBezTo>
                  <a:cubicBezTo>
                    <a:pt x="2760" y="3089"/>
                    <a:pt x="3183" y="3252"/>
                    <a:pt x="3555" y="3252"/>
                  </a:cubicBezTo>
                  <a:cubicBezTo>
                    <a:pt x="3794" y="3252"/>
                    <a:pt x="4012" y="3185"/>
                    <a:pt x="4130" y="2986"/>
                  </a:cubicBezTo>
                  <a:cubicBezTo>
                    <a:pt x="4496" y="2381"/>
                    <a:pt x="3341" y="600"/>
                    <a:pt x="2700" y="155"/>
                  </a:cubicBezTo>
                  <a:cubicBezTo>
                    <a:pt x="2540" y="44"/>
                    <a:pt x="2356" y="0"/>
                    <a:pt x="2167"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67" name="Google Shape;2195;p60"/>
            <p:cNvSpPr/>
            <p:nvPr/>
          </p:nvSpPr>
          <p:spPr>
            <a:xfrm>
              <a:off x="6987240" y="3157200"/>
              <a:ext cx="77400" cy="111600"/>
            </a:xfrm>
            <a:custGeom>
              <a:avLst/>
              <a:gdLst/>
              <a:ahLst/>
              <a:cxnLst/>
              <a:rect l="l" t="t" r="r" b="b"/>
              <a:pathLst>
                <a:path w="2391" h="3691">
                  <a:moveTo>
                    <a:pt x="1973" y="1"/>
                  </a:moveTo>
                  <a:lnTo>
                    <a:pt x="0" y="781"/>
                  </a:lnTo>
                  <a:cubicBezTo>
                    <a:pt x="0" y="781"/>
                    <a:pt x="366" y="1716"/>
                    <a:pt x="467" y="2234"/>
                  </a:cubicBezTo>
                  <a:cubicBezTo>
                    <a:pt x="571" y="2753"/>
                    <a:pt x="1973" y="3636"/>
                    <a:pt x="2129" y="3689"/>
                  </a:cubicBezTo>
                  <a:cubicBezTo>
                    <a:pt x="2132" y="3690"/>
                    <a:pt x="2134" y="3690"/>
                    <a:pt x="2136" y="3690"/>
                  </a:cubicBezTo>
                  <a:cubicBezTo>
                    <a:pt x="2289" y="3690"/>
                    <a:pt x="2391" y="2026"/>
                    <a:pt x="2391" y="2026"/>
                  </a:cubicBezTo>
                  <a:lnTo>
                    <a:pt x="1973" y="1"/>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068" name="Google Shape;2196;p60"/>
            <p:cNvSpPr/>
            <p:nvPr/>
          </p:nvSpPr>
          <p:spPr>
            <a:xfrm>
              <a:off x="6983640" y="3154320"/>
              <a:ext cx="83880" cy="117720"/>
            </a:xfrm>
            <a:custGeom>
              <a:avLst/>
              <a:gdLst/>
              <a:ahLst/>
              <a:cxnLst/>
              <a:rect l="l" t="t" r="r" b="b"/>
              <a:pathLst>
                <a:path w="2600" h="3890">
                  <a:moveTo>
                    <a:pt x="2012" y="237"/>
                  </a:moveTo>
                  <a:lnTo>
                    <a:pt x="2402" y="2133"/>
                  </a:lnTo>
                  <a:cubicBezTo>
                    <a:pt x="2363" y="2755"/>
                    <a:pt x="2286" y="3469"/>
                    <a:pt x="2217" y="3667"/>
                  </a:cubicBezTo>
                  <a:cubicBezTo>
                    <a:pt x="1921" y="3511"/>
                    <a:pt x="763" y="2742"/>
                    <a:pt x="676" y="2313"/>
                  </a:cubicBezTo>
                  <a:cubicBezTo>
                    <a:pt x="592" y="1883"/>
                    <a:pt x="335" y="1186"/>
                    <a:pt x="241" y="936"/>
                  </a:cubicBezTo>
                  <a:lnTo>
                    <a:pt x="2012" y="237"/>
                  </a:lnTo>
                  <a:close/>
                  <a:moveTo>
                    <a:pt x="2085" y="1"/>
                  </a:moveTo>
                  <a:cubicBezTo>
                    <a:pt x="2073" y="1"/>
                    <a:pt x="2061" y="3"/>
                    <a:pt x="2050" y="7"/>
                  </a:cubicBezTo>
                  <a:lnTo>
                    <a:pt x="78" y="786"/>
                  </a:lnTo>
                  <a:cubicBezTo>
                    <a:pt x="25" y="807"/>
                    <a:pt x="1" y="866"/>
                    <a:pt x="22" y="915"/>
                  </a:cubicBezTo>
                  <a:cubicBezTo>
                    <a:pt x="25" y="926"/>
                    <a:pt x="380" y="1848"/>
                    <a:pt x="484" y="2352"/>
                  </a:cubicBezTo>
                  <a:cubicBezTo>
                    <a:pt x="596" y="2919"/>
                    <a:pt x="2040" y="3824"/>
                    <a:pt x="2210" y="3882"/>
                  </a:cubicBezTo>
                  <a:cubicBezTo>
                    <a:pt x="2224" y="3887"/>
                    <a:pt x="2235" y="3890"/>
                    <a:pt x="2249" y="3890"/>
                  </a:cubicBezTo>
                  <a:cubicBezTo>
                    <a:pt x="2273" y="3890"/>
                    <a:pt x="2297" y="3879"/>
                    <a:pt x="2318" y="3866"/>
                  </a:cubicBezTo>
                  <a:cubicBezTo>
                    <a:pt x="2440" y="3786"/>
                    <a:pt x="2537" y="3201"/>
                    <a:pt x="2600" y="2133"/>
                  </a:cubicBezTo>
                  <a:lnTo>
                    <a:pt x="2600" y="2105"/>
                  </a:lnTo>
                  <a:lnTo>
                    <a:pt x="2182" y="80"/>
                  </a:lnTo>
                  <a:cubicBezTo>
                    <a:pt x="2179" y="52"/>
                    <a:pt x="2158" y="28"/>
                    <a:pt x="2134" y="14"/>
                  </a:cubicBezTo>
                  <a:cubicBezTo>
                    <a:pt x="2119" y="5"/>
                    <a:pt x="2102" y="1"/>
                    <a:pt x="2085"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69" name="Google Shape;2197;p60"/>
            <p:cNvSpPr/>
            <p:nvPr/>
          </p:nvSpPr>
          <p:spPr>
            <a:xfrm>
              <a:off x="7001280" y="3188880"/>
              <a:ext cx="58320" cy="41400"/>
            </a:xfrm>
            <a:custGeom>
              <a:avLst/>
              <a:gdLst/>
              <a:ahLst/>
              <a:cxnLst/>
              <a:rect l="l" t="t" r="r" b="b"/>
              <a:pathLst>
                <a:path w="1810" h="1379">
                  <a:moveTo>
                    <a:pt x="1649" y="1"/>
                  </a:moveTo>
                  <a:cubicBezTo>
                    <a:pt x="1430" y="526"/>
                    <a:pt x="1127" y="731"/>
                    <a:pt x="888" y="804"/>
                  </a:cubicBezTo>
                  <a:cubicBezTo>
                    <a:pt x="797" y="832"/>
                    <a:pt x="703" y="846"/>
                    <a:pt x="605" y="846"/>
                  </a:cubicBezTo>
                  <a:cubicBezTo>
                    <a:pt x="414" y="846"/>
                    <a:pt x="209" y="794"/>
                    <a:pt x="0" y="690"/>
                  </a:cubicBezTo>
                  <a:lnTo>
                    <a:pt x="0" y="690"/>
                  </a:lnTo>
                  <a:cubicBezTo>
                    <a:pt x="49" y="842"/>
                    <a:pt x="90" y="989"/>
                    <a:pt x="119" y="1117"/>
                  </a:cubicBezTo>
                  <a:cubicBezTo>
                    <a:pt x="320" y="1250"/>
                    <a:pt x="560" y="1358"/>
                    <a:pt x="811" y="1375"/>
                  </a:cubicBezTo>
                  <a:cubicBezTo>
                    <a:pt x="828" y="1375"/>
                    <a:pt x="846" y="1379"/>
                    <a:pt x="863" y="1379"/>
                  </a:cubicBezTo>
                  <a:cubicBezTo>
                    <a:pt x="1235" y="1379"/>
                    <a:pt x="1562" y="1117"/>
                    <a:pt x="1810" y="777"/>
                  </a:cubicBezTo>
                  <a:lnTo>
                    <a:pt x="1649"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70" name="Google Shape;2198;p60"/>
            <p:cNvSpPr/>
            <p:nvPr/>
          </p:nvSpPr>
          <p:spPr>
            <a:xfrm>
              <a:off x="6938280" y="3147840"/>
              <a:ext cx="29880" cy="28080"/>
            </a:xfrm>
            <a:custGeom>
              <a:avLst/>
              <a:gdLst/>
              <a:ahLst/>
              <a:cxnLst/>
              <a:rect l="l" t="t" r="r" b="b"/>
              <a:pathLst>
                <a:path w="937" h="935">
                  <a:moveTo>
                    <a:pt x="149" y="0"/>
                  </a:moveTo>
                  <a:cubicBezTo>
                    <a:pt x="64" y="0"/>
                    <a:pt x="1" y="52"/>
                    <a:pt x="1" y="207"/>
                  </a:cubicBezTo>
                  <a:cubicBezTo>
                    <a:pt x="1" y="674"/>
                    <a:pt x="519" y="935"/>
                    <a:pt x="937" y="935"/>
                  </a:cubicBezTo>
                  <a:lnTo>
                    <a:pt x="571" y="207"/>
                  </a:lnTo>
                  <a:cubicBezTo>
                    <a:pt x="571" y="207"/>
                    <a:pt x="318" y="0"/>
                    <a:pt x="149" y="0"/>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71" name="Google Shape;2199;p60"/>
            <p:cNvSpPr/>
            <p:nvPr/>
          </p:nvSpPr>
          <p:spPr>
            <a:xfrm>
              <a:off x="7056360" y="3101040"/>
              <a:ext cx="18360" cy="43200"/>
            </a:xfrm>
            <a:custGeom>
              <a:avLst/>
              <a:gdLst/>
              <a:ahLst/>
              <a:cxnLst/>
              <a:rect l="l" t="t" r="r" b="b"/>
              <a:pathLst>
                <a:path w="572" h="1436">
                  <a:moveTo>
                    <a:pt x="289" y="0"/>
                  </a:moveTo>
                  <a:cubicBezTo>
                    <a:pt x="153" y="0"/>
                    <a:pt x="0" y="239"/>
                    <a:pt x="0" y="239"/>
                  </a:cubicBezTo>
                  <a:lnTo>
                    <a:pt x="157" y="1436"/>
                  </a:lnTo>
                  <a:cubicBezTo>
                    <a:pt x="157" y="1436"/>
                    <a:pt x="571" y="914"/>
                    <a:pt x="467" y="292"/>
                  </a:cubicBezTo>
                  <a:cubicBezTo>
                    <a:pt x="431" y="72"/>
                    <a:pt x="363" y="0"/>
                    <a:pt x="289" y="0"/>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72" name="Google Shape;2200;p60"/>
            <p:cNvSpPr/>
            <p:nvPr/>
          </p:nvSpPr>
          <p:spPr>
            <a:xfrm>
              <a:off x="7053120" y="3098160"/>
              <a:ext cx="24840" cy="49320"/>
            </a:xfrm>
            <a:custGeom>
              <a:avLst/>
              <a:gdLst/>
              <a:ahLst/>
              <a:cxnLst/>
              <a:rect l="l" t="t" r="r" b="b"/>
              <a:pathLst>
                <a:path w="777" h="1633">
                  <a:moveTo>
                    <a:pt x="386" y="198"/>
                  </a:moveTo>
                  <a:cubicBezTo>
                    <a:pt x="388" y="198"/>
                    <a:pt x="389" y="198"/>
                    <a:pt x="390" y="199"/>
                  </a:cubicBezTo>
                  <a:cubicBezTo>
                    <a:pt x="401" y="203"/>
                    <a:pt x="443" y="240"/>
                    <a:pt x="470" y="407"/>
                  </a:cubicBezTo>
                  <a:cubicBezTo>
                    <a:pt x="526" y="741"/>
                    <a:pt x="418" y="1044"/>
                    <a:pt x="321" y="1242"/>
                  </a:cubicBezTo>
                  <a:lnTo>
                    <a:pt x="206" y="362"/>
                  </a:lnTo>
                  <a:cubicBezTo>
                    <a:pt x="273" y="269"/>
                    <a:pt x="355" y="198"/>
                    <a:pt x="386" y="198"/>
                  </a:cubicBezTo>
                  <a:close/>
                  <a:moveTo>
                    <a:pt x="392" y="0"/>
                  </a:moveTo>
                  <a:cubicBezTo>
                    <a:pt x="210" y="0"/>
                    <a:pt x="51" y="234"/>
                    <a:pt x="18" y="286"/>
                  </a:cubicBezTo>
                  <a:cubicBezTo>
                    <a:pt x="4" y="307"/>
                    <a:pt x="0" y="328"/>
                    <a:pt x="4" y="352"/>
                  </a:cubicBezTo>
                  <a:lnTo>
                    <a:pt x="161" y="1545"/>
                  </a:lnTo>
                  <a:cubicBezTo>
                    <a:pt x="164" y="1587"/>
                    <a:pt x="192" y="1618"/>
                    <a:pt x="230" y="1629"/>
                  </a:cubicBezTo>
                  <a:cubicBezTo>
                    <a:pt x="241" y="1632"/>
                    <a:pt x="247" y="1632"/>
                    <a:pt x="258" y="1632"/>
                  </a:cubicBezTo>
                  <a:cubicBezTo>
                    <a:pt x="286" y="1632"/>
                    <a:pt x="318" y="1618"/>
                    <a:pt x="334" y="1594"/>
                  </a:cubicBezTo>
                  <a:cubicBezTo>
                    <a:pt x="352" y="1573"/>
                    <a:pt x="777" y="1034"/>
                    <a:pt x="668" y="373"/>
                  </a:cubicBezTo>
                  <a:cubicBezTo>
                    <a:pt x="655" y="293"/>
                    <a:pt x="613" y="42"/>
                    <a:pt x="432" y="4"/>
                  </a:cubicBezTo>
                  <a:cubicBezTo>
                    <a:pt x="419" y="1"/>
                    <a:pt x="405" y="0"/>
                    <a:pt x="392"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73" name="Google Shape;2201;p60"/>
            <p:cNvSpPr/>
            <p:nvPr/>
          </p:nvSpPr>
          <p:spPr>
            <a:xfrm>
              <a:off x="6936120" y="3057120"/>
              <a:ext cx="130320" cy="153720"/>
            </a:xfrm>
            <a:custGeom>
              <a:avLst/>
              <a:gdLst/>
              <a:ahLst/>
              <a:cxnLst/>
              <a:rect l="l" t="t" r="r" b="b"/>
              <a:pathLst>
                <a:path w="4030" h="5079">
                  <a:moveTo>
                    <a:pt x="1755" y="1"/>
                  </a:moveTo>
                  <a:cubicBezTo>
                    <a:pt x="1116" y="1"/>
                    <a:pt x="427" y="371"/>
                    <a:pt x="0" y="1689"/>
                  </a:cubicBezTo>
                  <a:cubicBezTo>
                    <a:pt x="0" y="1689"/>
                    <a:pt x="445" y="3547"/>
                    <a:pt x="1402" y="4459"/>
                  </a:cubicBezTo>
                  <a:cubicBezTo>
                    <a:pt x="1813" y="4853"/>
                    <a:pt x="2237" y="5079"/>
                    <a:pt x="2615" y="5079"/>
                  </a:cubicBezTo>
                  <a:cubicBezTo>
                    <a:pt x="3116" y="5079"/>
                    <a:pt x="3537" y="4682"/>
                    <a:pt x="3737" y="3753"/>
                  </a:cubicBezTo>
                  <a:cubicBezTo>
                    <a:pt x="4029" y="2402"/>
                    <a:pt x="3305" y="604"/>
                    <a:pt x="3305" y="604"/>
                  </a:cubicBezTo>
                  <a:cubicBezTo>
                    <a:pt x="3305" y="604"/>
                    <a:pt x="2571" y="1"/>
                    <a:pt x="1755"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074" name="Google Shape;2202;p60"/>
            <p:cNvSpPr/>
            <p:nvPr/>
          </p:nvSpPr>
          <p:spPr>
            <a:xfrm>
              <a:off x="6932880" y="3054240"/>
              <a:ext cx="136800" cy="159840"/>
            </a:xfrm>
            <a:custGeom>
              <a:avLst/>
              <a:gdLst/>
              <a:ahLst/>
              <a:cxnLst/>
              <a:rect l="l" t="t" r="r" b="b"/>
              <a:pathLst>
                <a:path w="4228" h="5276">
                  <a:moveTo>
                    <a:pt x="1851" y="198"/>
                  </a:moveTo>
                  <a:cubicBezTo>
                    <a:pt x="2553" y="198"/>
                    <a:pt x="3202" y="673"/>
                    <a:pt x="3323" y="763"/>
                  </a:cubicBezTo>
                  <a:cubicBezTo>
                    <a:pt x="3406" y="983"/>
                    <a:pt x="4005" y="2608"/>
                    <a:pt x="3740" y="3829"/>
                  </a:cubicBezTo>
                  <a:cubicBezTo>
                    <a:pt x="3594" y="4508"/>
                    <a:pt x="3316" y="4928"/>
                    <a:pt x="2944" y="5043"/>
                  </a:cubicBezTo>
                  <a:cubicBezTo>
                    <a:pt x="2871" y="5065"/>
                    <a:pt x="2794" y="5076"/>
                    <a:pt x="2714" y="5076"/>
                  </a:cubicBezTo>
                  <a:cubicBezTo>
                    <a:pt x="2373" y="5076"/>
                    <a:pt x="1976" y="4873"/>
                    <a:pt x="1569" y="4487"/>
                  </a:cubicBezTo>
                  <a:cubicBezTo>
                    <a:pt x="707" y="3662"/>
                    <a:pt x="261" y="2019"/>
                    <a:pt x="202" y="1790"/>
                  </a:cubicBezTo>
                  <a:cubicBezTo>
                    <a:pt x="487" y="930"/>
                    <a:pt x="908" y="416"/>
                    <a:pt x="1458" y="252"/>
                  </a:cubicBezTo>
                  <a:cubicBezTo>
                    <a:pt x="1589" y="214"/>
                    <a:pt x="1721" y="198"/>
                    <a:pt x="1851" y="198"/>
                  </a:cubicBezTo>
                  <a:close/>
                  <a:moveTo>
                    <a:pt x="1859" y="1"/>
                  </a:moveTo>
                  <a:cubicBezTo>
                    <a:pt x="1708" y="1"/>
                    <a:pt x="1555" y="20"/>
                    <a:pt x="1402" y="65"/>
                  </a:cubicBezTo>
                  <a:cubicBezTo>
                    <a:pt x="779" y="245"/>
                    <a:pt x="310" y="816"/>
                    <a:pt x="4" y="1755"/>
                  </a:cubicBezTo>
                  <a:cubicBezTo>
                    <a:pt x="0" y="1773"/>
                    <a:pt x="0" y="1794"/>
                    <a:pt x="4" y="1811"/>
                  </a:cubicBezTo>
                  <a:cubicBezTo>
                    <a:pt x="21" y="1887"/>
                    <a:pt x="466" y="3704"/>
                    <a:pt x="1434" y="4629"/>
                  </a:cubicBezTo>
                  <a:cubicBezTo>
                    <a:pt x="1876" y="5054"/>
                    <a:pt x="2321" y="5276"/>
                    <a:pt x="2717" y="5276"/>
                  </a:cubicBezTo>
                  <a:cubicBezTo>
                    <a:pt x="2815" y="5276"/>
                    <a:pt x="2909" y="5262"/>
                    <a:pt x="3000" y="5234"/>
                  </a:cubicBezTo>
                  <a:cubicBezTo>
                    <a:pt x="3313" y="5137"/>
                    <a:pt x="3730" y="4824"/>
                    <a:pt x="3935" y="3871"/>
                  </a:cubicBezTo>
                  <a:cubicBezTo>
                    <a:pt x="4227" y="2507"/>
                    <a:pt x="3528" y="739"/>
                    <a:pt x="3497" y="667"/>
                  </a:cubicBezTo>
                  <a:cubicBezTo>
                    <a:pt x="3490" y="649"/>
                    <a:pt x="3483" y="638"/>
                    <a:pt x="3469" y="625"/>
                  </a:cubicBezTo>
                  <a:cubicBezTo>
                    <a:pt x="3434" y="595"/>
                    <a:pt x="2695" y="1"/>
                    <a:pt x="1859"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75" name="Google Shape;2203;p60"/>
            <p:cNvSpPr/>
            <p:nvPr/>
          </p:nvSpPr>
          <p:spPr>
            <a:xfrm>
              <a:off x="6991200" y="3060360"/>
              <a:ext cx="71280" cy="147600"/>
            </a:xfrm>
            <a:custGeom>
              <a:avLst/>
              <a:gdLst/>
              <a:ahLst/>
              <a:cxnLst/>
              <a:rect l="l" t="t" r="r" b="b"/>
              <a:pathLst>
                <a:path w="2208" h="4879">
                  <a:moveTo>
                    <a:pt x="1" y="1"/>
                  </a:moveTo>
                  <a:lnTo>
                    <a:pt x="328" y="815"/>
                  </a:lnTo>
                  <a:cubicBezTo>
                    <a:pt x="328" y="815"/>
                    <a:pt x="367" y="805"/>
                    <a:pt x="433" y="805"/>
                  </a:cubicBezTo>
                  <a:cubicBezTo>
                    <a:pt x="613" y="805"/>
                    <a:pt x="982" y="874"/>
                    <a:pt x="1218" y="1379"/>
                  </a:cubicBezTo>
                  <a:cubicBezTo>
                    <a:pt x="1539" y="2067"/>
                    <a:pt x="1862" y="3080"/>
                    <a:pt x="1678" y="3859"/>
                  </a:cubicBezTo>
                  <a:cubicBezTo>
                    <a:pt x="1525" y="4507"/>
                    <a:pt x="1184" y="4775"/>
                    <a:pt x="680" y="4847"/>
                  </a:cubicBezTo>
                  <a:cubicBezTo>
                    <a:pt x="763" y="4868"/>
                    <a:pt x="839" y="4879"/>
                    <a:pt x="916" y="4879"/>
                  </a:cubicBezTo>
                  <a:cubicBezTo>
                    <a:pt x="996" y="4879"/>
                    <a:pt x="1072" y="4868"/>
                    <a:pt x="1146" y="4844"/>
                  </a:cubicBezTo>
                  <a:cubicBezTo>
                    <a:pt x="1518" y="4729"/>
                    <a:pt x="1796" y="4309"/>
                    <a:pt x="1942" y="3630"/>
                  </a:cubicBezTo>
                  <a:cubicBezTo>
                    <a:pt x="2207" y="2409"/>
                    <a:pt x="1608" y="784"/>
                    <a:pt x="1525" y="564"/>
                  </a:cubicBezTo>
                  <a:cubicBezTo>
                    <a:pt x="1406" y="474"/>
                    <a:pt x="756" y="1"/>
                    <a:pt x="54"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76" name="Google Shape;2204;p60"/>
            <p:cNvSpPr/>
            <p:nvPr/>
          </p:nvSpPr>
          <p:spPr>
            <a:xfrm>
              <a:off x="6983640" y="3134160"/>
              <a:ext cx="11160" cy="11880"/>
            </a:xfrm>
            <a:custGeom>
              <a:avLst/>
              <a:gdLst/>
              <a:ahLst/>
              <a:cxnLst/>
              <a:rect l="l" t="t" r="r" b="b"/>
              <a:pathLst>
                <a:path w="356" h="400">
                  <a:moveTo>
                    <a:pt x="124" y="0"/>
                  </a:moveTo>
                  <a:cubicBezTo>
                    <a:pt x="109" y="0"/>
                    <a:pt x="94" y="3"/>
                    <a:pt x="81" y="10"/>
                  </a:cubicBezTo>
                  <a:cubicBezTo>
                    <a:pt x="12" y="45"/>
                    <a:pt x="1" y="160"/>
                    <a:pt x="57" y="264"/>
                  </a:cubicBezTo>
                  <a:cubicBezTo>
                    <a:pt x="101" y="347"/>
                    <a:pt x="172" y="400"/>
                    <a:pt x="232" y="400"/>
                  </a:cubicBezTo>
                  <a:cubicBezTo>
                    <a:pt x="247" y="400"/>
                    <a:pt x="262" y="396"/>
                    <a:pt x="275" y="389"/>
                  </a:cubicBezTo>
                  <a:cubicBezTo>
                    <a:pt x="346" y="355"/>
                    <a:pt x="356" y="240"/>
                    <a:pt x="300" y="135"/>
                  </a:cubicBezTo>
                  <a:cubicBezTo>
                    <a:pt x="256" y="52"/>
                    <a:pt x="184" y="0"/>
                    <a:pt x="124"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77" name="Google Shape;2205;p60"/>
            <p:cNvSpPr/>
            <p:nvPr/>
          </p:nvSpPr>
          <p:spPr>
            <a:xfrm>
              <a:off x="7017480" y="3123720"/>
              <a:ext cx="10440" cy="12240"/>
            </a:xfrm>
            <a:custGeom>
              <a:avLst/>
              <a:gdLst/>
              <a:ahLst/>
              <a:cxnLst/>
              <a:rect l="l" t="t" r="r" b="b"/>
              <a:pathLst>
                <a:path w="338" h="415">
                  <a:moveTo>
                    <a:pt x="128" y="1"/>
                  </a:moveTo>
                  <a:cubicBezTo>
                    <a:pt x="118" y="1"/>
                    <a:pt x="107" y="2"/>
                    <a:pt x="97" y="6"/>
                  </a:cubicBezTo>
                  <a:cubicBezTo>
                    <a:pt x="28" y="33"/>
                    <a:pt x="0" y="141"/>
                    <a:pt x="42" y="252"/>
                  </a:cubicBezTo>
                  <a:cubicBezTo>
                    <a:pt x="75" y="349"/>
                    <a:pt x="147" y="414"/>
                    <a:pt x="211" y="414"/>
                  </a:cubicBezTo>
                  <a:cubicBezTo>
                    <a:pt x="221" y="414"/>
                    <a:pt x="231" y="412"/>
                    <a:pt x="240" y="409"/>
                  </a:cubicBezTo>
                  <a:cubicBezTo>
                    <a:pt x="314" y="385"/>
                    <a:pt x="338" y="273"/>
                    <a:pt x="299" y="162"/>
                  </a:cubicBezTo>
                  <a:cubicBezTo>
                    <a:pt x="266" y="66"/>
                    <a:pt x="194" y="1"/>
                    <a:pt x="128"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78" name="Google Shape;2206;p60"/>
            <p:cNvSpPr/>
            <p:nvPr/>
          </p:nvSpPr>
          <p:spPr>
            <a:xfrm>
              <a:off x="7000920" y="3107160"/>
              <a:ext cx="29880" cy="53280"/>
            </a:xfrm>
            <a:custGeom>
              <a:avLst/>
              <a:gdLst/>
              <a:ahLst/>
              <a:cxnLst/>
              <a:rect l="l" t="t" r="r" b="b"/>
              <a:pathLst>
                <a:path w="929" h="1770">
                  <a:moveTo>
                    <a:pt x="621" y="0"/>
                  </a:moveTo>
                  <a:cubicBezTo>
                    <a:pt x="527" y="0"/>
                    <a:pt x="416" y="28"/>
                    <a:pt x="303" y="116"/>
                  </a:cubicBezTo>
                  <a:cubicBezTo>
                    <a:pt x="0" y="350"/>
                    <a:pt x="460" y="1341"/>
                    <a:pt x="536" y="1502"/>
                  </a:cubicBezTo>
                  <a:cubicBezTo>
                    <a:pt x="536" y="1526"/>
                    <a:pt x="526" y="1598"/>
                    <a:pt x="470" y="1640"/>
                  </a:cubicBezTo>
                  <a:cubicBezTo>
                    <a:pt x="440" y="1660"/>
                    <a:pt x="401" y="1670"/>
                    <a:pt x="354" y="1670"/>
                  </a:cubicBezTo>
                  <a:cubicBezTo>
                    <a:pt x="301" y="1670"/>
                    <a:pt x="237" y="1657"/>
                    <a:pt x="164" y="1630"/>
                  </a:cubicBezTo>
                  <a:cubicBezTo>
                    <a:pt x="160" y="1629"/>
                    <a:pt x="155" y="1628"/>
                    <a:pt x="151" y="1628"/>
                  </a:cubicBezTo>
                  <a:cubicBezTo>
                    <a:pt x="129" y="1628"/>
                    <a:pt x="107" y="1641"/>
                    <a:pt x="101" y="1661"/>
                  </a:cubicBezTo>
                  <a:cubicBezTo>
                    <a:pt x="91" y="1686"/>
                    <a:pt x="105" y="1717"/>
                    <a:pt x="129" y="1724"/>
                  </a:cubicBezTo>
                  <a:cubicBezTo>
                    <a:pt x="216" y="1755"/>
                    <a:pt x="289" y="1770"/>
                    <a:pt x="355" y="1770"/>
                  </a:cubicBezTo>
                  <a:cubicBezTo>
                    <a:pt x="425" y="1770"/>
                    <a:pt x="481" y="1752"/>
                    <a:pt x="529" y="1720"/>
                  </a:cubicBezTo>
                  <a:cubicBezTo>
                    <a:pt x="637" y="1640"/>
                    <a:pt x="637" y="1494"/>
                    <a:pt x="637" y="1487"/>
                  </a:cubicBezTo>
                  <a:cubicBezTo>
                    <a:pt x="637" y="1481"/>
                    <a:pt x="633" y="1473"/>
                    <a:pt x="630" y="1470"/>
                  </a:cubicBezTo>
                  <a:cubicBezTo>
                    <a:pt x="428" y="1052"/>
                    <a:pt x="177" y="339"/>
                    <a:pt x="362" y="196"/>
                  </a:cubicBezTo>
                  <a:cubicBezTo>
                    <a:pt x="457" y="122"/>
                    <a:pt x="548" y="99"/>
                    <a:pt x="625" y="99"/>
                  </a:cubicBezTo>
                  <a:cubicBezTo>
                    <a:pt x="749" y="99"/>
                    <a:pt x="836" y="161"/>
                    <a:pt x="842" y="166"/>
                  </a:cubicBezTo>
                  <a:cubicBezTo>
                    <a:pt x="850" y="171"/>
                    <a:pt x="860" y="174"/>
                    <a:pt x="870" y="174"/>
                  </a:cubicBezTo>
                  <a:cubicBezTo>
                    <a:pt x="886" y="174"/>
                    <a:pt x="901" y="167"/>
                    <a:pt x="911" y="155"/>
                  </a:cubicBezTo>
                  <a:cubicBezTo>
                    <a:pt x="929" y="134"/>
                    <a:pt x="922" y="103"/>
                    <a:pt x="901" y="85"/>
                  </a:cubicBezTo>
                  <a:cubicBezTo>
                    <a:pt x="899" y="83"/>
                    <a:pt x="784" y="0"/>
                    <a:pt x="621"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79" name="Google Shape;2207;p60"/>
            <p:cNvSpPr/>
            <p:nvPr/>
          </p:nvSpPr>
          <p:spPr>
            <a:xfrm>
              <a:off x="7001640" y="3167280"/>
              <a:ext cx="29160" cy="11880"/>
            </a:xfrm>
            <a:custGeom>
              <a:avLst/>
              <a:gdLst/>
              <a:ahLst/>
              <a:cxnLst/>
              <a:rect l="l" t="t" r="r" b="b"/>
              <a:pathLst>
                <a:path w="908" h="409">
                  <a:moveTo>
                    <a:pt x="853" y="1"/>
                  </a:moveTo>
                  <a:cubicBezTo>
                    <a:pt x="834" y="1"/>
                    <a:pt x="815" y="11"/>
                    <a:pt x="807" y="29"/>
                  </a:cubicBezTo>
                  <a:cubicBezTo>
                    <a:pt x="804" y="33"/>
                    <a:pt x="707" y="238"/>
                    <a:pt x="505" y="294"/>
                  </a:cubicBezTo>
                  <a:cubicBezTo>
                    <a:pt x="471" y="304"/>
                    <a:pt x="437" y="309"/>
                    <a:pt x="401" y="309"/>
                  </a:cubicBezTo>
                  <a:cubicBezTo>
                    <a:pt x="303" y="309"/>
                    <a:pt x="196" y="271"/>
                    <a:pt x="84" y="200"/>
                  </a:cubicBezTo>
                  <a:cubicBezTo>
                    <a:pt x="76" y="195"/>
                    <a:pt x="66" y="192"/>
                    <a:pt x="57" y="192"/>
                  </a:cubicBezTo>
                  <a:cubicBezTo>
                    <a:pt x="41" y="192"/>
                    <a:pt x="24" y="199"/>
                    <a:pt x="14" y="214"/>
                  </a:cubicBezTo>
                  <a:cubicBezTo>
                    <a:pt x="0" y="238"/>
                    <a:pt x="7" y="266"/>
                    <a:pt x="31" y="283"/>
                  </a:cubicBezTo>
                  <a:cubicBezTo>
                    <a:pt x="160" y="367"/>
                    <a:pt x="285" y="408"/>
                    <a:pt x="404" y="408"/>
                  </a:cubicBezTo>
                  <a:cubicBezTo>
                    <a:pt x="445" y="408"/>
                    <a:pt x="490" y="402"/>
                    <a:pt x="532" y="391"/>
                  </a:cubicBezTo>
                  <a:cubicBezTo>
                    <a:pt x="776" y="322"/>
                    <a:pt x="890" y="82"/>
                    <a:pt x="895" y="71"/>
                  </a:cubicBezTo>
                  <a:cubicBezTo>
                    <a:pt x="908" y="47"/>
                    <a:pt x="898" y="19"/>
                    <a:pt x="874" y="5"/>
                  </a:cubicBezTo>
                  <a:cubicBezTo>
                    <a:pt x="867" y="2"/>
                    <a:pt x="860" y="1"/>
                    <a:pt x="853"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80" name="Google Shape;2208;p60"/>
            <p:cNvSpPr/>
            <p:nvPr/>
          </p:nvSpPr>
          <p:spPr>
            <a:xfrm>
              <a:off x="6964560" y="3114360"/>
              <a:ext cx="27000" cy="19800"/>
            </a:xfrm>
            <a:custGeom>
              <a:avLst/>
              <a:gdLst/>
              <a:ahLst/>
              <a:cxnLst/>
              <a:rect l="l" t="t" r="r" b="b"/>
              <a:pathLst>
                <a:path w="843" h="670">
                  <a:moveTo>
                    <a:pt x="499" y="1"/>
                  </a:moveTo>
                  <a:cubicBezTo>
                    <a:pt x="467" y="1"/>
                    <a:pt x="434" y="5"/>
                    <a:pt x="401" y="15"/>
                  </a:cubicBezTo>
                  <a:cubicBezTo>
                    <a:pt x="220" y="67"/>
                    <a:pt x="91" y="266"/>
                    <a:pt x="8" y="607"/>
                  </a:cubicBezTo>
                  <a:cubicBezTo>
                    <a:pt x="1" y="635"/>
                    <a:pt x="18" y="659"/>
                    <a:pt x="43" y="666"/>
                  </a:cubicBezTo>
                  <a:cubicBezTo>
                    <a:pt x="49" y="666"/>
                    <a:pt x="53" y="669"/>
                    <a:pt x="57" y="669"/>
                  </a:cubicBezTo>
                  <a:cubicBezTo>
                    <a:pt x="78" y="669"/>
                    <a:pt x="99" y="652"/>
                    <a:pt x="105" y="631"/>
                  </a:cubicBezTo>
                  <a:cubicBezTo>
                    <a:pt x="175" y="332"/>
                    <a:pt x="286" y="151"/>
                    <a:pt x="429" y="109"/>
                  </a:cubicBezTo>
                  <a:cubicBezTo>
                    <a:pt x="451" y="102"/>
                    <a:pt x="474" y="99"/>
                    <a:pt x="496" y="99"/>
                  </a:cubicBezTo>
                  <a:cubicBezTo>
                    <a:pt x="631" y="99"/>
                    <a:pt x="752" y="210"/>
                    <a:pt x="752" y="210"/>
                  </a:cubicBezTo>
                  <a:cubicBezTo>
                    <a:pt x="762" y="218"/>
                    <a:pt x="775" y="223"/>
                    <a:pt x="787" y="223"/>
                  </a:cubicBezTo>
                  <a:cubicBezTo>
                    <a:pt x="800" y="223"/>
                    <a:pt x="813" y="218"/>
                    <a:pt x="822" y="207"/>
                  </a:cubicBezTo>
                  <a:cubicBezTo>
                    <a:pt x="843" y="189"/>
                    <a:pt x="839" y="158"/>
                    <a:pt x="818" y="137"/>
                  </a:cubicBezTo>
                  <a:cubicBezTo>
                    <a:pt x="813" y="131"/>
                    <a:pt x="673" y="1"/>
                    <a:pt x="499"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81" name="Google Shape;2209;p60"/>
            <p:cNvSpPr/>
            <p:nvPr/>
          </p:nvSpPr>
          <p:spPr>
            <a:xfrm>
              <a:off x="6896160" y="3038400"/>
              <a:ext cx="183600" cy="146160"/>
            </a:xfrm>
            <a:custGeom>
              <a:avLst/>
              <a:gdLst/>
              <a:ahLst/>
              <a:cxnLst/>
              <a:rect l="l" t="t" r="r" b="b"/>
              <a:pathLst>
                <a:path w="5664" h="4829">
                  <a:moveTo>
                    <a:pt x="2418" y="0"/>
                  </a:moveTo>
                  <a:cubicBezTo>
                    <a:pt x="1163" y="0"/>
                    <a:pt x="988" y="1099"/>
                    <a:pt x="988" y="2153"/>
                  </a:cubicBezTo>
                  <a:cubicBezTo>
                    <a:pt x="988" y="3297"/>
                    <a:pt x="0" y="4647"/>
                    <a:pt x="675" y="4804"/>
                  </a:cubicBezTo>
                  <a:cubicBezTo>
                    <a:pt x="749" y="4821"/>
                    <a:pt x="817" y="4828"/>
                    <a:pt x="882" y="4828"/>
                  </a:cubicBezTo>
                  <a:cubicBezTo>
                    <a:pt x="1404" y="4828"/>
                    <a:pt x="1611" y="4334"/>
                    <a:pt x="1611" y="4334"/>
                  </a:cubicBezTo>
                  <a:cubicBezTo>
                    <a:pt x="1611" y="4334"/>
                    <a:pt x="2338" y="3141"/>
                    <a:pt x="2338" y="2309"/>
                  </a:cubicBezTo>
                  <a:cubicBezTo>
                    <a:pt x="2338" y="1602"/>
                    <a:pt x="2991" y="1549"/>
                    <a:pt x="3187" y="1549"/>
                  </a:cubicBezTo>
                  <a:cubicBezTo>
                    <a:pt x="3222" y="1549"/>
                    <a:pt x="3242" y="1551"/>
                    <a:pt x="3242" y="1551"/>
                  </a:cubicBezTo>
                  <a:cubicBezTo>
                    <a:pt x="3242" y="1551"/>
                    <a:pt x="3246" y="1548"/>
                    <a:pt x="3253" y="1540"/>
                  </a:cubicBezTo>
                  <a:cubicBezTo>
                    <a:pt x="3287" y="1497"/>
                    <a:pt x="3439" y="1322"/>
                    <a:pt x="3655" y="1322"/>
                  </a:cubicBezTo>
                  <a:cubicBezTo>
                    <a:pt x="3752" y="1322"/>
                    <a:pt x="3863" y="1357"/>
                    <a:pt x="3981" y="1456"/>
                  </a:cubicBezTo>
                  <a:cubicBezTo>
                    <a:pt x="4394" y="1811"/>
                    <a:pt x="4440" y="2226"/>
                    <a:pt x="4777" y="2333"/>
                  </a:cubicBezTo>
                  <a:cubicBezTo>
                    <a:pt x="4807" y="2343"/>
                    <a:pt x="4839" y="2347"/>
                    <a:pt x="4872" y="2347"/>
                  </a:cubicBezTo>
                  <a:cubicBezTo>
                    <a:pt x="5208" y="2347"/>
                    <a:pt x="5664" y="1902"/>
                    <a:pt x="5664" y="1902"/>
                  </a:cubicBezTo>
                  <a:cubicBezTo>
                    <a:pt x="5664" y="1902"/>
                    <a:pt x="5160" y="1168"/>
                    <a:pt x="4561" y="646"/>
                  </a:cubicBezTo>
                  <a:cubicBezTo>
                    <a:pt x="4158" y="295"/>
                    <a:pt x="3810" y="200"/>
                    <a:pt x="3576" y="200"/>
                  </a:cubicBezTo>
                  <a:cubicBezTo>
                    <a:pt x="3487" y="200"/>
                    <a:pt x="3414" y="214"/>
                    <a:pt x="3361" y="232"/>
                  </a:cubicBezTo>
                  <a:cubicBezTo>
                    <a:pt x="3229" y="135"/>
                    <a:pt x="3034" y="61"/>
                    <a:pt x="2752" y="24"/>
                  </a:cubicBezTo>
                  <a:cubicBezTo>
                    <a:pt x="2633" y="8"/>
                    <a:pt x="2522" y="0"/>
                    <a:pt x="2418"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82" name="Google Shape;2210;p60"/>
            <p:cNvSpPr/>
            <p:nvPr/>
          </p:nvSpPr>
          <p:spPr>
            <a:xfrm>
              <a:off x="6917400" y="3059640"/>
              <a:ext cx="86760" cy="106200"/>
            </a:xfrm>
            <a:custGeom>
              <a:avLst/>
              <a:gdLst/>
              <a:ahLst/>
              <a:cxnLst/>
              <a:rect l="l" t="t" r="r" b="b"/>
              <a:pathLst>
                <a:path w="2687" h="3509">
                  <a:moveTo>
                    <a:pt x="2038" y="1"/>
                  </a:moveTo>
                  <a:cubicBezTo>
                    <a:pt x="1839" y="1"/>
                    <a:pt x="1616" y="69"/>
                    <a:pt x="1403" y="284"/>
                  </a:cubicBezTo>
                  <a:cubicBezTo>
                    <a:pt x="996" y="687"/>
                    <a:pt x="905" y="1349"/>
                    <a:pt x="825" y="1925"/>
                  </a:cubicBezTo>
                  <a:cubicBezTo>
                    <a:pt x="790" y="2184"/>
                    <a:pt x="756" y="2423"/>
                    <a:pt x="700" y="2629"/>
                  </a:cubicBezTo>
                  <a:cubicBezTo>
                    <a:pt x="522" y="3279"/>
                    <a:pt x="63" y="3404"/>
                    <a:pt x="42" y="3411"/>
                  </a:cubicBezTo>
                  <a:cubicBezTo>
                    <a:pt x="18" y="3418"/>
                    <a:pt x="0" y="3443"/>
                    <a:pt x="8" y="3470"/>
                  </a:cubicBezTo>
                  <a:cubicBezTo>
                    <a:pt x="14" y="3491"/>
                    <a:pt x="35" y="3509"/>
                    <a:pt x="56" y="3509"/>
                  </a:cubicBezTo>
                  <a:cubicBezTo>
                    <a:pt x="60" y="3509"/>
                    <a:pt x="63" y="3509"/>
                    <a:pt x="67" y="3505"/>
                  </a:cubicBezTo>
                  <a:cubicBezTo>
                    <a:pt x="91" y="3502"/>
                    <a:pt x="599" y="3366"/>
                    <a:pt x="794" y="2656"/>
                  </a:cubicBezTo>
                  <a:cubicBezTo>
                    <a:pt x="853" y="2441"/>
                    <a:pt x="888" y="2197"/>
                    <a:pt x="923" y="1940"/>
                  </a:cubicBezTo>
                  <a:cubicBezTo>
                    <a:pt x="1002" y="1376"/>
                    <a:pt x="1090" y="736"/>
                    <a:pt x="1472" y="353"/>
                  </a:cubicBezTo>
                  <a:cubicBezTo>
                    <a:pt x="1666" y="160"/>
                    <a:pt x="1866" y="98"/>
                    <a:pt x="2043" y="98"/>
                  </a:cubicBezTo>
                  <a:cubicBezTo>
                    <a:pt x="2348" y="98"/>
                    <a:pt x="2584" y="281"/>
                    <a:pt x="2600" y="294"/>
                  </a:cubicBezTo>
                  <a:cubicBezTo>
                    <a:pt x="2609" y="302"/>
                    <a:pt x="2620" y="305"/>
                    <a:pt x="2631" y="305"/>
                  </a:cubicBezTo>
                  <a:cubicBezTo>
                    <a:pt x="2645" y="305"/>
                    <a:pt x="2659" y="299"/>
                    <a:pt x="2669" y="287"/>
                  </a:cubicBezTo>
                  <a:cubicBezTo>
                    <a:pt x="2686" y="266"/>
                    <a:pt x="2683" y="235"/>
                    <a:pt x="2662" y="217"/>
                  </a:cubicBezTo>
                  <a:cubicBezTo>
                    <a:pt x="2658" y="213"/>
                    <a:pt x="2386" y="1"/>
                    <a:pt x="2038"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083" name="Google Shape;2211;p60"/>
            <p:cNvSpPr/>
            <p:nvPr/>
          </p:nvSpPr>
          <p:spPr>
            <a:xfrm>
              <a:off x="6921720" y="3052440"/>
              <a:ext cx="68400" cy="80640"/>
            </a:xfrm>
            <a:custGeom>
              <a:avLst/>
              <a:gdLst/>
              <a:ahLst/>
              <a:cxnLst/>
              <a:rect l="l" t="t" r="r" b="b"/>
              <a:pathLst>
                <a:path w="2116" h="2673">
                  <a:moveTo>
                    <a:pt x="1414" y="0"/>
                  </a:moveTo>
                  <a:cubicBezTo>
                    <a:pt x="1155" y="0"/>
                    <a:pt x="842" y="104"/>
                    <a:pt x="505" y="442"/>
                  </a:cubicBezTo>
                  <a:cubicBezTo>
                    <a:pt x="38" y="908"/>
                    <a:pt x="38" y="1260"/>
                    <a:pt x="42" y="1796"/>
                  </a:cubicBezTo>
                  <a:cubicBezTo>
                    <a:pt x="42" y="2029"/>
                    <a:pt x="42" y="2294"/>
                    <a:pt x="4" y="2617"/>
                  </a:cubicBezTo>
                  <a:cubicBezTo>
                    <a:pt x="1" y="2645"/>
                    <a:pt x="22" y="2669"/>
                    <a:pt x="46" y="2673"/>
                  </a:cubicBezTo>
                  <a:lnTo>
                    <a:pt x="52" y="2673"/>
                  </a:lnTo>
                  <a:cubicBezTo>
                    <a:pt x="77" y="2673"/>
                    <a:pt x="98" y="2652"/>
                    <a:pt x="101" y="2628"/>
                  </a:cubicBezTo>
                  <a:cubicBezTo>
                    <a:pt x="139" y="2297"/>
                    <a:pt x="139" y="2029"/>
                    <a:pt x="139" y="1796"/>
                  </a:cubicBezTo>
                  <a:cubicBezTo>
                    <a:pt x="139" y="1267"/>
                    <a:pt x="139" y="947"/>
                    <a:pt x="574" y="512"/>
                  </a:cubicBezTo>
                  <a:cubicBezTo>
                    <a:pt x="893" y="193"/>
                    <a:pt x="1184" y="96"/>
                    <a:pt x="1421" y="96"/>
                  </a:cubicBezTo>
                  <a:cubicBezTo>
                    <a:pt x="1778" y="96"/>
                    <a:pt x="2012" y="318"/>
                    <a:pt x="2029" y="335"/>
                  </a:cubicBezTo>
                  <a:cubicBezTo>
                    <a:pt x="2038" y="343"/>
                    <a:pt x="2050" y="348"/>
                    <a:pt x="2062" y="348"/>
                  </a:cubicBezTo>
                  <a:cubicBezTo>
                    <a:pt x="2075" y="348"/>
                    <a:pt x="2088" y="343"/>
                    <a:pt x="2098" y="335"/>
                  </a:cubicBezTo>
                  <a:cubicBezTo>
                    <a:pt x="2116" y="314"/>
                    <a:pt x="2116" y="282"/>
                    <a:pt x="2098" y="265"/>
                  </a:cubicBezTo>
                  <a:cubicBezTo>
                    <a:pt x="2094" y="261"/>
                    <a:pt x="1823" y="0"/>
                    <a:pt x="1414"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084" name="Google Shape;2212;p60"/>
            <p:cNvSpPr/>
            <p:nvPr/>
          </p:nvSpPr>
          <p:spPr>
            <a:xfrm>
              <a:off x="7011360" y="3053160"/>
              <a:ext cx="58320" cy="32760"/>
            </a:xfrm>
            <a:custGeom>
              <a:avLst/>
              <a:gdLst/>
              <a:ahLst/>
              <a:cxnLst/>
              <a:rect l="l" t="t" r="r" b="b"/>
              <a:pathLst>
                <a:path w="1810" h="1091">
                  <a:moveTo>
                    <a:pt x="586" y="1"/>
                  </a:moveTo>
                  <a:cubicBezTo>
                    <a:pt x="282" y="1"/>
                    <a:pt x="49" y="109"/>
                    <a:pt x="35" y="116"/>
                  </a:cubicBezTo>
                  <a:cubicBezTo>
                    <a:pt x="11" y="127"/>
                    <a:pt x="1" y="158"/>
                    <a:pt x="11" y="182"/>
                  </a:cubicBezTo>
                  <a:cubicBezTo>
                    <a:pt x="20" y="199"/>
                    <a:pt x="37" y="209"/>
                    <a:pt x="54" y="209"/>
                  </a:cubicBezTo>
                  <a:cubicBezTo>
                    <a:pt x="61" y="209"/>
                    <a:pt x="69" y="207"/>
                    <a:pt x="77" y="203"/>
                  </a:cubicBezTo>
                  <a:cubicBezTo>
                    <a:pt x="82" y="203"/>
                    <a:pt x="304" y="101"/>
                    <a:pt x="590" y="101"/>
                  </a:cubicBezTo>
                  <a:cubicBezTo>
                    <a:pt x="717" y="101"/>
                    <a:pt x="856" y="121"/>
                    <a:pt x="995" y="179"/>
                  </a:cubicBezTo>
                  <a:cubicBezTo>
                    <a:pt x="1312" y="311"/>
                    <a:pt x="1549" y="607"/>
                    <a:pt x="1705" y="1056"/>
                  </a:cubicBezTo>
                  <a:cubicBezTo>
                    <a:pt x="1712" y="1077"/>
                    <a:pt x="1733" y="1091"/>
                    <a:pt x="1754" y="1091"/>
                  </a:cubicBezTo>
                  <a:cubicBezTo>
                    <a:pt x="1757" y="1091"/>
                    <a:pt x="1764" y="1087"/>
                    <a:pt x="1767" y="1087"/>
                  </a:cubicBezTo>
                  <a:cubicBezTo>
                    <a:pt x="1796" y="1077"/>
                    <a:pt x="1809" y="1049"/>
                    <a:pt x="1799" y="1025"/>
                  </a:cubicBezTo>
                  <a:cubicBezTo>
                    <a:pt x="1632" y="548"/>
                    <a:pt x="1375" y="232"/>
                    <a:pt x="1033" y="89"/>
                  </a:cubicBezTo>
                  <a:cubicBezTo>
                    <a:pt x="879" y="23"/>
                    <a:pt x="725" y="1"/>
                    <a:pt x="586"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085" name="Google Shape;2213;p60"/>
            <p:cNvSpPr/>
            <p:nvPr/>
          </p:nvSpPr>
          <p:spPr>
            <a:xfrm>
              <a:off x="6951960" y="3329280"/>
              <a:ext cx="1829160" cy="1224720"/>
            </a:xfrm>
            <a:custGeom>
              <a:avLst/>
              <a:gdLst/>
              <a:ahLst/>
              <a:cxnLst/>
              <a:rect l="l" t="t" r="r" b="b"/>
              <a:pathLst>
                <a:path w="56364" h="40361">
                  <a:moveTo>
                    <a:pt x="8827" y="1"/>
                  </a:moveTo>
                  <a:cubicBezTo>
                    <a:pt x="8530" y="1"/>
                    <a:pt x="8240" y="96"/>
                    <a:pt x="8000" y="270"/>
                  </a:cubicBezTo>
                  <a:cubicBezTo>
                    <a:pt x="7933" y="315"/>
                    <a:pt x="7885" y="378"/>
                    <a:pt x="7843" y="448"/>
                  </a:cubicBezTo>
                  <a:lnTo>
                    <a:pt x="6566" y="2658"/>
                  </a:lnTo>
                  <a:cubicBezTo>
                    <a:pt x="6456" y="2851"/>
                    <a:pt x="6250" y="2966"/>
                    <a:pt x="6031" y="2966"/>
                  </a:cubicBezTo>
                  <a:cubicBezTo>
                    <a:pt x="6002" y="2966"/>
                    <a:pt x="5973" y="2964"/>
                    <a:pt x="5944" y="2960"/>
                  </a:cubicBezTo>
                  <a:lnTo>
                    <a:pt x="4983" y="2817"/>
                  </a:lnTo>
                  <a:cubicBezTo>
                    <a:pt x="4953" y="2813"/>
                    <a:pt x="4924" y="2811"/>
                    <a:pt x="4894" y="2811"/>
                  </a:cubicBezTo>
                  <a:cubicBezTo>
                    <a:pt x="4593" y="2811"/>
                    <a:pt x="4329" y="3031"/>
                    <a:pt x="4284" y="3339"/>
                  </a:cubicBezTo>
                  <a:lnTo>
                    <a:pt x="50" y="32206"/>
                  </a:lnTo>
                  <a:cubicBezTo>
                    <a:pt x="1" y="32543"/>
                    <a:pt x="235" y="32856"/>
                    <a:pt x="572" y="32905"/>
                  </a:cubicBezTo>
                  <a:lnTo>
                    <a:pt x="51385" y="40354"/>
                  </a:lnTo>
                  <a:cubicBezTo>
                    <a:pt x="51415" y="40358"/>
                    <a:pt x="51446" y="40360"/>
                    <a:pt x="51475" y="40360"/>
                  </a:cubicBezTo>
                  <a:cubicBezTo>
                    <a:pt x="51777" y="40360"/>
                    <a:pt x="52040" y="40140"/>
                    <a:pt x="52084" y="39836"/>
                  </a:cubicBezTo>
                  <a:lnTo>
                    <a:pt x="56315" y="10966"/>
                  </a:lnTo>
                  <a:cubicBezTo>
                    <a:pt x="56363" y="10628"/>
                    <a:pt x="56134" y="10319"/>
                    <a:pt x="55796" y="10266"/>
                  </a:cubicBezTo>
                  <a:lnTo>
                    <a:pt x="24362" y="5659"/>
                  </a:lnTo>
                  <a:cubicBezTo>
                    <a:pt x="24147" y="5628"/>
                    <a:pt x="23962" y="5482"/>
                    <a:pt x="23879" y="5280"/>
                  </a:cubicBezTo>
                  <a:lnTo>
                    <a:pt x="22741" y="2462"/>
                  </a:lnTo>
                  <a:cubicBezTo>
                    <a:pt x="22710" y="2389"/>
                    <a:pt x="22668" y="2319"/>
                    <a:pt x="22608" y="2264"/>
                  </a:cubicBezTo>
                  <a:cubicBezTo>
                    <a:pt x="22400" y="2065"/>
                    <a:pt x="22133" y="1937"/>
                    <a:pt x="21844" y="1895"/>
                  </a:cubicBezTo>
                  <a:lnTo>
                    <a:pt x="9036" y="16"/>
                  </a:lnTo>
                  <a:cubicBezTo>
                    <a:pt x="8967" y="6"/>
                    <a:pt x="8897" y="1"/>
                    <a:pt x="8827" y="1"/>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086" name="Google Shape;2214;p60"/>
            <p:cNvSpPr/>
            <p:nvPr/>
          </p:nvSpPr>
          <p:spPr>
            <a:xfrm>
              <a:off x="6949440" y="3326040"/>
              <a:ext cx="1833840" cy="1230840"/>
            </a:xfrm>
            <a:custGeom>
              <a:avLst/>
              <a:gdLst/>
              <a:ahLst/>
              <a:cxnLst/>
              <a:rect l="l" t="t" r="r" b="b"/>
              <a:pathLst>
                <a:path w="56517" h="40561">
                  <a:moveTo>
                    <a:pt x="8906" y="198"/>
                  </a:moveTo>
                  <a:cubicBezTo>
                    <a:pt x="8970" y="198"/>
                    <a:pt x="9034" y="203"/>
                    <a:pt x="9099" y="212"/>
                  </a:cubicBezTo>
                  <a:lnTo>
                    <a:pt x="21905" y="2091"/>
                  </a:lnTo>
                  <a:cubicBezTo>
                    <a:pt x="22173" y="2129"/>
                    <a:pt x="22421" y="2247"/>
                    <a:pt x="22619" y="2435"/>
                  </a:cubicBezTo>
                  <a:cubicBezTo>
                    <a:pt x="22660" y="2473"/>
                    <a:pt x="22695" y="2529"/>
                    <a:pt x="22726" y="2599"/>
                  </a:cubicBezTo>
                  <a:lnTo>
                    <a:pt x="23864" y="5417"/>
                  </a:lnTo>
                  <a:cubicBezTo>
                    <a:pt x="23958" y="5650"/>
                    <a:pt x="24174" y="5817"/>
                    <a:pt x="24425" y="5855"/>
                  </a:cubicBezTo>
                  <a:lnTo>
                    <a:pt x="55859" y="10465"/>
                  </a:lnTo>
                  <a:cubicBezTo>
                    <a:pt x="55994" y="10483"/>
                    <a:pt x="56116" y="10555"/>
                    <a:pt x="56196" y="10667"/>
                  </a:cubicBezTo>
                  <a:cubicBezTo>
                    <a:pt x="56280" y="10778"/>
                    <a:pt x="56314" y="10913"/>
                    <a:pt x="56293" y="11050"/>
                  </a:cubicBezTo>
                  <a:lnTo>
                    <a:pt x="52063" y="39920"/>
                  </a:lnTo>
                  <a:cubicBezTo>
                    <a:pt x="52042" y="40055"/>
                    <a:pt x="51969" y="40177"/>
                    <a:pt x="51858" y="40257"/>
                  </a:cubicBezTo>
                  <a:cubicBezTo>
                    <a:pt x="51770" y="40325"/>
                    <a:pt x="51664" y="40361"/>
                    <a:pt x="51553" y="40361"/>
                  </a:cubicBezTo>
                  <a:cubicBezTo>
                    <a:pt x="51528" y="40361"/>
                    <a:pt x="51501" y="40359"/>
                    <a:pt x="51475" y="40355"/>
                  </a:cubicBezTo>
                  <a:lnTo>
                    <a:pt x="661" y="32906"/>
                  </a:lnTo>
                  <a:cubicBezTo>
                    <a:pt x="526" y="32885"/>
                    <a:pt x="404" y="32811"/>
                    <a:pt x="321" y="32704"/>
                  </a:cubicBezTo>
                  <a:cubicBezTo>
                    <a:pt x="241" y="32593"/>
                    <a:pt x="206" y="32456"/>
                    <a:pt x="227" y="32318"/>
                  </a:cubicBezTo>
                  <a:lnTo>
                    <a:pt x="4457" y="3451"/>
                  </a:lnTo>
                  <a:cubicBezTo>
                    <a:pt x="4478" y="3312"/>
                    <a:pt x="4552" y="3194"/>
                    <a:pt x="4659" y="3110"/>
                  </a:cubicBezTo>
                  <a:cubicBezTo>
                    <a:pt x="4750" y="3044"/>
                    <a:pt x="4857" y="3009"/>
                    <a:pt x="4969" y="3009"/>
                  </a:cubicBezTo>
                  <a:cubicBezTo>
                    <a:pt x="4993" y="3009"/>
                    <a:pt x="5018" y="3009"/>
                    <a:pt x="5042" y="3013"/>
                  </a:cubicBezTo>
                  <a:lnTo>
                    <a:pt x="6005" y="3155"/>
                  </a:lnTo>
                  <a:cubicBezTo>
                    <a:pt x="6040" y="3160"/>
                    <a:pt x="6075" y="3163"/>
                    <a:pt x="6110" y="3163"/>
                  </a:cubicBezTo>
                  <a:cubicBezTo>
                    <a:pt x="6363" y="3163"/>
                    <a:pt x="6598" y="3031"/>
                    <a:pt x="6729" y="2807"/>
                  </a:cubicBezTo>
                  <a:lnTo>
                    <a:pt x="8006" y="595"/>
                  </a:lnTo>
                  <a:cubicBezTo>
                    <a:pt x="8044" y="532"/>
                    <a:pt x="8086" y="483"/>
                    <a:pt x="8131" y="448"/>
                  </a:cubicBezTo>
                  <a:cubicBezTo>
                    <a:pt x="8361" y="284"/>
                    <a:pt x="8629" y="198"/>
                    <a:pt x="8906" y="198"/>
                  </a:cubicBezTo>
                  <a:close/>
                  <a:moveTo>
                    <a:pt x="8902" y="0"/>
                  </a:moveTo>
                  <a:cubicBezTo>
                    <a:pt x="8585" y="0"/>
                    <a:pt x="8276" y="99"/>
                    <a:pt x="8017" y="288"/>
                  </a:cubicBezTo>
                  <a:cubicBezTo>
                    <a:pt x="7947" y="337"/>
                    <a:pt x="7884" y="410"/>
                    <a:pt x="7836" y="497"/>
                  </a:cubicBezTo>
                  <a:lnTo>
                    <a:pt x="6556" y="2706"/>
                  </a:lnTo>
                  <a:cubicBezTo>
                    <a:pt x="6464" y="2868"/>
                    <a:pt x="6295" y="2966"/>
                    <a:pt x="6111" y="2966"/>
                  </a:cubicBezTo>
                  <a:cubicBezTo>
                    <a:pt x="6086" y="2966"/>
                    <a:pt x="6060" y="2964"/>
                    <a:pt x="6034" y="2960"/>
                  </a:cubicBezTo>
                  <a:lnTo>
                    <a:pt x="5074" y="2818"/>
                  </a:lnTo>
                  <a:cubicBezTo>
                    <a:pt x="5039" y="2813"/>
                    <a:pt x="5004" y="2810"/>
                    <a:pt x="4969" y="2810"/>
                  </a:cubicBezTo>
                  <a:cubicBezTo>
                    <a:pt x="4816" y="2810"/>
                    <a:pt x="4666" y="2860"/>
                    <a:pt x="4541" y="2953"/>
                  </a:cubicBezTo>
                  <a:cubicBezTo>
                    <a:pt x="4388" y="3064"/>
                    <a:pt x="4290" y="3231"/>
                    <a:pt x="4263" y="3419"/>
                  </a:cubicBezTo>
                  <a:lnTo>
                    <a:pt x="28" y="32289"/>
                  </a:lnTo>
                  <a:cubicBezTo>
                    <a:pt x="1" y="32477"/>
                    <a:pt x="49" y="32669"/>
                    <a:pt x="165" y="32822"/>
                  </a:cubicBezTo>
                  <a:cubicBezTo>
                    <a:pt x="279" y="32975"/>
                    <a:pt x="443" y="33073"/>
                    <a:pt x="634" y="33100"/>
                  </a:cubicBezTo>
                  <a:lnTo>
                    <a:pt x="51447" y="40549"/>
                  </a:lnTo>
                  <a:cubicBezTo>
                    <a:pt x="51482" y="40556"/>
                    <a:pt x="51517" y="40560"/>
                    <a:pt x="51551" y="40560"/>
                  </a:cubicBezTo>
                  <a:cubicBezTo>
                    <a:pt x="51705" y="40560"/>
                    <a:pt x="51854" y="40508"/>
                    <a:pt x="51976" y="40417"/>
                  </a:cubicBezTo>
                  <a:cubicBezTo>
                    <a:pt x="52129" y="40302"/>
                    <a:pt x="52230" y="40135"/>
                    <a:pt x="52258" y="39947"/>
                  </a:cubicBezTo>
                  <a:lnTo>
                    <a:pt x="56492" y="11077"/>
                  </a:lnTo>
                  <a:cubicBezTo>
                    <a:pt x="56516" y="10889"/>
                    <a:pt x="56471" y="10701"/>
                    <a:pt x="56356" y="10549"/>
                  </a:cubicBezTo>
                  <a:cubicBezTo>
                    <a:pt x="56241" y="10396"/>
                    <a:pt x="56074" y="10295"/>
                    <a:pt x="55887" y="10266"/>
                  </a:cubicBezTo>
                  <a:lnTo>
                    <a:pt x="24452" y="5660"/>
                  </a:lnTo>
                  <a:cubicBezTo>
                    <a:pt x="24271" y="5632"/>
                    <a:pt x="24115" y="5511"/>
                    <a:pt x="24049" y="5340"/>
                  </a:cubicBezTo>
                  <a:lnTo>
                    <a:pt x="22907" y="2526"/>
                  </a:lnTo>
                  <a:cubicBezTo>
                    <a:pt x="22869" y="2428"/>
                    <a:pt x="22817" y="2348"/>
                    <a:pt x="22755" y="2289"/>
                  </a:cubicBezTo>
                  <a:cubicBezTo>
                    <a:pt x="22528" y="2077"/>
                    <a:pt x="22243" y="1937"/>
                    <a:pt x="21933" y="1892"/>
                  </a:cubicBezTo>
                  <a:lnTo>
                    <a:pt x="9127" y="17"/>
                  </a:lnTo>
                  <a:cubicBezTo>
                    <a:pt x="9052" y="6"/>
                    <a:pt x="8977" y="0"/>
                    <a:pt x="8902"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87" name="Google Shape;2215;p60"/>
            <p:cNvSpPr/>
            <p:nvPr/>
          </p:nvSpPr>
          <p:spPr>
            <a:xfrm>
              <a:off x="7272000" y="3373560"/>
              <a:ext cx="309240" cy="73800"/>
            </a:xfrm>
            <a:custGeom>
              <a:avLst/>
              <a:gdLst/>
              <a:ahLst/>
              <a:cxnLst/>
              <a:rect l="l" t="t" r="r" b="b"/>
              <a:pathLst>
                <a:path w="9537" h="2447">
                  <a:moveTo>
                    <a:pt x="772" y="0"/>
                  </a:moveTo>
                  <a:cubicBezTo>
                    <a:pt x="410" y="0"/>
                    <a:pt x="98" y="269"/>
                    <a:pt x="52" y="639"/>
                  </a:cubicBezTo>
                  <a:cubicBezTo>
                    <a:pt x="0" y="1035"/>
                    <a:pt x="285" y="1397"/>
                    <a:pt x="682" y="1449"/>
                  </a:cubicBezTo>
                  <a:lnTo>
                    <a:pt x="8677" y="2440"/>
                  </a:lnTo>
                  <a:cubicBezTo>
                    <a:pt x="8707" y="2444"/>
                    <a:pt x="8738" y="2446"/>
                    <a:pt x="8768" y="2446"/>
                  </a:cubicBezTo>
                  <a:cubicBezTo>
                    <a:pt x="9131" y="2446"/>
                    <a:pt x="9443" y="2177"/>
                    <a:pt x="9488" y="1808"/>
                  </a:cubicBezTo>
                  <a:cubicBezTo>
                    <a:pt x="9537" y="1411"/>
                    <a:pt x="9255" y="1049"/>
                    <a:pt x="8858" y="997"/>
                  </a:cubicBezTo>
                  <a:lnTo>
                    <a:pt x="863" y="6"/>
                  </a:lnTo>
                  <a:cubicBezTo>
                    <a:pt x="832" y="2"/>
                    <a:pt x="802" y="0"/>
                    <a:pt x="772" y="0"/>
                  </a:cubicBezTo>
                  <a:close/>
                </a:path>
              </a:pathLst>
            </a:custGeom>
            <a:solidFill>
              <a:srgbClr val="00B0F0"/>
            </a:solidFill>
            <a:ln w="0">
              <a:noFill/>
            </a:ln>
          </p:spPr>
          <p:style>
            <a:lnRef idx="0">
              <a:scrgbClr r="0" g="0" b="0"/>
            </a:lnRef>
            <a:fillRef idx="0">
              <a:scrgbClr r="0" g="0" b="0"/>
            </a:fillRef>
            <a:effectRef idx="0">
              <a:scrgbClr r="0" g="0" b="0"/>
            </a:effectRef>
            <a:fontRef idx="minor"/>
          </p:style>
        </p:sp>
        <p:sp>
          <p:nvSpPr>
            <p:cNvPr id="1088" name="Google Shape;2216;p60"/>
            <p:cNvSpPr/>
            <p:nvPr/>
          </p:nvSpPr>
          <p:spPr>
            <a:xfrm>
              <a:off x="8644320" y="3861720"/>
              <a:ext cx="65160" cy="98640"/>
            </a:xfrm>
            <a:custGeom>
              <a:avLst/>
              <a:gdLst/>
              <a:ahLst/>
              <a:cxnLst/>
              <a:rect l="l" t="t" r="r" b="b"/>
              <a:pathLst>
                <a:path w="2016" h="3264">
                  <a:moveTo>
                    <a:pt x="564" y="0"/>
                  </a:moveTo>
                  <a:lnTo>
                    <a:pt x="0" y="1569"/>
                  </a:lnTo>
                  <a:lnTo>
                    <a:pt x="1291" y="3263"/>
                  </a:lnTo>
                  <a:lnTo>
                    <a:pt x="2015" y="2745"/>
                  </a:lnTo>
                  <a:lnTo>
                    <a:pt x="1548" y="1346"/>
                  </a:lnTo>
                  <a:lnTo>
                    <a:pt x="564"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089" name="Google Shape;2217;p60"/>
            <p:cNvSpPr/>
            <p:nvPr/>
          </p:nvSpPr>
          <p:spPr>
            <a:xfrm>
              <a:off x="8640720" y="3855240"/>
              <a:ext cx="72360" cy="109440"/>
            </a:xfrm>
            <a:custGeom>
              <a:avLst/>
              <a:gdLst/>
              <a:ahLst/>
              <a:cxnLst/>
              <a:rect l="l" t="t" r="r" b="b"/>
              <a:pathLst>
                <a:path w="2244" h="3613">
                  <a:moveTo>
                    <a:pt x="707" y="422"/>
                  </a:moveTo>
                  <a:lnTo>
                    <a:pt x="1573" y="1605"/>
                  </a:lnTo>
                  <a:lnTo>
                    <a:pt x="2011" y="2920"/>
                  </a:lnTo>
                  <a:lnTo>
                    <a:pt x="1423" y="3341"/>
                  </a:lnTo>
                  <a:lnTo>
                    <a:pt x="223" y="1765"/>
                  </a:lnTo>
                  <a:lnTo>
                    <a:pt x="707" y="422"/>
                  </a:lnTo>
                  <a:close/>
                  <a:moveTo>
                    <a:pt x="644" y="1"/>
                  </a:moveTo>
                  <a:lnTo>
                    <a:pt x="0" y="1800"/>
                  </a:lnTo>
                  <a:lnTo>
                    <a:pt x="1381" y="3612"/>
                  </a:lnTo>
                  <a:lnTo>
                    <a:pt x="2244" y="2996"/>
                  </a:lnTo>
                  <a:lnTo>
                    <a:pt x="1754" y="1528"/>
                  </a:lnTo>
                  <a:lnTo>
                    <a:pt x="644"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90" name="Google Shape;2218;p60"/>
            <p:cNvSpPr/>
            <p:nvPr/>
          </p:nvSpPr>
          <p:spPr>
            <a:xfrm>
              <a:off x="8684640" y="3945240"/>
              <a:ext cx="271800" cy="260280"/>
            </a:xfrm>
            <a:custGeom>
              <a:avLst/>
              <a:gdLst/>
              <a:ahLst/>
              <a:cxnLst/>
              <a:rect l="l" t="t" r="r" b="b"/>
              <a:pathLst>
                <a:path w="8389" h="8585">
                  <a:moveTo>
                    <a:pt x="769" y="1"/>
                  </a:moveTo>
                  <a:cubicBezTo>
                    <a:pt x="769" y="1"/>
                    <a:pt x="98" y="363"/>
                    <a:pt x="45" y="519"/>
                  </a:cubicBezTo>
                  <a:cubicBezTo>
                    <a:pt x="0" y="652"/>
                    <a:pt x="2261" y="6358"/>
                    <a:pt x="2953" y="8104"/>
                  </a:cubicBezTo>
                  <a:cubicBezTo>
                    <a:pt x="3069" y="8396"/>
                    <a:pt x="3356" y="8585"/>
                    <a:pt x="3671" y="8585"/>
                  </a:cubicBezTo>
                  <a:cubicBezTo>
                    <a:pt x="3679" y="8585"/>
                    <a:pt x="3687" y="8585"/>
                    <a:pt x="3695" y="8585"/>
                  </a:cubicBezTo>
                  <a:lnTo>
                    <a:pt x="8079" y="8400"/>
                  </a:lnTo>
                  <a:lnTo>
                    <a:pt x="8388" y="6117"/>
                  </a:lnTo>
                  <a:lnTo>
                    <a:pt x="8388" y="6117"/>
                  </a:lnTo>
                  <a:lnTo>
                    <a:pt x="4467" y="6257"/>
                  </a:lnTo>
                  <a:cubicBezTo>
                    <a:pt x="4458" y="6257"/>
                    <a:pt x="4449" y="6257"/>
                    <a:pt x="4440" y="6257"/>
                  </a:cubicBezTo>
                  <a:cubicBezTo>
                    <a:pt x="4155" y="6257"/>
                    <a:pt x="3893" y="6096"/>
                    <a:pt x="3761" y="5842"/>
                  </a:cubicBezTo>
                  <a:lnTo>
                    <a:pt x="769"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091" name="Google Shape;2219;p60"/>
            <p:cNvSpPr/>
            <p:nvPr/>
          </p:nvSpPr>
          <p:spPr>
            <a:xfrm>
              <a:off x="8681400" y="3940920"/>
              <a:ext cx="275400" cy="267120"/>
            </a:xfrm>
            <a:custGeom>
              <a:avLst/>
              <a:gdLst/>
              <a:ahLst/>
              <a:cxnLst/>
              <a:rect l="l" t="t" r="r" b="b"/>
              <a:pathLst>
                <a:path w="8500" h="8817">
                  <a:moveTo>
                    <a:pt x="919" y="0"/>
                  </a:moveTo>
                  <a:lnTo>
                    <a:pt x="832" y="49"/>
                  </a:lnTo>
                  <a:cubicBezTo>
                    <a:pt x="616" y="164"/>
                    <a:pt x="115" y="449"/>
                    <a:pt x="60" y="623"/>
                  </a:cubicBezTo>
                  <a:cubicBezTo>
                    <a:pt x="39" y="683"/>
                    <a:pt x="0" y="800"/>
                    <a:pt x="2971" y="8274"/>
                  </a:cubicBezTo>
                  <a:cubicBezTo>
                    <a:pt x="3100" y="8604"/>
                    <a:pt x="3421" y="8816"/>
                    <a:pt x="3771" y="8816"/>
                  </a:cubicBezTo>
                  <a:lnTo>
                    <a:pt x="3806" y="8816"/>
                  </a:lnTo>
                  <a:lnTo>
                    <a:pt x="8190" y="8632"/>
                  </a:lnTo>
                  <a:lnTo>
                    <a:pt x="8183" y="8434"/>
                  </a:lnTo>
                  <a:lnTo>
                    <a:pt x="3800" y="8618"/>
                  </a:lnTo>
                  <a:cubicBezTo>
                    <a:pt x="3789" y="8619"/>
                    <a:pt x="3778" y="8619"/>
                    <a:pt x="3768" y="8619"/>
                  </a:cubicBezTo>
                  <a:cubicBezTo>
                    <a:pt x="3492" y="8619"/>
                    <a:pt x="3253" y="8452"/>
                    <a:pt x="3156" y="8201"/>
                  </a:cubicBezTo>
                  <a:cubicBezTo>
                    <a:pt x="1427" y="3851"/>
                    <a:pt x="324" y="992"/>
                    <a:pt x="254" y="675"/>
                  </a:cubicBezTo>
                  <a:cubicBezTo>
                    <a:pt x="310" y="595"/>
                    <a:pt x="574" y="418"/>
                    <a:pt x="835" y="272"/>
                  </a:cubicBezTo>
                  <a:lnTo>
                    <a:pt x="3782" y="6022"/>
                  </a:lnTo>
                  <a:cubicBezTo>
                    <a:pt x="3930" y="6309"/>
                    <a:pt x="4227" y="6490"/>
                    <a:pt x="4545" y="6490"/>
                  </a:cubicBezTo>
                  <a:cubicBezTo>
                    <a:pt x="4556" y="6490"/>
                    <a:pt x="4567" y="6490"/>
                    <a:pt x="4579" y="6489"/>
                  </a:cubicBezTo>
                  <a:lnTo>
                    <a:pt x="8500" y="6350"/>
                  </a:lnTo>
                  <a:lnTo>
                    <a:pt x="8493" y="6155"/>
                  </a:lnTo>
                  <a:lnTo>
                    <a:pt x="4572" y="6291"/>
                  </a:lnTo>
                  <a:cubicBezTo>
                    <a:pt x="4558" y="6291"/>
                    <a:pt x="4545" y="6292"/>
                    <a:pt x="4532" y="6292"/>
                  </a:cubicBezTo>
                  <a:cubicBezTo>
                    <a:pt x="4293" y="6292"/>
                    <a:pt x="4068" y="6147"/>
                    <a:pt x="3959" y="5932"/>
                  </a:cubicBezTo>
                  <a:lnTo>
                    <a:pt x="919"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92" name="Google Shape;2220;p60"/>
            <p:cNvSpPr/>
            <p:nvPr/>
          </p:nvSpPr>
          <p:spPr>
            <a:xfrm>
              <a:off x="8698320" y="3965040"/>
              <a:ext cx="21600" cy="11520"/>
            </a:xfrm>
            <a:custGeom>
              <a:avLst/>
              <a:gdLst/>
              <a:ahLst/>
              <a:cxnLst/>
              <a:rect l="l" t="t" r="r" b="b"/>
              <a:pathLst>
                <a:path w="672" h="394">
                  <a:moveTo>
                    <a:pt x="616" y="1"/>
                  </a:moveTo>
                  <a:lnTo>
                    <a:pt x="0" y="255"/>
                  </a:lnTo>
                  <a:lnTo>
                    <a:pt x="60" y="394"/>
                  </a:lnTo>
                  <a:lnTo>
                    <a:pt x="672" y="140"/>
                  </a:lnTo>
                  <a:lnTo>
                    <a:pt x="616"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93" name="Google Shape;2221;p60"/>
            <p:cNvSpPr/>
            <p:nvPr/>
          </p:nvSpPr>
          <p:spPr>
            <a:xfrm>
              <a:off x="6966360" y="3524760"/>
              <a:ext cx="1706400" cy="1024920"/>
            </a:xfrm>
            <a:custGeom>
              <a:avLst/>
              <a:gdLst/>
              <a:ahLst/>
              <a:cxnLst/>
              <a:rect l="l" t="t" r="r" b="b"/>
              <a:pathLst>
                <a:path w="52589" h="33773">
                  <a:moveTo>
                    <a:pt x="4221" y="0"/>
                  </a:moveTo>
                  <a:cubicBezTo>
                    <a:pt x="3964" y="0"/>
                    <a:pt x="3717" y="70"/>
                    <a:pt x="3500" y="198"/>
                  </a:cubicBezTo>
                  <a:cubicBezTo>
                    <a:pt x="3296" y="320"/>
                    <a:pt x="3142" y="511"/>
                    <a:pt x="3052" y="734"/>
                  </a:cubicBezTo>
                  <a:lnTo>
                    <a:pt x="2286" y="2661"/>
                  </a:lnTo>
                  <a:cubicBezTo>
                    <a:pt x="2116" y="3082"/>
                    <a:pt x="1709" y="3361"/>
                    <a:pt x="1250" y="3361"/>
                  </a:cubicBezTo>
                  <a:lnTo>
                    <a:pt x="1114" y="3361"/>
                  </a:lnTo>
                  <a:cubicBezTo>
                    <a:pt x="498" y="3361"/>
                    <a:pt x="1" y="3862"/>
                    <a:pt x="1" y="4474"/>
                  </a:cubicBezTo>
                  <a:lnTo>
                    <a:pt x="1" y="32659"/>
                  </a:lnTo>
                  <a:cubicBezTo>
                    <a:pt x="1" y="33272"/>
                    <a:pt x="498" y="33773"/>
                    <a:pt x="1114" y="33773"/>
                  </a:cubicBezTo>
                  <a:lnTo>
                    <a:pt x="51475" y="33773"/>
                  </a:lnTo>
                  <a:cubicBezTo>
                    <a:pt x="52091" y="33773"/>
                    <a:pt x="52588" y="33272"/>
                    <a:pt x="52588" y="32659"/>
                  </a:cubicBezTo>
                  <a:lnTo>
                    <a:pt x="52588" y="4474"/>
                  </a:lnTo>
                  <a:cubicBezTo>
                    <a:pt x="52588" y="3862"/>
                    <a:pt x="52091" y="3361"/>
                    <a:pt x="51475" y="3361"/>
                  </a:cubicBezTo>
                  <a:lnTo>
                    <a:pt x="20489" y="3361"/>
                  </a:lnTo>
                  <a:cubicBezTo>
                    <a:pt x="20093" y="3361"/>
                    <a:pt x="19728" y="3152"/>
                    <a:pt x="19529" y="2811"/>
                  </a:cubicBezTo>
                  <a:lnTo>
                    <a:pt x="18210" y="564"/>
                  </a:lnTo>
                  <a:cubicBezTo>
                    <a:pt x="18089" y="355"/>
                    <a:pt x="17901" y="185"/>
                    <a:pt x="17674" y="94"/>
                  </a:cubicBezTo>
                  <a:cubicBezTo>
                    <a:pt x="17515" y="34"/>
                    <a:pt x="17340" y="0"/>
                    <a:pt x="17167" y="0"/>
                  </a:cubicBezTo>
                  <a:close/>
                </a:path>
              </a:pathLst>
            </a:custGeom>
            <a:solidFill>
              <a:srgbClr val="00B0F0"/>
            </a:solidFill>
            <a:ln w="0">
              <a:noFill/>
            </a:ln>
          </p:spPr>
          <p:style>
            <a:lnRef idx="0">
              <a:scrgbClr r="0" g="0" b="0"/>
            </a:lnRef>
            <a:fillRef idx="0">
              <a:scrgbClr r="0" g="0" b="0"/>
            </a:fillRef>
            <a:effectRef idx="0">
              <a:scrgbClr r="0" g="0" b="0"/>
            </a:effectRef>
            <a:fontRef idx="minor"/>
          </p:style>
        </p:sp>
        <p:sp>
          <p:nvSpPr>
            <p:cNvPr id="1094" name="Google Shape;2222;p60"/>
            <p:cNvSpPr/>
            <p:nvPr/>
          </p:nvSpPr>
          <p:spPr>
            <a:xfrm>
              <a:off x="6963480" y="3521520"/>
              <a:ext cx="1712880" cy="1030680"/>
            </a:xfrm>
            <a:custGeom>
              <a:avLst/>
              <a:gdLst/>
              <a:ahLst/>
              <a:cxnLst/>
              <a:rect l="l" t="t" r="r" b="b"/>
              <a:pathLst>
                <a:path w="52787" h="33968">
                  <a:moveTo>
                    <a:pt x="17264" y="199"/>
                  </a:moveTo>
                  <a:cubicBezTo>
                    <a:pt x="17427" y="199"/>
                    <a:pt x="17583" y="227"/>
                    <a:pt x="17737" y="286"/>
                  </a:cubicBezTo>
                  <a:cubicBezTo>
                    <a:pt x="17935" y="362"/>
                    <a:pt x="18105" y="512"/>
                    <a:pt x="18224" y="710"/>
                  </a:cubicBezTo>
                  <a:lnTo>
                    <a:pt x="19539" y="2958"/>
                  </a:lnTo>
                  <a:cubicBezTo>
                    <a:pt x="19754" y="3331"/>
                    <a:pt x="20159" y="3560"/>
                    <a:pt x="20586" y="3560"/>
                  </a:cubicBezTo>
                  <a:lnTo>
                    <a:pt x="51572" y="3560"/>
                  </a:lnTo>
                  <a:cubicBezTo>
                    <a:pt x="52132" y="3560"/>
                    <a:pt x="52588" y="4015"/>
                    <a:pt x="52588" y="4572"/>
                  </a:cubicBezTo>
                  <a:lnTo>
                    <a:pt x="52588" y="32757"/>
                  </a:lnTo>
                  <a:cubicBezTo>
                    <a:pt x="52588" y="33314"/>
                    <a:pt x="52132" y="33770"/>
                    <a:pt x="51572" y="33770"/>
                  </a:cubicBezTo>
                  <a:lnTo>
                    <a:pt x="1211" y="33770"/>
                  </a:lnTo>
                  <a:cubicBezTo>
                    <a:pt x="651" y="33770"/>
                    <a:pt x="199" y="33314"/>
                    <a:pt x="199" y="32757"/>
                  </a:cubicBezTo>
                  <a:lnTo>
                    <a:pt x="199" y="4572"/>
                  </a:lnTo>
                  <a:cubicBezTo>
                    <a:pt x="199" y="4015"/>
                    <a:pt x="651" y="3560"/>
                    <a:pt x="1211" y="3560"/>
                  </a:cubicBezTo>
                  <a:lnTo>
                    <a:pt x="1347" y="3560"/>
                  </a:lnTo>
                  <a:cubicBezTo>
                    <a:pt x="1848" y="3560"/>
                    <a:pt x="2290" y="3260"/>
                    <a:pt x="2474" y="2794"/>
                  </a:cubicBezTo>
                  <a:lnTo>
                    <a:pt x="3242" y="867"/>
                  </a:lnTo>
                  <a:cubicBezTo>
                    <a:pt x="3326" y="662"/>
                    <a:pt x="3469" y="487"/>
                    <a:pt x="3647" y="383"/>
                  </a:cubicBezTo>
                  <a:cubicBezTo>
                    <a:pt x="3852" y="262"/>
                    <a:pt x="4082" y="199"/>
                    <a:pt x="4318" y="199"/>
                  </a:cubicBezTo>
                  <a:close/>
                  <a:moveTo>
                    <a:pt x="4318" y="1"/>
                  </a:moveTo>
                  <a:cubicBezTo>
                    <a:pt x="4046" y="1"/>
                    <a:pt x="3778" y="74"/>
                    <a:pt x="3545" y="213"/>
                  </a:cubicBezTo>
                  <a:cubicBezTo>
                    <a:pt x="3330" y="338"/>
                    <a:pt x="3156" y="547"/>
                    <a:pt x="3059" y="794"/>
                  </a:cubicBezTo>
                  <a:lnTo>
                    <a:pt x="2290" y="2721"/>
                  </a:lnTo>
                  <a:cubicBezTo>
                    <a:pt x="2136" y="3111"/>
                    <a:pt x="1768" y="3361"/>
                    <a:pt x="1347" y="3361"/>
                  </a:cubicBezTo>
                  <a:lnTo>
                    <a:pt x="1211" y="3361"/>
                  </a:lnTo>
                  <a:cubicBezTo>
                    <a:pt x="543" y="3361"/>
                    <a:pt x="0" y="3904"/>
                    <a:pt x="0" y="4572"/>
                  </a:cubicBezTo>
                  <a:lnTo>
                    <a:pt x="0" y="32757"/>
                  </a:lnTo>
                  <a:cubicBezTo>
                    <a:pt x="0" y="33425"/>
                    <a:pt x="543" y="33968"/>
                    <a:pt x="1211" y="33968"/>
                  </a:cubicBezTo>
                  <a:lnTo>
                    <a:pt x="51572" y="33968"/>
                  </a:lnTo>
                  <a:cubicBezTo>
                    <a:pt x="52243" y="33968"/>
                    <a:pt x="52786" y="33425"/>
                    <a:pt x="52786" y="32757"/>
                  </a:cubicBezTo>
                  <a:lnTo>
                    <a:pt x="52786" y="4572"/>
                  </a:lnTo>
                  <a:cubicBezTo>
                    <a:pt x="52786" y="3904"/>
                    <a:pt x="52243" y="3361"/>
                    <a:pt x="51572" y="3361"/>
                  </a:cubicBezTo>
                  <a:lnTo>
                    <a:pt x="20586" y="3361"/>
                  </a:lnTo>
                  <a:cubicBezTo>
                    <a:pt x="20228" y="3361"/>
                    <a:pt x="19891" y="3170"/>
                    <a:pt x="19709" y="2860"/>
                  </a:cubicBezTo>
                  <a:lnTo>
                    <a:pt x="18394" y="613"/>
                  </a:lnTo>
                  <a:cubicBezTo>
                    <a:pt x="18256" y="373"/>
                    <a:pt x="18047" y="192"/>
                    <a:pt x="17806" y="102"/>
                  </a:cubicBezTo>
                  <a:cubicBezTo>
                    <a:pt x="17633" y="36"/>
                    <a:pt x="17452" y="1"/>
                    <a:pt x="17264"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95" name="Google Shape;2223;p60"/>
            <p:cNvSpPr/>
            <p:nvPr/>
          </p:nvSpPr>
          <p:spPr>
            <a:xfrm>
              <a:off x="7143120" y="3579840"/>
              <a:ext cx="308520" cy="43560"/>
            </a:xfrm>
            <a:custGeom>
              <a:avLst/>
              <a:gdLst/>
              <a:ahLst/>
              <a:cxnLst/>
              <a:rect l="l" t="t" r="r" b="b"/>
              <a:pathLst>
                <a:path w="9513" h="1451">
                  <a:moveTo>
                    <a:pt x="727" y="0"/>
                  </a:moveTo>
                  <a:cubicBezTo>
                    <a:pt x="327" y="0"/>
                    <a:pt x="1" y="324"/>
                    <a:pt x="1" y="728"/>
                  </a:cubicBezTo>
                  <a:cubicBezTo>
                    <a:pt x="1" y="1128"/>
                    <a:pt x="327" y="1451"/>
                    <a:pt x="727" y="1451"/>
                  </a:cubicBezTo>
                  <a:lnTo>
                    <a:pt x="8785" y="1451"/>
                  </a:lnTo>
                  <a:cubicBezTo>
                    <a:pt x="9186" y="1451"/>
                    <a:pt x="9512" y="1128"/>
                    <a:pt x="9512" y="728"/>
                  </a:cubicBezTo>
                  <a:cubicBezTo>
                    <a:pt x="9512" y="324"/>
                    <a:pt x="9186" y="0"/>
                    <a:pt x="8785"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096" name="Google Shape;2224;p60"/>
            <p:cNvSpPr/>
            <p:nvPr/>
          </p:nvSpPr>
          <p:spPr>
            <a:xfrm>
              <a:off x="6966360" y="3673800"/>
              <a:ext cx="1706400" cy="1024560"/>
            </a:xfrm>
            <a:custGeom>
              <a:avLst/>
              <a:gdLst/>
              <a:ahLst/>
              <a:cxnLst/>
              <a:rect l="l" t="t" r="r" b="b"/>
              <a:pathLst>
                <a:path w="52589" h="33770">
                  <a:moveTo>
                    <a:pt x="4221" y="0"/>
                  </a:moveTo>
                  <a:cubicBezTo>
                    <a:pt x="3964" y="0"/>
                    <a:pt x="3717" y="70"/>
                    <a:pt x="3500" y="199"/>
                  </a:cubicBezTo>
                  <a:cubicBezTo>
                    <a:pt x="3296" y="321"/>
                    <a:pt x="3142" y="512"/>
                    <a:pt x="3052" y="735"/>
                  </a:cubicBezTo>
                  <a:lnTo>
                    <a:pt x="2286" y="2659"/>
                  </a:lnTo>
                  <a:cubicBezTo>
                    <a:pt x="2116" y="3083"/>
                    <a:pt x="1709" y="3361"/>
                    <a:pt x="1250" y="3361"/>
                  </a:cubicBezTo>
                  <a:lnTo>
                    <a:pt x="1114" y="3361"/>
                  </a:lnTo>
                  <a:cubicBezTo>
                    <a:pt x="498" y="3361"/>
                    <a:pt x="1" y="3859"/>
                    <a:pt x="1" y="4475"/>
                  </a:cubicBezTo>
                  <a:lnTo>
                    <a:pt x="1" y="32656"/>
                  </a:lnTo>
                  <a:cubicBezTo>
                    <a:pt x="1" y="33272"/>
                    <a:pt x="498" y="33769"/>
                    <a:pt x="1114" y="33769"/>
                  </a:cubicBezTo>
                  <a:lnTo>
                    <a:pt x="51475" y="33769"/>
                  </a:lnTo>
                  <a:cubicBezTo>
                    <a:pt x="52091" y="33769"/>
                    <a:pt x="52588" y="33272"/>
                    <a:pt x="52588" y="32656"/>
                  </a:cubicBezTo>
                  <a:lnTo>
                    <a:pt x="52588" y="4475"/>
                  </a:lnTo>
                  <a:cubicBezTo>
                    <a:pt x="52588" y="3859"/>
                    <a:pt x="52091" y="3361"/>
                    <a:pt x="51475" y="3361"/>
                  </a:cubicBezTo>
                  <a:lnTo>
                    <a:pt x="20489" y="3361"/>
                  </a:lnTo>
                  <a:cubicBezTo>
                    <a:pt x="20093" y="3361"/>
                    <a:pt x="19728" y="3152"/>
                    <a:pt x="19529" y="2812"/>
                  </a:cubicBezTo>
                  <a:lnTo>
                    <a:pt x="18210" y="564"/>
                  </a:lnTo>
                  <a:cubicBezTo>
                    <a:pt x="18089" y="352"/>
                    <a:pt x="17901" y="181"/>
                    <a:pt x="17674" y="95"/>
                  </a:cubicBezTo>
                  <a:cubicBezTo>
                    <a:pt x="17515" y="32"/>
                    <a:pt x="17340" y="0"/>
                    <a:pt x="17167" y="0"/>
                  </a:cubicBezTo>
                  <a:close/>
                </a:path>
              </a:pathLst>
            </a:custGeom>
            <a:solidFill>
              <a:schemeClr val="dk1"/>
            </a:solidFill>
            <a:ln w="0">
              <a:noFill/>
            </a:ln>
          </p:spPr>
          <p:style>
            <a:lnRef idx="0">
              <a:scrgbClr r="0" g="0" b="0"/>
            </a:lnRef>
            <a:fillRef idx="0">
              <a:scrgbClr r="0" g="0" b="0"/>
            </a:fillRef>
            <a:effectRef idx="0">
              <a:scrgbClr r="0" g="0" b="0"/>
            </a:effectRef>
            <a:fontRef idx="minor"/>
          </p:style>
        </p:sp>
        <p:sp>
          <p:nvSpPr>
            <p:cNvPr id="1097" name="Google Shape;2225;p60"/>
            <p:cNvSpPr/>
            <p:nvPr/>
          </p:nvSpPr>
          <p:spPr>
            <a:xfrm>
              <a:off x="6963480" y="3670920"/>
              <a:ext cx="1712880" cy="1030680"/>
            </a:xfrm>
            <a:custGeom>
              <a:avLst/>
              <a:gdLst/>
              <a:ahLst/>
              <a:cxnLst/>
              <a:rect l="l" t="t" r="r" b="b"/>
              <a:pathLst>
                <a:path w="52787" h="33968">
                  <a:moveTo>
                    <a:pt x="17264" y="198"/>
                  </a:moveTo>
                  <a:cubicBezTo>
                    <a:pt x="17427" y="198"/>
                    <a:pt x="17583" y="227"/>
                    <a:pt x="17737" y="285"/>
                  </a:cubicBezTo>
                  <a:cubicBezTo>
                    <a:pt x="17935" y="362"/>
                    <a:pt x="18105" y="511"/>
                    <a:pt x="18224" y="710"/>
                  </a:cubicBezTo>
                  <a:lnTo>
                    <a:pt x="19539" y="2957"/>
                  </a:lnTo>
                  <a:cubicBezTo>
                    <a:pt x="19754" y="3326"/>
                    <a:pt x="20159" y="3556"/>
                    <a:pt x="20586" y="3556"/>
                  </a:cubicBezTo>
                  <a:lnTo>
                    <a:pt x="51572" y="3556"/>
                  </a:lnTo>
                  <a:cubicBezTo>
                    <a:pt x="52132" y="3556"/>
                    <a:pt x="52588" y="4012"/>
                    <a:pt x="52588" y="4572"/>
                  </a:cubicBezTo>
                  <a:lnTo>
                    <a:pt x="52588" y="32753"/>
                  </a:lnTo>
                  <a:cubicBezTo>
                    <a:pt x="52588" y="33314"/>
                    <a:pt x="52132" y="33769"/>
                    <a:pt x="51572" y="33769"/>
                  </a:cubicBezTo>
                  <a:lnTo>
                    <a:pt x="1211" y="33769"/>
                  </a:lnTo>
                  <a:cubicBezTo>
                    <a:pt x="651" y="33769"/>
                    <a:pt x="199" y="33314"/>
                    <a:pt x="199" y="32753"/>
                  </a:cubicBezTo>
                  <a:lnTo>
                    <a:pt x="199" y="4572"/>
                  </a:lnTo>
                  <a:cubicBezTo>
                    <a:pt x="199" y="4012"/>
                    <a:pt x="651" y="3556"/>
                    <a:pt x="1211" y="3556"/>
                  </a:cubicBezTo>
                  <a:lnTo>
                    <a:pt x="1347" y="3556"/>
                  </a:lnTo>
                  <a:cubicBezTo>
                    <a:pt x="1848" y="3556"/>
                    <a:pt x="2290" y="3257"/>
                    <a:pt x="2474" y="2794"/>
                  </a:cubicBezTo>
                  <a:lnTo>
                    <a:pt x="3242" y="866"/>
                  </a:lnTo>
                  <a:cubicBezTo>
                    <a:pt x="3326" y="658"/>
                    <a:pt x="3469" y="487"/>
                    <a:pt x="3647" y="379"/>
                  </a:cubicBezTo>
                  <a:cubicBezTo>
                    <a:pt x="3852" y="261"/>
                    <a:pt x="4082" y="198"/>
                    <a:pt x="4318" y="198"/>
                  </a:cubicBezTo>
                  <a:close/>
                  <a:moveTo>
                    <a:pt x="4318" y="0"/>
                  </a:moveTo>
                  <a:cubicBezTo>
                    <a:pt x="4046" y="0"/>
                    <a:pt x="3778" y="73"/>
                    <a:pt x="3545" y="209"/>
                  </a:cubicBezTo>
                  <a:cubicBezTo>
                    <a:pt x="3330" y="338"/>
                    <a:pt x="3156" y="546"/>
                    <a:pt x="3059" y="794"/>
                  </a:cubicBezTo>
                  <a:lnTo>
                    <a:pt x="2290" y="2721"/>
                  </a:lnTo>
                  <a:cubicBezTo>
                    <a:pt x="2136" y="3107"/>
                    <a:pt x="1768" y="3361"/>
                    <a:pt x="1347" y="3361"/>
                  </a:cubicBezTo>
                  <a:lnTo>
                    <a:pt x="1211" y="3361"/>
                  </a:lnTo>
                  <a:cubicBezTo>
                    <a:pt x="543" y="3361"/>
                    <a:pt x="0" y="3904"/>
                    <a:pt x="0" y="4572"/>
                  </a:cubicBezTo>
                  <a:lnTo>
                    <a:pt x="0" y="32753"/>
                  </a:lnTo>
                  <a:cubicBezTo>
                    <a:pt x="0" y="33421"/>
                    <a:pt x="543" y="33967"/>
                    <a:pt x="1211" y="33967"/>
                  </a:cubicBezTo>
                  <a:lnTo>
                    <a:pt x="51572" y="33967"/>
                  </a:lnTo>
                  <a:cubicBezTo>
                    <a:pt x="52243" y="33967"/>
                    <a:pt x="52786" y="33421"/>
                    <a:pt x="52786" y="32753"/>
                  </a:cubicBezTo>
                  <a:lnTo>
                    <a:pt x="52786" y="4572"/>
                  </a:lnTo>
                  <a:cubicBezTo>
                    <a:pt x="52786" y="3904"/>
                    <a:pt x="52243" y="3361"/>
                    <a:pt x="51572" y="3361"/>
                  </a:cubicBezTo>
                  <a:lnTo>
                    <a:pt x="20586" y="3361"/>
                  </a:lnTo>
                  <a:cubicBezTo>
                    <a:pt x="20228" y="3361"/>
                    <a:pt x="19891" y="3166"/>
                    <a:pt x="19709" y="2857"/>
                  </a:cubicBezTo>
                  <a:lnTo>
                    <a:pt x="18394" y="609"/>
                  </a:lnTo>
                  <a:cubicBezTo>
                    <a:pt x="18256" y="373"/>
                    <a:pt x="18047" y="192"/>
                    <a:pt x="17806" y="101"/>
                  </a:cubicBezTo>
                  <a:cubicBezTo>
                    <a:pt x="17633" y="31"/>
                    <a:pt x="17452" y="0"/>
                    <a:pt x="17264"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098" name="Google Shape;2226;p60"/>
            <p:cNvSpPr/>
            <p:nvPr/>
          </p:nvSpPr>
          <p:spPr>
            <a:xfrm>
              <a:off x="6909480" y="4030200"/>
              <a:ext cx="1815480" cy="1054800"/>
            </a:xfrm>
            <a:prstGeom prst="roundRect">
              <a:avLst>
                <a:gd name="adj" fmla="val 4721"/>
              </a:avLst>
            </a:prstGeom>
            <a:solidFill>
              <a:schemeClr val="lt2"/>
            </a:solidFill>
            <a:ln w="0">
              <a:noFill/>
            </a:ln>
          </p:spPr>
          <p:style>
            <a:lnRef idx="0">
              <a:scrgbClr r="0" g="0" b="0"/>
            </a:lnRef>
            <a:fillRef idx="0">
              <a:scrgbClr r="0" g="0" b="0"/>
            </a:fillRef>
            <a:effectRef idx="0">
              <a:scrgbClr r="0" g="0" b="0"/>
            </a:effectRef>
            <a:fontRef idx="minor"/>
          </p:style>
        </p:sp>
        <p:sp>
          <p:nvSpPr>
            <p:cNvPr id="1099" name="Google Shape;2227;p60"/>
            <p:cNvSpPr/>
            <p:nvPr/>
          </p:nvSpPr>
          <p:spPr>
            <a:xfrm>
              <a:off x="7143120" y="3728880"/>
              <a:ext cx="308520" cy="43920"/>
            </a:xfrm>
            <a:custGeom>
              <a:avLst/>
              <a:gdLst/>
              <a:ahLst/>
              <a:cxnLst/>
              <a:rect l="l" t="t" r="r" b="b"/>
              <a:pathLst>
                <a:path w="9513" h="1455">
                  <a:moveTo>
                    <a:pt x="727" y="0"/>
                  </a:moveTo>
                  <a:cubicBezTo>
                    <a:pt x="327" y="0"/>
                    <a:pt x="1" y="327"/>
                    <a:pt x="1" y="727"/>
                  </a:cubicBezTo>
                  <a:cubicBezTo>
                    <a:pt x="1" y="1131"/>
                    <a:pt x="327" y="1455"/>
                    <a:pt x="727" y="1455"/>
                  </a:cubicBezTo>
                  <a:lnTo>
                    <a:pt x="8785" y="1455"/>
                  </a:lnTo>
                  <a:cubicBezTo>
                    <a:pt x="9186" y="1455"/>
                    <a:pt x="9512" y="1131"/>
                    <a:pt x="9512" y="727"/>
                  </a:cubicBezTo>
                  <a:cubicBezTo>
                    <a:pt x="9512" y="327"/>
                    <a:pt x="9186" y="0"/>
                    <a:pt x="8785" y="0"/>
                  </a:cubicBezTo>
                  <a:close/>
                </a:path>
              </a:pathLst>
            </a:custGeom>
            <a:solidFill>
              <a:srgbClr val="00B0F0"/>
            </a:solidFill>
            <a:ln w="0">
              <a:noFill/>
            </a:ln>
          </p:spPr>
          <p:style>
            <a:lnRef idx="0">
              <a:scrgbClr r="0" g="0" b="0"/>
            </a:lnRef>
            <a:fillRef idx="0">
              <a:scrgbClr r="0" g="0" b="0"/>
            </a:fillRef>
            <a:effectRef idx="0">
              <a:scrgbClr r="0" g="0" b="0"/>
            </a:effectRef>
            <a:fontRef idx="minor"/>
          </p:style>
        </p:sp>
        <p:sp>
          <p:nvSpPr>
            <p:cNvPr id="1100" name="Google Shape;2228;p60"/>
            <p:cNvSpPr/>
            <p:nvPr/>
          </p:nvSpPr>
          <p:spPr>
            <a:xfrm>
              <a:off x="6912000" y="4030200"/>
              <a:ext cx="1815480" cy="1054800"/>
            </a:xfrm>
            <a:custGeom>
              <a:avLst/>
              <a:gdLst/>
              <a:ahLst/>
              <a:cxnLst/>
              <a:rect l="l" t="t" r="r" b="b"/>
              <a:pathLst>
                <a:path w="55950" h="34758">
                  <a:moveTo>
                    <a:pt x="54805" y="198"/>
                  </a:moveTo>
                  <a:cubicBezTo>
                    <a:pt x="55327" y="198"/>
                    <a:pt x="55751" y="623"/>
                    <a:pt x="55751" y="1145"/>
                  </a:cubicBezTo>
                  <a:lnTo>
                    <a:pt x="55751" y="33613"/>
                  </a:lnTo>
                  <a:cubicBezTo>
                    <a:pt x="55751" y="34134"/>
                    <a:pt x="55327" y="34559"/>
                    <a:pt x="54805" y="34559"/>
                  </a:cubicBezTo>
                  <a:lnTo>
                    <a:pt x="1146" y="34559"/>
                  </a:lnTo>
                  <a:cubicBezTo>
                    <a:pt x="624" y="34559"/>
                    <a:pt x="200" y="34134"/>
                    <a:pt x="200" y="33613"/>
                  </a:cubicBezTo>
                  <a:lnTo>
                    <a:pt x="200" y="1145"/>
                  </a:lnTo>
                  <a:cubicBezTo>
                    <a:pt x="200" y="623"/>
                    <a:pt x="624" y="198"/>
                    <a:pt x="1146" y="198"/>
                  </a:cubicBezTo>
                  <a:close/>
                  <a:moveTo>
                    <a:pt x="1146" y="0"/>
                  </a:moveTo>
                  <a:cubicBezTo>
                    <a:pt x="516" y="0"/>
                    <a:pt x="1" y="512"/>
                    <a:pt x="1" y="1145"/>
                  </a:cubicBezTo>
                  <a:lnTo>
                    <a:pt x="1" y="33613"/>
                  </a:lnTo>
                  <a:cubicBezTo>
                    <a:pt x="1" y="34242"/>
                    <a:pt x="516" y="34757"/>
                    <a:pt x="1146" y="34757"/>
                  </a:cubicBezTo>
                  <a:lnTo>
                    <a:pt x="54805" y="34757"/>
                  </a:lnTo>
                  <a:cubicBezTo>
                    <a:pt x="55438" y="34757"/>
                    <a:pt x="55949" y="34242"/>
                    <a:pt x="55949" y="33613"/>
                  </a:cubicBezTo>
                  <a:lnTo>
                    <a:pt x="55949" y="1145"/>
                  </a:lnTo>
                  <a:cubicBezTo>
                    <a:pt x="55949" y="512"/>
                    <a:pt x="55438" y="0"/>
                    <a:pt x="54805"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01" name="Google Shape;2229;p60"/>
            <p:cNvSpPr/>
            <p:nvPr/>
          </p:nvSpPr>
          <p:spPr>
            <a:xfrm>
              <a:off x="7034400" y="4318200"/>
              <a:ext cx="1686600" cy="760680"/>
            </a:xfrm>
            <a:custGeom>
              <a:avLst/>
              <a:gdLst/>
              <a:ahLst/>
              <a:cxnLst/>
              <a:rect l="l" t="t" r="r" b="b"/>
              <a:pathLst>
                <a:path w="51977" h="25068">
                  <a:moveTo>
                    <a:pt x="51976" y="0"/>
                  </a:moveTo>
                  <a:cubicBezTo>
                    <a:pt x="47516" y="4165"/>
                    <a:pt x="40530" y="9718"/>
                    <a:pt x="31254" y="14153"/>
                  </a:cubicBezTo>
                  <a:cubicBezTo>
                    <a:pt x="20180" y="19449"/>
                    <a:pt x="7554" y="23126"/>
                    <a:pt x="1" y="25068"/>
                  </a:cubicBezTo>
                  <a:lnTo>
                    <a:pt x="51030" y="25068"/>
                  </a:lnTo>
                  <a:cubicBezTo>
                    <a:pt x="51552" y="25068"/>
                    <a:pt x="51976" y="24643"/>
                    <a:pt x="51976" y="24122"/>
                  </a:cubicBezTo>
                  <a:lnTo>
                    <a:pt x="51976" y="0"/>
                  </a:lnTo>
                  <a:close/>
                </a:path>
              </a:pathLst>
            </a:custGeom>
            <a:solidFill>
              <a:srgbClr val="00B0F0"/>
            </a:solidFill>
            <a:ln w="0">
              <a:noFill/>
            </a:ln>
          </p:spPr>
          <p:style>
            <a:lnRef idx="0">
              <a:scrgbClr r="0" g="0" b="0"/>
            </a:lnRef>
            <a:fillRef idx="0">
              <a:scrgbClr r="0" g="0" b="0"/>
            </a:fillRef>
            <a:effectRef idx="0">
              <a:scrgbClr r="0" g="0" b="0"/>
            </a:effectRef>
            <a:fontRef idx="minor"/>
          </p:style>
        </p:sp>
        <p:sp>
          <p:nvSpPr>
            <p:cNvPr id="1102" name="Google Shape;2230;p60"/>
            <p:cNvSpPr/>
            <p:nvPr/>
          </p:nvSpPr>
          <p:spPr>
            <a:xfrm>
              <a:off x="6938280" y="4048920"/>
              <a:ext cx="110160" cy="76320"/>
            </a:xfrm>
            <a:custGeom>
              <a:avLst/>
              <a:gdLst/>
              <a:ahLst/>
              <a:cxnLst/>
              <a:rect l="l" t="t" r="r" b="b"/>
              <a:pathLst>
                <a:path w="3404" h="2524">
                  <a:moveTo>
                    <a:pt x="1142" y="1"/>
                  </a:moveTo>
                  <a:cubicBezTo>
                    <a:pt x="513" y="1"/>
                    <a:pt x="1" y="516"/>
                    <a:pt x="1" y="1145"/>
                  </a:cubicBezTo>
                  <a:lnTo>
                    <a:pt x="1" y="2523"/>
                  </a:lnTo>
                  <a:lnTo>
                    <a:pt x="199" y="2523"/>
                  </a:lnTo>
                  <a:lnTo>
                    <a:pt x="199" y="1145"/>
                  </a:lnTo>
                  <a:cubicBezTo>
                    <a:pt x="199" y="623"/>
                    <a:pt x="624" y="199"/>
                    <a:pt x="1142" y="199"/>
                  </a:cubicBezTo>
                  <a:lnTo>
                    <a:pt x="3403" y="199"/>
                  </a:lnTo>
                  <a:lnTo>
                    <a:pt x="3403"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03" name="Google Shape;2231;p60"/>
            <p:cNvSpPr/>
            <p:nvPr/>
          </p:nvSpPr>
          <p:spPr>
            <a:xfrm>
              <a:off x="6938280" y="4176720"/>
              <a:ext cx="6120" cy="587880"/>
            </a:xfrm>
            <a:custGeom>
              <a:avLst/>
              <a:gdLst/>
              <a:ahLst/>
              <a:cxnLst/>
              <a:rect l="l" t="t" r="r" b="b"/>
              <a:pathLst>
                <a:path w="200" h="19373">
                  <a:moveTo>
                    <a:pt x="1" y="1"/>
                  </a:moveTo>
                  <a:lnTo>
                    <a:pt x="1" y="19373"/>
                  </a:lnTo>
                  <a:lnTo>
                    <a:pt x="199" y="19373"/>
                  </a:lnTo>
                  <a:lnTo>
                    <a:pt x="199"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04" name="Google Shape;2232;p60"/>
            <p:cNvSpPr/>
            <p:nvPr/>
          </p:nvSpPr>
          <p:spPr>
            <a:xfrm>
              <a:off x="8605080" y="4965120"/>
              <a:ext cx="96480" cy="101160"/>
            </a:xfrm>
            <a:custGeom>
              <a:avLst/>
              <a:gdLst/>
              <a:ahLst/>
              <a:cxnLst/>
              <a:rect l="l" t="t" r="r" b="b"/>
              <a:pathLst>
                <a:path w="2979" h="3341">
                  <a:moveTo>
                    <a:pt x="2780" y="0"/>
                  </a:moveTo>
                  <a:lnTo>
                    <a:pt x="2780" y="2197"/>
                  </a:lnTo>
                  <a:cubicBezTo>
                    <a:pt x="2780" y="2718"/>
                    <a:pt x="2356" y="3143"/>
                    <a:pt x="1834" y="3143"/>
                  </a:cubicBezTo>
                  <a:lnTo>
                    <a:pt x="0" y="3143"/>
                  </a:lnTo>
                  <a:lnTo>
                    <a:pt x="0" y="3340"/>
                  </a:lnTo>
                  <a:lnTo>
                    <a:pt x="1834" y="3340"/>
                  </a:lnTo>
                  <a:cubicBezTo>
                    <a:pt x="2463" y="3340"/>
                    <a:pt x="2979" y="2826"/>
                    <a:pt x="2979" y="2197"/>
                  </a:cubicBezTo>
                  <a:lnTo>
                    <a:pt x="2979"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05" name="Google Shape;2233;p60"/>
            <p:cNvSpPr/>
            <p:nvPr/>
          </p:nvSpPr>
          <p:spPr>
            <a:xfrm>
              <a:off x="8695080" y="4110480"/>
              <a:ext cx="6120" cy="804960"/>
            </a:xfrm>
            <a:custGeom>
              <a:avLst/>
              <a:gdLst/>
              <a:ahLst/>
              <a:cxnLst/>
              <a:rect l="l" t="t" r="r" b="b"/>
              <a:pathLst>
                <a:path w="200" h="26533">
                  <a:moveTo>
                    <a:pt x="1" y="0"/>
                  </a:moveTo>
                  <a:lnTo>
                    <a:pt x="1" y="26532"/>
                  </a:lnTo>
                  <a:lnTo>
                    <a:pt x="200" y="26532"/>
                  </a:lnTo>
                  <a:lnTo>
                    <a:pt x="200"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06" name="Google Shape;2234;p60"/>
            <p:cNvSpPr/>
            <p:nvPr/>
          </p:nvSpPr>
          <p:spPr>
            <a:xfrm>
              <a:off x="7530120" y="4413960"/>
              <a:ext cx="579240" cy="295200"/>
            </a:xfrm>
            <a:custGeom>
              <a:avLst/>
              <a:gdLst/>
              <a:ahLst/>
              <a:cxnLst/>
              <a:rect l="l" t="t" r="r" b="b"/>
              <a:pathLst>
                <a:path w="17856" h="9740">
                  <a:moveTo>
                    <a:pt x="17215" y="199"/>
                  </a:moveTo>
                  <a:cubicBezTo>
                    <a:pt x="17459" y="199"/>
                    <a:pt x="17658" y="397"/>
                    <a:pt x="17658" y="641"/>
                  </a:cubicBezTo>
                  <a:lnTo>
                    <a:pt x="17658" y="9099"/>
                  </a:lnTo>
                  <a:cubicBezTo>
                    <a:pt x="17658" y="9343"/>
                    <a:pt x="17459" y="9540"/>
                    <a:pt x="17215" y="9540"/>
                  </a:cubicBezTo>
                  <a:lnTo>
                    <a:pt x="637" y="9540"/>
                  </a:lnTo>
                  <a:cubicBezTo>
                    <a:pt x="394" y="9540"/>
                    <a:pt x="199" y="9343"/>
                    <a:pt x="199" y="9099"/>
                  </a:cubicBezTo>
                  <a:lnTo>
                    <a:pt x="199" y="641"/>
                  </a:lnTo>
                  <a:cubicBezTo>
                    <a:pt x="199" y="397"/>
                    <a:pt x="394" y="199"/>
                    <a:pt x="637" y="199"/>
                  </a:cubicBezTo>
                  <a:close/>
                  <a:moveTo>
                    <a:pt x="637" y="1"/>
                  </a:moveTo>
                  <a:cubicBezTo>
                    <a:pt x="285" y="1"/>
                    <a:pt x="1" y="286"/>
                    <a:pt x="1" y="641"/>
                  </a:cubicBezTo>
                  <a:lnTo>
                    <a:pt x="1" y="9099"/>
                  </a:lnTo>
                  <a:cubicBezTo>
                    <a:pt x="1" y="9450"/>
                    <a:pt x="285" y="9739"/>
                    <a:pt x="637" y="9739"/>
                  </a:cubicBezTo>
                  <a:lnTo>
                    <a:pt x="17215" y="9739"/>
                  </a:lnTo>
                  <a:cubicBezTo>
                    <a:pt x="17570" y="9739"/>
                    <a:pt x="17856" y="9450"/>
                    <a:pt x="17856" y="9099"/>
                  </a:cubicBezTo>
                  <a:lnTo>
                    <a:pt x="17856" y="641"/>
                  </a:lnTo>
                  <a:cubicBezTo>
                    <a:pt x="17856" y="286"/>
                    <a:pt x="17570" y="1"/>
                    <a:pt x="17215"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07" name="Google Shape;2235;p60"/>
            <p:cNvSpPr/>
            <p:nvPr/>
          </p:nvSpPr>
          <p:spPr>
            <a:xfrm>
              <a:off x="6871680" y="3270960"/>
              <a:ext cx="179280" cy="264600"/>
            </a:xfrm>
            <a:custGeom>
              <a:avLst/>
              <a:gdLst/>
              <a:ahLst/>
              <a:cxnLst/>
              <a:rect l="l" t="t" r="r" b="b"/>
              <a:pathLst>
                <a:path w="5537" h="8724">
                  <a:moveTo>
                    <a:pt x="1800" y="1"/>
                  </a:moveTo>
                  <a:lnTo>
                    <a:pt x="1" y="7231"/>
                  </a:lnTo>
                  <a:lnTo>
                    <a:pt x="5278" y="8723"/>
                  </a:lnTo>
                  <a:lnTo>
                    <a:pt x="5536" y="7791"/>
                  </a:lnTo>
                  <a:lnTo>
                    <a:pt x="2078" y="6194"/>
                  </a:lnTo>
                  <a:lnTo>
                    <a:pt x="3253" y="2026"/>
                  </a:lnTo>
                  <a:cubicBezTo>
                    <a:pt x="3253" y="2026"/>
                    <a:pt x="3097" y="1247"/>
                    <a:pt x="2265" y="363"/>
                  </a:cubicBezTo>
                  <a:lnTo>
                    <a:pt x="1800" y="1"/>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108" name="Google Shape;2236;p60"/>
            <p:cNvSpPr/>
            <p:nvPr/>
          </p:nvSpPr>
          <p:spPr>
            <a:xfrm>
              <a:off x="6868080" y="3267720"/>
              <a:ext cx="186480" cy="270720"/>
            </a:xfrm>
            <a:custGeom>
              <a:avLst/>
              <a:gdLst/>
              <a:ahLst/>
              <a:cxnLst/>
              <a:rect l="l" t="t" r="r" b="b"/>
              <a:pathLst>
                <a:path w="5759" h="8925">
                  <a:moveTo>
                    <a:pt x="1908" y="1"/>
                  </a:moveTo>
                  <a:cubicBezTo>
                    <a:pt x="1864" y="1"/>
                    <a:pt x="1825" y="33"/>
                    <a:pt x="1813" y="76"/>
                  </a:cubicBezTo>
                  <a:lnTo>
                    <a:pt x="14" y="7307"/>
                  </a:lnTo>
                  <a:cubicBezTo>
                    <a:pt x="0" y="7359"/>
                    <a:pt x="32" y="7414"/>
                    <a:pt x="84" y="7428"/>
                  </a:cubicBezTo>
                  <a:lnTo>
                    <a:pt x="5362" y="8921"/>
                  </a:lnTo>
                  <a:cubicBezTo>
                    <a:pt x="5372" y="8924"/>
                    <a:pt x="5379" y="8924"/>
                    <a:pt x="5389" y="8924"/>
                  </a:cubicBezTo>
                  <a:cubicBezTo>
                    <a:pt x="5407" y="8924"/>
                    <a:pt x="5421" y="8921"/>
                    <a:pt x="5438" y="8910"/>
                  </a:cubicBezTo>
                  <a:cubicBezTo>
                    <a:pt x="5459" y="8900"/>
                    <a:pt x="5477" y="8876"/>
                    <a:pt x="5483" y="8852"/>
                  </a:cubicBezTo>
                  <a:lnTo>
                    <a:pt x="5744" y="7915"/>
                  </a:lnTo>
                  <a:cubicBezTo>
                    <a:pt x="5758" y="7870"/>
                    <a:pt x="5734" y="7821"/>
                    <a:pt x="5689" y="7800"/>
                  </a:cubicBezTo>
                  <a:lnTo>
                    <a:pt x="2307" y="6238"/>
                  </a:lnTo>
                  <a:lnTo>
                    <a:pt x="3459" y="2154"/>
                  </a:lnTo>
                  <a:cubicBezTo>
                    <a:pt x="3462" y="2136"/>
                    <a:pt x="3462" y="2122"/>
                    <a:pt x="3459" y="2105"/>
                  </a:cubicBezTo>
                  <a:cubicBezTo>
                    <a:pt x="3455" y="2074"/>
                    <a:pt x="3288" y="1287"/>
                    <a:pt x="2450" y="397"/>
                  </a:cubicBezTo>
                  <a:cubicBezTo>
                    <a:pt x="2430" y="375"/>
                    <a:pt x="2403" y="365"/>
                    <a:pt x="2376" y="365"/>
                  </a:cubicBezTo>
                  <a:cubicBezTo>
                    <a:pt x="2352" y="365"/>
                    <a:pt x="2327" y="373"/>
                    <a:pt x="2307" y="390"/>
                  </a:cubicBezTo>
                  <a:cubicBezTo>
                    <a:pt x="2269" y="428"/>
                    <a:pt x="2265" y="491"/>
                    <a:pt x="2304" y="532"/>
                  </a:cubicBezTo>
                  <a:cubicBezTo>
                    <a:pt x="3027" y="1298"/>
                    <a:pt x="3229" y="1994"/>
                    <a:pt x="3260" y="2122"/>
                  </a:cubicBezTo>
                  <a:lnTo>
                    <a:pt x="2091" y="6266"/>
                  </a:lnTo>
                  <a:cubicBezTo>
                    <a:pt x="2081" y="6315"/>
                    <a:pt x="2102" y="6363"/>
                    <a:pt x="2147" y="6384"/>
                  </a:cubicBezTo>
                  <a:lnTo>
                    <a:pt x="5529" y="7943"/>
                  </a:lnTo>
                  <a:lnTo>
                    <a:pt x="5320" y="8701"/>
                  </a:lnTo>
                  <a:lnTo>
                    <a:pt x="230" y="7261"/>
                  </a:lnTo>
                  <a:lnTo>
                    <a:pt x="2004" y="126"/>
                  </a:lnTo>
                  <a:cubicBezTo>
                    <a:pt x="2018" y="70"/>
                    <a:pt x="1987" y="17"/>
                    <a:pt x="1931" y="4"/>
                  </a:cubicBezTo>
                  <a:cubicBezTo>
                    <a:pt x="1923" y="2"/>
                    <a:pt x="1915" y="1"/>
                    <a:pt x="1908"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09" name="Google Shape;2237;p60"/>
            <p:cNvSpPr/>
            <p:nvPr/>
          </p:nvSpPr>
          <p:spPr>
            <a:xfrm>
              <a:off x="6891840" y="3303360"/>
              <a:ext cx="155160" cy="211320"/>
            </a:xfrm>
            <a:custGeom>
              <a:avLst/>
              <a:gdLst/>
              <a:ahLst/>
              <a:cxnLst/>
              <a:rect l="l" t="t" r="r" b="b"/>
              <a:pathLst>
                <a:path w="4791" h="6973">
                  <a:moveTo>
                    <a:pt x="2070" y="0"/>
                  </a:moveTo>
                  <a:lnTo>
                    <a:pt x="2070" y="1055"/>
                  </a:lnTo>
                  <a:cubicBezTo>
                    <a:pt x="2070" y="1789"/>
                    <a:pt x="1148" y="4134"/>
                    <a:pt x="828" y="4684"/>
                  </a:cubicBezTo>
                  <a:cubicBezTo>
                    <a:pt x="508" y="5237"/>
                    <a:pt x="0" y="5925"/>
                    <a:pt x="0" y="5925"/>
                  </a:cubicBezTo>
                  <a:lnTo>
                    <a:pt x="1012" y="5466"/>
                  </a:lnTo>
                  <a:lnTo>
                    <a:pt x="4739" y="6973"/>
                  </a:lnTo>
                  <a:lnTo>
                    <a:pt x="4791" y="6778"/>
                  </a:lnTo>
                  <a:lnTo>
                    <a:pt x="1409" y="5219"/>
                  </a:lnTo>
                  <a:cubicBezTo>
                    <a:pt x="1364" y="5198"/>
                    <a:pt x="1343" y="5150"/>
                    <a:pt x="1353" y="5101"/>
                  </a:cubicBezTo>
                  <a:lnTo>
                    <a:pt x="2522" y="957"/>
                  </a:lnTo>
                  <a:cubicBezTo>
                    <a:pt x="2498" y="864"/>
                    <a:pt x="2390" y="488"/>
                    <a:pt x="2070" y="0"/>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110" name="Google Shape;2238;p60"/>
            <p:cNvSpPr/>
            <p:nvPr/>
          </p:nvSpPr>
          <p:spPr>
            <a:xfrm>
              <a:off x="7042680" y="3503160"/>
              <a:ext cx="60480" cy="71280"/>
            </a:xfrm>
            <a:custGeom>
              <a:avLst/>
              <a:gdLst/>
              <a:ahLst/>
              <a:cxnLst/>
              <a:rect l="l" t="t" r="r" b="b"/>
              <a:pathLst>
                <a:path w="1873" h="2356">
                  <a:moveTo>
                    <a:pt x="1121" y="0"/>
                  </a:moveTo>
                  <a:lnTo>
                    <a:pt x="258" y="133"/>
                  </a:lnTo>
                  <a:lnTo>
                    <a:pt x="0" y="1065"/>
                  </a:lnTo>
                  <a:lnTo>
                    <a:pt x="363" y="1741"/>
                  </a:lnTo>
                  <a:lnTo>
                    <a:pt x="1135" y="2297"/>
                  </a:lnTo>
                  <a:cubicBezTo>
                    <a:pt x="1186" y="2336"/>
                    <a:pt x="1248" y="2355"/>
                    <a:pt x="1310" y="2355"/>
                  </a:cubicBezTo>
                  <a:cubicBezTo>
                    <a:pt x="1365" y="2355"/>
                    <a:pt x="1420" y="2340"/>
                    <a:pt x="1469" y="2311"/>
                  </a:cubicBezTo>
                  <a:lnTo>
                    <a:pt x="1538" y="2266"/>
                  </a:lnTo>
                  <a:cubicBezTo>
                    <a:pt x="1639" y="2203"/>
                    <a:pt x="1678" y="2078"/>
                    <a:pt x="1633" y="1970"/>
                  </a:cubicBezTo>
                  <a:lnTo>
                    <a:pt x="1194" y="964"/>
                  </a:lnTo>
                  <a:lnTo>
                    <a:pt x="1194" y="964"/>
                  </a:lnTo>
                  <a:lnTo>
                    <a:pt x="1486" y="1190"/>
                  </a:lnTo>
                  <a:cubicBezTo>
                    <a:pt x="1528" y="1223"/>
                    <a:pt x="1578" y="1240"/>
                    <a:pt x="1627" y="1240"/>
                  </a:cubicBezTo>
                  <a:cubicBezTo>
                    <a:pt x="1692" y="1240"/>
                    <a:pt x="1757" y="1211"/>
                    <a:pt x="1803" y="1156"/>
                  </a:cubicBezTo>
                  <a:cubicBezTo>
                    <a:pt x="1872" y="1076"/>
                    <a:pt x="1872" y="954"/>
                    <a:pt x="1806" y="871"/>
                  </a:cubicBezTo>
                  <a:lnTo>
                    <a:pt x="1121"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111" name="Google Shape;2239;p60"/>
            <p:cNvSpPr/>
            <p:nvPr/>
          </p:nvSpPr>
          <p:spPr>
            <a:xfrm>
              <a:off x="7039440" y="3499920"/>
              <a:ext cx="67320" cy="77400"/>
            </a:xfrm>
            <a:custGeom>
              <a:avLst/>
              <a:gdLst/>
              <a:ahLst/>
              <a:cxnLst/>
              <a:rect l="l" t="t" r="r" b="b"/>
              <a:pathLst>
                <a:path w="2088" h="2562">
                  <a:moveTo>
                    <a:pt x="1184" y="213"/>
                  </a:moveTo>
                  <a:lnTo>
                    <a:pt x="1837" y="1038"/>
                  </a:lnTo>
                  <a:cubicBezTo>
                    <a:pt x="1876" y="1086"/>
                    <a:pt x="1872" y="1156"/>
                    <a:pt x="1834" y="1202"/>
                  </a:cubicBezTo>
                  <a:cubicBezTo>
                    <a:pt x="1808" y="1233"/>
                    <a:pt x="1772" y="1249"/>
                    <a:pt x="1735" y="1249"/>
                  </a:cubicBezTo>
                  <a:cubicBezTo>
                    <a:pt x="1708" y="1249"/>
                    <a:pt x="1681" y="1240"/>
                    <a:pt x="1657" y="1222"/>
                  </a:cubicBezTo>
                  <a:lnTo>
                    <a:pt x="1055" y="756"/>
                  </a:lnTo>
                  <a:lnTo>
                    <a:pt x="1055" y="756"/>
                  </a:lnTo>
                  <a:lnTo>
                    <a:pt x="1650" y="2116"/>
                  </a:lnTo>
                  <a:cubicBezTo>
                    <a:pt x="1674" y="2178"/>
                    <a:pt x="1653" y="2255"/>
                    <a:pt x="1594" y="2290"/>
                  </a:cubicBezTo>
                  <a:lnTo>
                    <a:pt x="1524" y="2332"/>
                  </a:lnTo>
                  <a:cubicBezTo>
                    <a:pt x="1492" y="2353"/>
                    <a:pt x="1455" y="2364"/>
                    <a:pt x="1418" y="2364"/>
                  </a:cubicBezTo>
                  <a:cubicBezTo>
                    <a:pt x="1377" y="2364"/>
                    <a:pt x="1335" y="2351"/>
                    <a:pt x="1298" y="2325"/>
                  </a:cubicBezTo>
                  <a:lnTo>
                    <a:pt x="547" y="1782"/>
                  </a:lnTo>
                  <a:lnTo>
                    <a:pt x="213" y="1163"/>
                  </a:lnTo>
                  <a:lnTo>
                    <a:pt x="446" y="328"/>
                  </a:lnTo>
                  <a:lnTo>
                    <a:pt x="1184" y="213"/>
                  </a:lnTo>
                  <a:close/>
                  <a:moveTo>
                    <a:pt x="1270" y="1"/>
                  </a:moveTo>
                  <a:lnTo>
                    <a:pt x="289" y="150"/>
                  </a:lnTo>
                  <a:lnTo>
                    <a:pt x="0" y="1187"/>
                  </a:lnTo>
                  <a:lnTo>
                    <a:pt x="384" y="1897"/>
                  </a:lnTo>
                  <a:lnTo>
                    <a:pt x="1184" y="2485"/>
                  </a:lnTo>
                  <a:cubicBezTo>
                    <a:pt x="1253" y="2538"/>
                    <a:pt x="1336" y="2562"/>
                    <a:pt x="1417" y="2562"/>
                  </a:cubicBezTo>
                  <a:cubicBezTo>
                    <a:pt x="1490" y="2562"/>
                    <a:pt x="1566" y="2544"/>
                    <a:pt x="1629" y="2502"/>
                  </a:cubicBezTo>
                  <a:lnTo>
                    <a:pt x="1699" y="2457"/>
                  </a:lnTo>
                  <a:cubicBezTo>
                    <a:pt x="1841" y="2371"/>
                    <a:pt x="1897" y="2193"/>
                    <a:pt x="1831" y="2037"/>
                  </a:cubicBezTo>
                  <a:lnTo>
                    <a:pt x="1549" y="1385"/>
                  </a:lnTo>
                  <a:lnTo>
                    <a:pt x="1549" y="1385"/>
                  </a:lnTo>
                  <a:cubicBezTo>
                    <a:pt x="1607" y="1426"/>
                    <a:pt x="1673" y="1446"/>
                    <a:pt x="1739" y="1446"/>
                  </a:cubicBezTo>
                  <a:cubicBezTo>
                    <a:pt x="1831" y="1446"/>
                    <a:pt x="1922" y="1407"/>
                    <a:pt x="1987" y="1330"/>
                  </a:cubicBezTo>
                  <a:cubicBezTo>
                    <a:pt x="2085" y="1212"/>
                    <a:pt x="2088" y="1038"/>
                    <a:pt x="1991" y="916"/>
                  </a:cubicBezTo>
                  <a:lnTo>
                    <a:pt x="1270"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12" name="Google Shape;2240;p60"/>
            <p:cNvSpPr/>
            <p:nvPr/>
          </p:nvSpPr>
          <p:spPr>
            <a:xfrm>
              <a:off x="7068600" y="3543120"/>
              <a:ext cx="25920" cy="30240"/>
            </a:xfrm>
            <a:custGeom>
              <a:avLst/>
              <a:gdLst/>
              <a:ahLst/>
              <a:cxnLst/>
              <a:rect l="l" t="t" r="r" b="b"/>
              <a:pathLst>
                <a:path w="805" h="1007">
                  <a:moveTo>
                    <a:pt x="59" y="1"/>
                  </a:moveTo>
                  <a:cubicBezTo>
                    <a:pt x="49" y="1"/>
                    <a:pt x="38" y="5"/>
                    <a:pt x="28" y="12"/>
                  </a:cubicBezTo>
                  <a:cubicBezTo>
                    <a:pt x="8" y="26"/>
                    <a:pt x="0" y="57"/>
                    <a:pt x="18" y="81"/>
                  </a:cubicBezTo>
                  <a:lnTo>
                    <a:pt x="710" y="986"/>
                  </a:lnTo>
                  <a:cubicBezTo>
                    <a:pt x="721" y="1000"/>
                    <a:pt x="734" y="1007"/>
                    <a:pt x="748" y="1007"/>
                  </a:cubicBezTo>
                  <a:cubicBezTo>
                    <a:pt x="759" y="1007"/>
                    <a:pt x="769" y="1003"/>
                    <a:pt x="780" y="997"/>
                  </a:cubicBezTo>
                  <a:cubicBezTo>
                    <a:pt x="801" y="979"/>
                    <a:pt x="804" y="947"/>
                    <a:pt x="787" y="926"/>
                  </a:cubicBezTo>
                  <a:lnTo>
                    <a:pt x="98" y="19"/>
                  </a:lnTo>
                  <a:cubicBezTo>
                    <a:pt x="88" y="7"/>
                    <a:pt x="74" y="1"/>
                    <a:pt x="59"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13" name="Google Shape;2241;p60"/>
            <p:cNvSpPr/>
            <p:nvPr/>
          </p:nvSpPr>
          <p:spPr>
            <a:xfrm>
              <a:off x="7060320" y="3549600"/>
              <a:ext cx="20880" cy="24480"/>
            </a:xfrm>
            <a:custGeom>
              <a:avLst/>
              <a:gdLst/>
              <a:ahLst/>
              <a:cxnLst/>
              <a:rect l="l" t="t" r="r" b="b"/>
              <a:pathLst>
                <a:path w="655" h="821">
                  <a:moveTo>
                    <a:pt x="57" y="1"/>
                  </a:moveTo>
                  <a:cubicBezTo>
                    <a:pt x="46" y="1"/>
                    <a:pt x="36" y="4"/>
                    <a:pt x="28" y="10"/>
                  </a:cubicBezTo>
                  <a:cubicBezTo>
                    <a:pt x="4" y="27"/>
                    <a:pt x="0" y="58"/>
                    <a:pt x="18" y="79"/>
                  </a:cubicBezTo>
                  <a:lnTo>
                    <a:pt x="557" y="799"/>
                  </a:lnTo>
                  <a:cubicBezTo>
                    <a:pt x="567" y="813"/>
                    <a:pt x="581" y="820"/>
                    <a:pt x="599" y="820"/>
                  </a:cubicBezTo>
                  <a:cubicBezTo>
                    <a:pt x="606" y="820"/>
                    <a:pt x="620" y="817"/>
                    <a:pt x="626" y="810"/>
                  </a:cubicBezTo>
                  <a:cubicBezTo>
                    <a:pt x="647" y="792"/>
                    <a:pt x="654" y="761"/>
                    <a:pt x="637" y="740"/>
                  </a:cubicBezTo>
                  <a:lnTo>
                    <a:pt x="98" y="20"/>
                  </a:lnTo>
                  <a:cubicBezTo>
                    <a:pt x="87" y="7"/>
                    <a:pt x="72" y="1"/>
                    <a:pt x="5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14" name="Google Shape;2242;p60"/>
            <p:cNvSpPr/>
            <p:nvPr/>
          </p:nvSpPr>
          <p:spPr>
            <a:xfrm>
              <a:off x="7148880" y="3168360"/>
              <a:ext cx="263520" cy="194040"/>
            </a:xfrm>
            <a:custGeom>
              <a:avLst/>
              <a:gdLst/>
              <a:ahLst/>
              <a:cxnLst/>
              <a:rect l="l" t="t" r="r" b="b"/>
              <a:pathLst>
                <a:path w="8128" h="6402">
                  <a:moveTo>
                    <a:pt x="1" y="0"/>
                  </a:moveTo>
                  <a:lnTo>
                    <a:pt x="606" y="3789"/>
                  </a:lnTo>
                  <a:lnTo>
                    <a:pt x="3105" y="6172"/>
                  </a:lnTo>
                  <a:lnTo>
                    <a:pt x="8128" y="6401"/>
                  </a:lnTo>
                  <a:lnTo>
                    <a:pt x="8069" y="5549"/>
                  </a:lnTo>
                  <a:lnTo>
                    <a:pt x="4078" y="4710"/>
                  </a:lnTo>
                  <a:lnTo>
                    <a:pt x="1"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115" name="Google Shape;2243;p60"/>
            <p:cNvSpPr/>
            <p:nvPr/>
          </p:nvSpPr>
          <p:spPr>
            <a:xfrm>
              <a:off x="7145640" y="3165480"/>
              <a:ext cx="270000" cy="199800"/>
            </a:xfrm>
            <a:custGeom>
              <a:avLst/>
              <a:gdLst/>
              <a:ahLst/>
              <a:cxnLst/>
              <a:rect l="l" t="t" r="r" b="b"/>
              <a:pathLst>
                <a:path w="8333" h="6598">
                  <a:moveTo>
                    <a:pt x="258" y="429"/>
                  </a:moveTo>
                  <a:lnTo>
                    <a:pt x="4106" y="4872"/>
                  </a:lnTo>
                  <a:cubicBezTo>
                    <a:pt x="4120" y="4890"/>
                    <a:pt x="4140" y="4900"/>
                    <a:pt x="4161" y="4904"/>
                  </a:cubicBezTo>
                  <a:lnTo>
                    <a:pt x="8079" y="5728"/>
                  </a:lnTo>
                  <a:lnTo>
                    <a:pt x="8124" y="6396"/>
                  </a:lnTo>
                  <a:lnTo>
                    <a:pt x="3250" y="6174"/>
                  </a:lnTo>
                  <a:lnTo>
                    <a:pt x="800" y="3839"/>
                  </a:lnTo>
                  <a:lnTo>
                    <a:pt x="258" y="429"/>
                  </a:lnTo>
                  <a:close/>
                  <a:moveTo>
                    <a:pt x="107" y="1"/>
                  </a:moveTo>
                  <a:cubicBezTo>
                    <a:pt x="92" y="1"/>
                    <a:pt x="77" y="4"/>
                    <a:pt x="63" y="11"/>
                  </a:cubicBezTo>
                  <a:cubicBezTo>
                    <a:pt x="25" y="29"/>
                    <a:pt x="0" y="71"/>
                    <a:pt x="7" y="116"/>
                  </a:cubicBezTo>
                  <a:lnTo>
                    <a:pt x="609" y="3905"/>
                  </a:lnTo>
                  <a:cubicBezTo>
                    <a:pt x="613" y="3926"/>
                    <a:pt x="623" y="3947"/>
                    <a:pt x="641" y="3961"/>
                  </a:cubicBezTo>
                  <a:lnTo>
                    <a:pt x="3138" y="6341"/>
                  </a:lnTo>
                  <a:cubicBezTo>
                    <a:pt x="3156" y="6357"/>
                    <a:pt x="3180" y="6368"/>
                    <a:pt x="3201" y="6368"/>
                  </a:cubicBezTo>
                  <a:lnTo>
                    <a:pt x="8229" y="6598"/>
                  </a:lnTo>
                  <a:lnTo>
                    <a:pt x="8232" y="6598"/>
                  </a:lnTo>
                  <a:cubicBezTo>
                    <a:pt x="8260" y="6598"/>
                    <a:pt x="8284" y="6587"/>
                    <a:pt x="8305" y="6570"/>
                  </a:cubicBezTo>
                  <a:cubicBezTo>
                    <a:pt x="8323" y="6550"/>
                    <a:pt x="8333" y="6521"/>
                    <a:pt x="8333" y="6494"/>
                  </a:cubicBezTo>
                  <a:lnTo>
                    <a:pt x="8270" y="5641"/>
                  </a:lnTo>
                  <a:cubicBezTo>
                    <a:pt x="8267" y="5596"/>
                    <a:pt x="8236" y="5558"/>
                    <a:pt x="8194" y="5551"/>
                  </a:cubicBezTo>
                  <a:lnTo>
                    <a:pt x="4235" y="4719"/>
                  </a:lnTo>
                  <a:lnTo>
                    <a:pt x="182" y="37"/>
                  </a:lnTo>
                  <a:cubicBezTo>
                    <a:pt x="161" y="13"/>
                    <a:pt x="134" y="1"/>
                    <a:pt x="10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16" name="Google Shape;2244;p60"/>
            <p:cNvSpPr/>
            <p:nvPr/>
          </p:nvSpPr>
          <p:spPr>
            <a:xfrm>
              <a:off x="7153920" y="3178440"/>
              <a:ext cx="254160" cy="168840"/>
            </a:xfrm>
            <a:custGeom>
              <a:avLst/>
              <a:gdLst/>
              <a:ahLst/>
              <a:cxnLst/>
              <a:rect l="l" t="t" r="r" b="b"/>
              <a:pathLst>
                <a:path w="7840" h="5575">
                  <a:moveTo>
                    <a:pt x="1" y="1"/>
                  </a:moveTo>
                  <a:lnTo>
                    <a:pt x="527" y="3289"/>
                  </a:lnTo>
                  <a:lnTo>
                    <a:pt x="575" y="3442"/>
                  </a:lnTo>
                  <a:lnTo>
                    <a:pt x="745" y="3606"/>
                  </a:lnTo>
                  <a:cubicBezTo>
                    <a:pt x="954" y="3390"/>
                    <a:pt x="1476" y="2868"/>
                    <a:pt x="1622" y="2868"/>
                  </a:cubicBezTo>
                  <a:cubicBezTo>
                    <a:pt x="1807" y="2868"/>
                    <a:pt x="3692" y="4524"/>
                    <a:pt x="3414" y="4660"/>
                  </a:cubicBezTo>
                  <a:lnTo>
                    <a:pt x="3139" y="4799"/>
                  </a:lnTo>
                  <a:lnTo>
                    <a:pt x="7840" y="5575"/>
                  </a:lnTo>
                  <a:lnTo>
                    <a:pt x="7822" y="5300"/>
                  </a:lnTo>
                  <a:lnTo>
                    <a:pt x="3904" y="4476"/>
                  </a:lnTo>
                  <a:cubicBezTo>
                    <a:pt x="3883" y="4472"/>
                    <a:pt x="3863" y="4462"/>
                    <a:pt x="3849" y="4444"/>
                  </a:cubicBezTo>
                  <a:lnTo>
                    <a:pt x="1"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117" name="Google Shape;2245;p60"/>
            <p:cNvSpPr/>
            <p:nvPr/>
          </p:nvSpPr>
          <p:spPr>
            <a:xfrm>
              <a:off x="7410960" y="3336840"/>
              <a:ext cx="79560" cy="36000"/>
            </a:xfrm>
            <a:custGeom>
              <a:avLst/>
              <a:gdLst/>
              <a:ahLst/>
              <a:cxnLst/>
              <a:rect l="l" t="t" r="r" b="b"/>
              <a:pathLst>
                <a:path w="2460" h="1198">
                  <a:moveTo>
                    <a:pt x="0" y="1"/>
                  </a:moveTo>
                  <a:lnTo>
                    <a:pt x="59" y="853"/>
                  </a:lnTo>
                  <a:lnTo>
                    <a:pt x="1110" y="864"/>
                  </a:lnTo>
                  <a:cubicBezTo>
                    <a:pt x="1110" y="864"/>
                    <a:pt x="2008" y="1197"/>
                    <a:pt x="2250" y="1197"/>
                  </a:cubicBezTo>
                  <a:cubicBezTo>
                    <a:pt x="2261" y="1197"/>
                    <a:pt x="2271" y="1196"/>
                    <a:pt x="2279" y="1195"/>
                  </a:cubicBezTo>
                  <a:cubicBezTo>
                    <a:pt x="2460" y="1156"/>
                    <a:pt x="2387" y="903"/>
                    <a:pt x="2387" y="903"/>
                  </a:cubicBezTo>
                  <a:lnTo>
                    <a:pt x="1075" y="63"/>
                  </a:lnTo>
                  <a:lnTo>
                    <a:pt x="0" y="1"/>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118" name="Google Shape;2246;p60"/>
            <p:cNvSpPr/>
            <p:nvPr/>
          </p:nvSpPr>
          <p:spPr>
            <a:xfrm>
              <a:off x="7407360" y="3333600"/>
              <a:ext cx="85320" cy="42120"/>
            </a:xfrm>
            <a:custGeom>
              <a:avLst/>
              <a:gdLst/>
              <a:ahLst/>
              <a:cxnLst/>
              <a:rect l="l" t="t" r="r" b="b"/>
              <a:pathLst>
                <a:path w="2642" h="1403">
                  <a:moveTo>
                    <a:pt x="214" y="213"/>
                  </a:moveTo>
                  <a:lnTo>
                    <a:pt x="1153" y="269"/>
                  </a:lnTo>
                  <a:lnTo>
                    <a:pt x="2409" y="1073"/>
                  </a:lnTo>
                  <a:cubicBezTo>
                    <a:pt x="2416" y="1107"/>
                    <a:pt x="2416" y="1160"/>
                    <a:pt x="2398" y="1188"/>
                  </a:cubicBezTo>
                  <a:cubicBezTo>
                    <a:pt x="2395" y="1194"/>
                    <a:pt x="2388" y="1202"/>
                    <a:pt x="2367" y="1205"/>
                  </a:cubicBezTo>
                  <a:cubicBezTo>
                    <a:pt x="2363" y="1206"/>
                    <a:pt x="2357" y="1206"/>
                    <a:pt x="2350" y="1206"/>
                  </a:cubicBezTo>
                  <a:cubicBezTo>
                    <a:pt x="2217" y="1206"/>
                    <a:pt x="1691" y="1044"/>
                    <a:pt x="1253" y="881"/>
                  </a:cubicBezTo>
                  <a:lnTo>
                    <a:pt x="262" y="860"/>
                  </a:lnTo>
                  <a:lnTo>
                    <a:pt x="214" y="213"/>
                  </a:lnTo>
                  <a:close/>
                  <a:moveTo>
                    <a:pt x="1" y="1"/>
                  </a:moveTo>
                  <a:lnTo>
                    <a:pt x="78" y="1059"/>
                  </a:lnTo>
                  <a:lnTo>
                    <a:pt x="1202" y="1073"/>
                  </a:lnTo>
                  <a:cubicBezTo>
                    <a:pt x="1441" y="1160"/>
                    <a:pt x="2120" y="1403"/>
                    <a:pt x="2364" y="1403"/>
                  </a:cubicBezTo>
                  <a:cubicBezTo>
                    <a:pt x="2381" y="1403"/>
                    <a:pt x="2395" y="1400"/>
                    <a:pt x="2406" y="1400"/>
                  </a:cubicBezTo>
                  <a:cubicBezTo>
                    <a:pt x="2478" y="1386"/>
                    <a:pt x="2534" y="1348"/>
                    <a:pt x="2569" y="1289"/>
                  </a:cubicBezTo>
                  <a:cubicBezTo>
                    <a:pt x="2642" y="1167"/>
                    <a:pt x="2597" y="1000"/>
                    <a:pt x="2594" y="982"/>
                  </a:cubicBezTo>
                  <a:lnTo>
                    <a:pt x="2583" y="948"/>
                  </a:lnTo>
                  <a:lnTo>
                    <a:pt x="1216" y="74"/>
                  </a:lnTo>
                  <a:lnTo>
                    <a:pt x="1"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19" name="Google Shape;2247;p60"/>
            <p:cNvSpPr/>
            <p:nvPr/>
          </p:nvSpPr>
          <p:spPr>
            <a:xfrm>
              <a:off x="7412760" y="3355200"/>
              <a:ext cx="42120" cy="18360"/>
            </a:xfrm>
            <a:custGeom>
              <a:avLst/>
              <a:gdLst/>
              <a:ahLst/>
              <a:cxnLst/>
              <a:rect l="l" t="t" r="r" b="b"/>
              <a:pathLst>
                <a:path w="1313" h="619">
                  <a:moveTo>
                    <a:pt x="693" y="0"/>
                  </a:moveTo>
                  <a:lnTo>
                    <a:pt x="1" y="111"/>
                  </a:lnTo>
                  <a:lnTo>
                    <a:pt x="1128" y="619"/>
                  </a:lnTo>
                  <a:cubicBezTo>
                    <a:pt x="1128" y="619"/>
                    <a:pt x="1312" y="365"/>
                    <a:pt x="1055" y="254"/>
                  </a:cubicBezTo>
                  <a:lnTo>
                    <a:pt x="693"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120" name="Google Shape;2248;p60"/>
            <p:cNvSpPr/>
            <p:nvPr/>
          </p:nvSpPr>
          <p:spPr>
            <a:xfrm>
              <a:off x="7411320" y="3353040"/>
              <a:ext cx="43920" cy="24120"/>
            </a:xfrm>
            <a:custGeom>
              <a:avLst/>
              <a:gdLst/>
              <a:ahLst/>
              <a:cxnLst/>
              <a:rect l="l" t="t" r="r" b="b"/>
              <a:pathLst>
                <a:path w="1366" h="801">
                  <a:moveTo>
                    <a:pt x="791" y="0"/>
                  </a:moveTo>
                  <a:lnTo>
                    <a:pt x="676" y="160"/>
                  </a:lnTo>
                  <a:lnTo>
                    <a:pt x="1041" y="418"/>
                  </a:lnTo>
                  <a:cubicBezTo>
                    <a:pt x="1048" y="421"/>
                    <a:pt x="1052" y="424"/>
                    <a:pt x="1059" y="428"/>
                  </a:cubicBezTo>
                  <a:cubicBezTo>
                    <a:pt x="1121" y="452"/>
                    <a:pt x="1128" y="484"/>
                    <a:pt x="1131" y="490"/>
                  </a:cubicBezTo>
                  <a:cubicBezTo>
                    <a:pt x="1139" y="514"/>
                    <a:pt x="1136" y="546"/>
                    <a:pt x="1125" y="570"/>
                  </a:cubicBezTo>
                  <a:lnTo>
                    <a:pt x="81" y="101"/>
                  </a:lnTo>
                  <a:lnTo>
                    <a:pt x="1" y="278"/>
                  </a:lnTo>
                  <a:lnTo>
                    <a:pt x="1131" y="790"/>
                  </a:lnTo>
                  <a:cubicBezTo>
                    <a:pt x="1142" y="797"/>
                    <a:pt x="1156" y="800"/>
                    <a:pt x="1170" y="800"/>
                  </a:cubicBezTo>
                  <a:cubicBezTo>
                    <a:pt x="1202" y="800"/>
                    <a:pt x="1232" y="782"/>
                    <a:pt x="1253" y="758"/>
                  </a:cubicBezTo>
                  <a:cubicBezTo>
                    <a:pt x="1264" y="741"/>
                    <a:pt x="1365" y="591"/>
                    <a:pt x="1323" y="438"/>
                  </a:cubicBezTo>
                  <a:cubicBezTo>
                    <a:pt x="1306" y="383"/>
                    <a:pt x="1264" y="302"/>
                    <a:pt x="1149" y="251"/>
                  </a:cubicBezTo>
                  <a:lnTo>
                    <a:pt x="791"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21" name="Google Shape;2249;p60"/>
            <p:cNvSpPr/>
            <p:nvPr/>
          </p:nvSpPr>
          <p:spPr>
            <a:xfrm>
              <a:off x="8918280" y="4003560"/>
              <a:ext cx="80640" cy="102240"/>
            </a:xfrm>
            <a:custGeom>
              <a:avLst/>
              <a:gdLst/>
              <a:ahLst/>
              <a:cxnLst/>
              <a:rect l="l" t="t" r="r" b="b"/>
              <a:pathLst>
                <a:path w="2498" h="3384">
                  <a:moveTo>
                    <a:pt x="1935" y="0"/>
                  </a:moveTo>
                  <a:cubicBezTo>
                    <a:pt x="1739" y="0"/>
                    <a:pt x="1499" y="58"/>
                    <a:pt x="1245" y="182"/>
                  </a:cubicBezTo>
                  <a:cubicBezTo>
                    <a:pt x="539" y="527"/>
                    <a:pt x="167" y="1397"/>
                    <a:pt x="163" y="1648"/>
                  </a:cubicBezTo>
                  <a:cubicBezTo>
                    <a:pt x="156" y="1894"/>
                    <a:pt x="0" y="3383"/>
                    <a:pt x="0" y="3383"/>
                  </a:cubicBezTo>
                  <a:lnTo>
                    <a:pt x="2042" y="3151"/>
                  </a:lnTo>
                  <a:cubicBezTo>
                    <a:pt x="2042" y="3151"/>
                    <a:pt x="1952" y="1685"/>
                    <a:pt x="2008" y="1306"/>
                  </a:cubicBezTo>
                  <a:cubicBezTo>
                    <a:pt x="2067" y="927"/>
                    <a:pt x="2411" y="495"/>
                    <a:pt x="2411" y="495"/>
                  </a:cubicBezTo>
                  <a:cubicBezTo>
                    <a:pt x="2498" y="182"/>
                    <a:pt x="2284" y="0"/>
                    <a:pt x="1935"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122" name="Google Shape;2250;p60"/>
            <p:cNvSpPr/>
            <p:nvPr/>
          </p:nvSpPr>
          <p:spPr>
            <a:xfrm>
              <a:off x="8914680" y="4000680"/>
              <a:ext cx="86400" cy="108720"/>
            </a:xfrm>
            <a:custGeom>
              <a:avLst/>
              <a:gdLst/>
              <a:ahLst/>
              <a:cxnLst/>
              <a:rect l="l" t="t" r="r" b="b"/>
              <a:pathLst>
                <a:path w="2673" h="3596">
                  <a:moveTo>
                    <a:pt x="2043" y="200"/>
                  </a:moveTo>
                  <a:cubicBezTo>
                    <a:pt x="2189" y="200"/>
                    <a:pt x="2297" y="235"/>
                    <a:pt x="2363" y="287"/>
                  </a:cubicBezTo>
                  <a:cubicBezTo>
                    <a:pt x="2436" y="350"/>
                    <a:pt x="2457" y="437"/>
                    <a:pt x="2429" y="554"/>
                  </a:cubicBezTo>
                  <a:cubicBezTo>
                    <a:pt x="2363" y="642"/>
                    <a:pt x="2075" y="1031"/>
                    <a:pt x="2022" y="1394"/>
                  </a:cubicBezTo>
                  <a:cubicBezTo>
                    <a:pt x="1970" y="1728"/>
                    <a:pt x="2029" y="2830"/>
                    <a:pt x="2046" y="3164"/>
                  </a:cubicBezTo>
                  <a:lnTo>
                    <a:pt x="223" y="3369"/>
                  </a:lnTo>
                  <a:cubicBezTo>
                    <a:pt x="262" y="3008"/>
                    <a:pt x="369" y="1961"/>
                    <a:pt x="373" y="1749"/>
                  </a:cubicBezTo>
                  <a:cubicBezTo>
                    <a:pt x="379" y="1522"/>
                    <a:pt x="742" y="694"/>
                    <a:pt x="1399" y="371"/>
                  </a:cubicBezTo>
                  <a:cubicBezTo>
                    <a:pt x="1649" y="249"/>
                    <a:pt x="1872" y="200"/>
                    <a:pt x="2043" y="200"/>
                  </a:cubicBezTo>
                  <a:close/>
                  <a:moveTo>
                    <a:pt x="2049" y="0"/>
                  </a:moveTo>
                  <a:cubicBezTo>
                    <a:pt x="1831" y="0"/>
                    <a:pt x="1574" y="65"/>
                    <a:pt x="1312" y="193"/>
                  </a:cubicBezTo>
                  <a:cubicBezTo>
                    <a:pt x="578" y="551"/>
                    <a:pt x="182" y="1442"/>
                    <a:pt x="175" y="1744"/>
                  </a:cubicBezTo>
                  <a:cubicBezTo>
                    <a:pt x="167" y="1985"/>
                    <a:pt x="15" y="3456"/>
                    <a:pt x="15" y="3474"/>
                  </a:cubicBezTo>
                  <a:lnTo>
                    <a:pt x="0" y="3596"/>
                  </a:lnTo>
                  <a:lnTo>
                    <a:pt x="2258" y="3342"/>
                  </a:lnTo>
                  <a:lnTo>
                    <a:pt x="2252" y="3247"/>
                  </a:lnTo>
                  <a:cubicBezTo>
                    <a:pt x="2252" y="3231"/>
                    <a:pt x="2161" y="1786"/>
                    <a:pt x="2216" y="1425"/>
                  </a:cubicBezTo>
                  <a:cubicBezTo>
                    <a:pt x="2269" y="1073"/>
                    <a:pt x="2596" y="666"/>
                    <a:pt x="2600" y="659"/>
                  </a:cubicBezTo>
                  <a:lnTo>
                    <a:pt x="2617" y="625"/>
                  </a:lnTo>
                  <a:cubicBezTo>
                    <a:pt x="2672" y="423"/>
                    <a:pt x="2627" y="249"/>
                    <a:pt x="2488" y="134"/>
                  </a:cubicBezTo>
                  <a:cubicBezTo>
                    <a:pt x="2381" y="44"/>
                    <a:pt x="2228" y="0"/>
                    <a:pt x="2049"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23" name="Google Shape;2251;p60"/>
            <p:cNvSpPr/>
            <p:nvPr/>
          </p:nvSpPr>
          <p:spPr>
            <a:xfrm>
              <a:off x="8925120" y="4043520"/>
              <a:ext cx="55800" cy="54720"/>
            </a:xfrm>
            <a:custGeom>
              <a:avLst/>
              <a:gdLst/>
              <a:ahLst/>
              <a:cxnLst/>
              <a:rect l="l" t="t" r="r" b="b"/>
              <a:pathLst>
                <a:path w="1726" h="1820">
                  <a:moveTo>
                    <a:pt x="640" y="1"/>
                  </a:moveTo>
                  <a:cubicBezTo>
                    <a:pt x="577" y="1"/>
                    <a:pt x="532" y="4"/>
                    <a:pt x="514" y="21"/>
                  </a:cubicBezTo>
                  <a:cubicBezTo>
                    <a:pt x="490" y="42"/>
                    <a:pt x="455" y="87"/>
                    <a:pt x="418" y="142"/>
                  </a:cubicBezTo>
                  <a:cubicBezTo>
                    <a:pt x="334" y="261"/>
                    <a:pt x="215" y="428"/>
                    <a:pt x="38" y="553"/>
                  </a:cubicBezTo>
                  <a:cubicBezTo>
                    <a:pt x="28" y="672"/>
                    <a:pt x="13" y="825"/>
                    <a:pt x="0" y="988"/>
                  </a:cubicBezTo>
                  <a:cubicBezTo>
                    <a:pt x="195" y="943"/>
                    <a:pt x="448" y="891"/>
                    <a:pt x="647" y="852"/>
                  </a:cubicBezTo>
                  <a:cubicBezTo>
                    <a:pt x="1019" y="786"/>
                    <a:pt x="1190" y="717"/>
                    <a:pt x="1190" y="717"/>
                  </a:cubicBezTo>
                  <a:lnTo>
                    <a:pt x="1190" y="717"/>
                  </a:lnTo>
                  <a:lnTo>
                    <a:pt x="1127" y="1820"/>
                  </a:lnTo>
                  <a:lnTo>
                    <a:pt x="1725" y="1750"/>
                  </a:lnTo>
                  <a:cubicBezTo>
                    <a:pt x="1712" y="1462"/>
                    <a:pt x="1666" y="602"/>
                    <a:pt x="1683" y="157"/>
                  </a:cubicBezTo>
                  <a:lnTo>
                    <a:pt x="1683" y="157"/>
                  </a:lnTo>
                  <a:cubicBezTo>
                    <a:pt x="1656" y="160"/>
                    <a:pt x="1624" y="163"/>
                    <a:pt x="1597" y="163"/>
                  </a:cubicBezTo>
                  <a:cubicBezTo>
                    <a:pt x="1555" y="163"/>
                    <a:pt x="1513" y="157"/>
                    <a:pt x="1478" y="147"/>
                  </a:cubicBezTo>
                  <a:cubicBezTo>
                    <a:pt x="1207" y="66"/>
                    <a:pt x="835" y="1"/>
                    <a:pt x="640"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124" name="Google Shape;2252;p60"/>
            <p:cNvSpPr/>
            <p:nvPr/>
          </p:nvSpPr>
          <p:spPr>
            <a:xfrm>
              <a:off x="8921520" y="4047480"/>
              <a:ext cx="62640" cy="53640"/>
            </a:xfrm>
            <a:custGeom>
              <a:avLst/>
              <a:gdLst/>
              <a:ahLst/>
              <a:cxnLst/>
              <a:rect l="l" t="t" r="r" b="b"/>
              <a:pathLst>
                <a:path w="1938" h="1779">
                  <a:moveTo>
                    <a:pt x="143" y="418"/>
                  </a:moveTo>
                  <a:lnTo>
                    <a:pt x="143" y="418"/>
                  </a:lnTo>
                  <a:cubicBezTo>
                    <a:pt x="112" y="439"/>
                    <a:pt x="73" y="463"/>
                    <a:pt x="38" y="481"/>
                  </a:cubicBezTo>
                  <a:cubicBezTo>
                    <a:pt x="28" y="596"/>
                    <a:pt x="14" y="731"/>
                    <a:pt x="1" y="874"/>
                  </a:cubicBezTo>
                  <a:cubicBezTo>
                    <a:pt x="35" y="868"/>
                    <a:pt x="67" y="860"/>
                    <a:pt x="105" y="853"/>
                  </a:cubicBezTo>
                  <a:cubicBezTo>
                    <a:pt x="118" y="690"/>
                    <a:pt x="133" y="537"/>
                    <a:pt x="143" y="418"/>
                  </a:cubicBezTo>
                  <a:close/>
                  <a:moveTo>
                    <a:pt x="1889" y="1"/>
                  </a:moveTo>
                  <a:cubicBezTo>
                    <a:pt x="1854" y="12"/>
                    <a:pt x="1823" y="18"/>
                    <a:pt x="1788" y="22"/>
                  </a:cubicBezTo>
                  <a:cubicBezTo>
                    <a:pt x="1771" y="467"/>
                    <a:pt x="1817" y="1327"/>
                    <a:pt x="1830" y="1615"/>
                  </a:cubicBezTo>
                  <a:lnTo>
                    <a:pt x="1232" y="1685"/>
                  </a:lnTo>
                  <a:lnTo>
                    <a:pt x="1225" y="1772"/>
                  </a:lnTo>
                  <a:cubicBezTo>
                    <a:pt x="1225" y="1772"/>
                    <a:pt x="1242" y="1775"/>
                    <a:pt x="1270" y="1779"/>
                  </a:cubicBezTo>
                  <a:lnTo>
                    <a:pt x="1938" y="1703"/>
                  </a:lnTo>
                  <a:cubicBezTo>
                    <a:pt x="1938" y="1703"/>
                    <a:pt x="1862" y="516"/>
                    <a:pt x="1889" y="1"/>
                  </a:cubicBezTo>
                  <a:close/>
                </a:path>
              </a:pathLst>
            </a:custGeom>
            <a:solidFill>
              <a:srgbClr val="2A2B0A"/>
            </a:solidFill>
            <a:ln w="0">
              <a:noFill/>
            </a:ln>
          </p:spPr>
          <p:style>
            <a:lnRef idx="0">
              <a:scrgbClr r="0" g="0" b="0"/>
            </a:lnRef>
            <a:fillRef idx="0">
              <a:scrgbClr r="0" g="0" b="0"/>
            </a:fillRef>
            <a:effectRef idx="0">
              <a:scrgbClr r="0" g="0" b="0"/>
            </a:effectRef>
            <a:fontRef idx="minor"/>
          </p:style>
        </p:sp>
        <p:sp>
          <p:nvSpPr>
            <p:cNvPr id="1125" name="Google Shape;2253;p60"/>
            <p:cNvSpPr/>
            <p:nvPr/>
          </p:nvSpPr>
          <p:spPr>
            <a:xfrm>
              <a:off x="8862480" y="3928320"/>
              <a:ext cx="186840" cy="134640"/>
            </a:xfrm>
            <a:custGeom>
              <a:avLst/>
              <a:gdLst/>
              <a:ahLst/>
              <a:cxnLst/>
              <a:rect l="l" t="t" r="r" b="b"/>
              <a:pathLst>
                <a:path w="5772" h="4451">
                  <a:moveTo>
                    <a:pt x="2557" y="0"/>
                  </a:moveTo>
                  <a:cubicBezTo>
                    <a:pt x="1963" y="0"/>
                    <a:pt x="1410" y="263"/>
                    <a:pt x="1104" y="897"/>
                  </a:cubicBezTo>
                  <a:cubicBezTo>
                    <a:pt x="919" y="1283"/>
                    <a:pt x="801" y="1537"/>
                    <a:pt x="752" y="1760"/>
                  </a:cubicBezTo>
                  <a:cubicBezTo>
                    <a:pt x="588" y="1861"/>
                    <a:pt x="164" y="2126"/>
                    <a:pt x="77" y="2198"/>
                  </a:cubicBezTo>
                  <a:cubicBezTo>
                    <a:pt x="1" y="2264"/>
                    <a:pt x="279" y="2460"/>
                    <a:pt x="429" y="2553"/>
                  </a:cubicBezTo>
                  <a:cubicBezTo>
                    <a:pt x="137" y="3266"/>
                    <a:pt x="182" y="4021"/>
                    <a:pt x="265" y="4192"/>
                  </a:cubicBezTo>
                  <a:cubicBezTo>
                    <a:pt x="361" y="4383"/>
                    <a:pt x="697" y="4450"/>
                    <a:pt x="1049" y="4450"/>
                  </a:cubicBezTo>
                  <a:cubicBezTo>
                    <a:pt x="1236" y="4450"/>
                    <a:pt x="1428" y="4431"/>
                    <a:pt x="1590" y="4401"/>
                  </a:cubicBezTo>
                  <a:cubicBezTo>
                    <a:pt x="2061" y="4317"/>
                    <a:pt x="2248" y="3865"/>
                    <a:pt x="2377" y="3743"/>
                  </a:cubicBezTo>
                  <a:cubicBezTo>
                    <a:pt x="2412" y="3710"/>
                    <a:pt x="2488" y="3697"/>
                    <a:pt x="2583" y="3697"/>
                  </a:cubicBezTo>
                  <a:cubicBezTo>
                    <a:pt x="2845" y="3697"/>
                    <a:pt x="3262" y="3794"/>
                    <a:pt x="3438" y="3847"/>
                  </a:cubicBezTo>
                  <a:cubicBezTo>
                    <a:pt x="3465" y="3855"/>
                    <a:pt x="3497" y="3859"/>
                    <a:pt x="3531" y="3859"/>
                  </a:cubicBezTo>
                  <a:cubicBezTo>
                    <a:pt x="3800" y="3859"/>
                    <a:pt x="4266" y="3624"/>
                    <a:pt x="4562" y="3232"/>
                  </a:cubicBezTo>
                  <a:cubicBezTo>
                    <a:pt x="5772" y="1637"/>
                    <a:pt x="4038" y="0"/>
                    <a:pt x="2557"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126" name="Google Shape;2254;p60"/>
            <p:cNvSpPr/>
            <p:nvPr/>
          </p:nvSpPr>
          <p:spPr>
            <a:xfrm>
              <a:off x="8861040" y="3925080"/>
              <a:ext cx="169560" cy="140760"/>
            </a:xfrm>
            <a:custGeom>
              <a:avLst/>
              <a:gdLst/>
              <a:ahLst/>
              <a:cxnLst/>
              <a:rect l="l" t="t" r="r" b="b"/>
              <a:pathLst>
                <a:path w="5237" h="4650">
                  <a:moveTo>
                    <a:pt x="2596" y="200"/>
                  </a:moveTo>
                  <a:cubicBezTo>
                    <a:pt x="3441" y="200"/>
                    <a:pt x="4360" y="756"/>
                    <a:pt x="4732" y="1501"/>
                  </a:cubicBezTo>
                  <a:cubicBezTo>
                    <a:pt x="4938" y="1911"/>
                    <a:pt x="5070" y="2551"/>
                    <a:pt x="4523" y="3272"/>
                  </a:cubicBezTo>
                  <a:cubicBezTo>
                    <a:pt x="4239" y="3647"/>
                    <a:pt x="3795" y="3861"/>
                    <a:pt x="3571" y="3861"/>
                  </a:cubicBezTo>
                  <a:cubicBezTo>
                    <a:pt x="3546" y="3861"/>
                    <a:pt x="3523" y="3858"/>
                    <a:pt x="3504" y="3853"/>
                  </a:cubicBezTo>
                  <a:cubicBezTo>
                    <a:pt x="3497" y="3850"/>
                    <a:pt x="2986" y="3698"/>
                    <a:pt x="2634" y="3698"/>
                  </a:cubicBezTo>
                  <a:cubicBezTo>
                    <a:pt x="2509" y="3698"/>
                    <a:pt x="2404" y="3717"/>
                    <a:pt x="2349" y="3769"/>
                  </a:cubicBezTo>
                  <a:cubicBezTo>
                    <a:pt x="2311" y="3807"/>
                    <a:pt x="2272" y="3859"/>
                    <a:pt x="2227" y="3922"/>
                  </a:cubicBezTo>
                  <a:cubicBezTo>
                    <a:pt x="2099" y="4103"/>
                    <a:pt x="1924" y="4346"/>
                    <a:pt x="1611" y="4402"/>
                  </a:cubicBezTo>
                  <a:cubicBezTo>
                    <a:pt x="1443" y="4433"/>
                    <a:pt x="1263" y="4449"/>
                    <a:pt x="1094" y="4449"/>
                  </a:cubicBezTo>
                  <a:cubicBezTo>
                    <a:pt x="756" y="4449"/>
                    <a:pt x="460" y="4385"/>
                    <a:pt x="390" y="4245"/>
                  </a:cubicBezTo>
                  <a:cubicBezTo>
                    <a:pt x="331" y="4124"/>
                    <a:pt x="268" y="3404"/>
                    <a:pt x="561" y="2690"/>
                  </a:cubicBezTo>
                  <a:lnTo>
                    <a:pt x="592" y="2614"/>
                  </a:lnTo>
                  <a:lnTo>
                    <a:pt x="519" y="2569"/>
                  </a:lnTo>
                  <a:cubicBezTo>
                    <a:pt x="345" y="2457"/>
                    <a:pt x="258" y="2381"/>
                    <a:pt x="220" y="2342"/>
                  </a:cubicBezTo>
                  <a:cubicBezTo>
                    <a:pt x="317" y="2273"/>
                    <a:pt x="543" y="2127"/>
                    <a:pt x="843" y="1942"/>
                  </a:cubicBezTo>
                  <a:lnTo>
                    <a:pt x="877" y="1921"/>
                  </a:lnTo>
                  <a:lnTo>
                    <a:pt x="888" y="1880"/>
                  </a:lnTo>
                  <a:cubicBezTo>
                    <a:pt x="933" y="1668"/>
                    <a:pt x="1047" y="1420"/>
                    <a:pt x="1232" y="1038"/>
                  </a:cubicBezTo>
                  <a:cubicBezTo>
                    <a:pt x="1493" y="502"/>
                    <a:pt x="1973" y="203"/>
                    <a:pt x="2582" y="200"/>
                  </a:cubicBezTo>
                  <a:close/>
                  <a:moveTo>
                    <a:pt x="2582" y="1"/>
                  </a:moveTo>
                  <a:cubicBezTo>
                    <a:pt x="1890" y="4"/>
                    <a:pt x="1347" y="346"/>
                    <a:pt x="1055" y="954"/>
                  </a:cubicBezTo>
                  <a:cubicBezTo>
                    <a:pt x="874" y="1323"/>
                    <a:pt x="759" y="1573"/>
                    <a:pt x="703" y="1796"/>
                  </a:cubicBezTo>
                  <a:cubicBezTo>
                    <a:pt x="480" y="1936"/>
                    <a:pt x="136" y="2151"/>
                    <a:pt x="53" y="2220"/>
                  </a:cubicBezTo>
                  <a:cubicBezTo>
                    <a:pt x="18" y="2252"/>
                    <a:pt x="0" y="2294"/>
                    <a:pt x="4" y="2336"/>
                  </a:cubicBezTo>
                  <a:cubicBezTo>
                    <a:pt x="8" y="2381"/>
                    <a:pt x="14" y="2471"/>
                    <a:pt x="345" y="2690"/>
                  </a:cubicBezTo>
                  <a:cubicBezTo>
                    <a:pt x="80" y="3394"/>
                    <a:pt x="119" y="4138"/>
                    <a:pt x="212" y="4333"/>
                  </a:cubicBezTo>
                  <a:cubicBezTo>
                    <a:pt x="334" y="4576"/>
                    <a:pt x="718" y="4649"/>
                    <a:pt x="1086" y="4649"/>
                  </a:cubicBezTo>
                  <a:cubicBezTo>
                    <a:pt x="1294" y="4649"/>
                    <a:pt x="1497" y="4625"/>
                    <a:pt x="1646" y="4597"/>
                  </a:cubicBezTo>
                  <a:cubicBezTo>
                    <a:pt x="2043" y="4527"/>
                    <a:pt x="2258" y="4221"/>
                    <a:pt x="2388" y="4036"/>
                  </a:cubicBezTo>
                  <a:cubicBezTo>
                    <a:pt x="2425" y="3981"/>
                    <a:pt x="2460" y="3936"/>
                    <a:pt x="2484" y="3915"/>
                  </a:cubicBezTo>
                  <a:cubicBezTo>
                    <a:pt x="2504" y="3900"/>
                    <a:pt x="2548" y="3894"/>
                    <a:pt x="2610" y="3894"/>
                  </a:cubicBezTo>
                  <a:cubicBezTo>
                    <a:pt x="2806" y="3894"/>
                    <a:pt x="3175" y="3961"/>
                    <a:pt x="3448" y="4041"/>
                  </a:cubicBezTo>
                  <a:cubicBezTo>
                    <a:pt x="3484" y="4051"/>
                    <a:pt x="3524" y="4056"/>
                    <a:pt x="3568" y="4056"/>
                  </a:cubicBezTo>
                  <a:cubicBezTo>
                    <a:pt x="3877" y="4056"/>
                    <a:pt x="4366" y="3807"/>
                    <a:pt x="4680" y="3389"/>
                  </a:cubicBezTo>
                  <a:cubicBezTo>
                    <a:pt x="5153" y="2767"/>
                    <a:pt x="5237" y="2064"/>
                    <a:pt x="4909" y="1410"/>
                  </a:cubicBezTo>
                  <a:cubicBezTo>
                    <a:pt x="4506" y="606"/>
                    <a:pt x="3511" y="1"/>
                    <a:pt x="2596"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27" name="Google Shape;2255;p60"/>
            <p:cNvSpPr/>
            <p:nvPr/>
          </p:nvSpPr>
          <p:spPr>
            <a:xfrm>
              <a:off x="8883360" y="4019760"/>
              <a:ext cx="100800" cy="40320"/>
            </a:xfrm>
            <a:custGeom>
              <a:avLst/>
              <a:gdLst/>
              <a:ahLst/>
              <a:cxnLst/>
              <a:rect l="l" t="t" r="r" b="b"/>
              <a:pathLst>
                <a:path w="3118" h="1337">
                  <a:moveTo>
                    <a:pt x="2234" y="1"/>
                  </a:moveTo>
                  <a:cubicBezTo>
                    <a:pt x="2234" y="1"/>
                    <a:pt x="2269" y="171"/>
                    <a:pt x="1932" y="307"/>
                  </a:cubicBezTo>
                  <a:cubicBezTo>
                    <a:pt x="1591" y="442"/>
                    <a:pt x="1521" y="342"/>
                    <a:pt x="1420" y="582"/>
                  </a:cubicBezTo>
                  <a:cubicBezTo>
                    <a:pt x="1319" y="818"/>
                    <a:pt x="1215" y="1089"/>
                    <a:pt x="742" y="1191"/>
                  </a:cubicBezTo>
                  <a:cubicBezTo>
                    <a:pt x="508" y="1243"/>
                    <a:pt x="227" y="1274"/>
                    <a:pt x="1" y="1295"/>
                  </a:cubicBezTo>
                  <a:cubicBezTo>
                    <a:pt x="116" y="1323"/>
                    <a:pt x="258" y="1337"/>
                    <a:pt x="412" y="1337"/>
                  </a:cubicBezTo>
                  <a:cubicBezTo>
                    <a:pt x="579" y="1337"/>
                    <a:pt x="759" y="1319"/>
                    <a:pt x="926" y="1288"/>
                  </a:cubicBezTo>
                  <a:cubicBezTo>
                    <a:pt x="1239" y="1232"/>
                    <a:pt x="1414" y="989"/>
                    <a:pt x="1542" y="808"/>
                  </a:cubicBezTo>
                  <a:cubicBezTo>
                    <a:pt x="1587" y="745"/>
                    <a:pt x="1626" y="693"/>
                    <a:pt x="1664" y="655"/>
                  </a:cubicBezTo>
                  <a:cubicBezTo>
                    <a:pt x="1719" y="603"/>
                    <a:pt x="1824" y="585"/>
                    <a:pt x="1949" y="585"/>
                  </a:cubicBezTo>
                  <a:cubicBezTo>
                    <a:pt x="2300" y="585"/>
                    <a:pt x="2812" y="735"/>
                    <a:pt x="2819" y="739"/>
                  </a:cubicBezTo>
                  <a:cubicBezTo>
                    <a:pt x="2840" y="742"/>
                    <a:pt x="2861" y="745"/>
                    <a:pt x="2888" y="745"/>
                  </a:cubicBezTo>
                  <a:cubicBezTo>
                    <a:pt x="2923" y="745"/>
                    <a:pt x="2965" y="742"/>
                    <a:pt x="3007" y="731"/>
                  </a:cubicBezTo>
                  <a:cubicBezTo>
                    <a:pt x="3101" y="488"/>
                    <a:pt x="3118" y="206"/>
                    <a:pt x="3118" y="206"/>
                  </a:cubicBezTo>
                  <a:lnTo>
                    <a:pt x="2234"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128" name="Google Shape;2256;p60"/>
            <p:cNvSpPr/>
            <p:nvPr/>
          </p:nvSpPr>
          <p:spPr>
            <a:xfrm>
              <a:off x="8875800" y="4037400"/>
              <a:ext cx="104760" cy="25560"/>
            </a:xfrm>
            <a:custGeom>
              <a:avLst/>
              <a:gdLst/>
              <a:ahLst/>
              <a:cxnLst/>
              <a:rect l="l" t="t" r="r" b="b"/>
              <a:pathLst>
                <a:path w="3243" h="850">
                  <a:moveTo>
                    <a:pt x="2185" y="0"/>
                  </a:moveTo>
                  <a:cubicBezTo>
                    <a:pt x="2060" y="0"/>
                    <a:pt x="1955" y="18"/>
                    <a:pt x="1900" y="70"/>
                  </a:cubicBezTo>
                  <a:cubicBezTo>
                    <a:pt x="1862" y="108"/>
                    <a:pt x="1823" y="160"/>
                    <a:pt x="1778" y="223"/>
                  </a:cubicBezTo>
                  <a:cubicBezTo>
                    <a:pt x="1650" y="404"/>
                    <a:pt x="1475" y="647"/>
                    <a:pt x="1162" y="703"/>
                  </a:cubicBezTo>
                  <a:cubicBezTo>
                    <a:pt x="995" y="734"/>
                    <a:pt x="815" y="752"/>
                    <a:pt x="648" y="752"/>
                  </a:cubicBezTo>
                  <a:cubicBezTo>
                    <a:pt x="494" y="752"/>
                    <a:pt x="352" y="738"/>
                    <a:pt x="237" y="710"/>
                  </a:cubicBezTo>
                  <a:cubicBezTo>
                    <a:pt x="147" y="721"/>
                    <a:pt x="66" y="727"/>
                    <a:pt x="0" y="731"/>
                  </a:cubicBezTo>
                  <a:cubicBezTo>
                    <a:pt x="153" y="818"/>
                    <a:pt x="394" y="849"/>
                    <a:pt x="644" y="849"/>
                  </a:cubicBezTo>
                  <a:cubicBezTo>
                    <a:pt x="828" y="849"/>
                    <a:pt x="1020" y="832"/>
                    <a:pt x="1179" y="801"/>
                  </a:cubicBezTo>
                  <a:cubicBezTo>
                    <a:pt x="1650" y="717"/>
                    <a:pt x="1837" y="265"/>
                    <a:pt x="1966" y="143"/>
                  </a:cubicBezTo>
                  <a:cubicBezTo>
                    <a:pt x="2001" y="108"/>
                    <a:pt x="2077" y="98"/>
                    <a:pt x="2171" y="98"/>
                  </a:cubicBezTo>
                  <a:cubicBezTo>
                    <a:pt x="2432" y="98"/>
                    <a:pt x="2849" y="196"/>
                    <a:pt x="3027" y="247"/>
                  </a:cubicBezTo>
                  <a:cubicBezTo>
                    <a:pt x="3052" y="254"/>
                    <a:pt x="3079" y="258"/>
                    <a:pt x="3111" y="258"/>
                  </a:cubicBezTo>
                  <a:cubicBezTo>
                    <a:pt x="3135" y="258"/>
                    <a:pt x="3166" y="254"/>
                    <a:pt x="3198" y="251"/>
                  </a:cubicBezTo>
                  <a:cubicBezTo>
                    <a:pt x="3215" y="216"/>
                    <a:pt x="3229" y="181"/>
                    <a:pt x="3243" y="146"/>
                  </a:cubicBezTo>
                  <a:lnTo>
                    <a:pt x="3243" y="146"/>
                  </a:lnTo>
                  <a:cubicBezTo>
                    <a:pt x="3201" y="157"/>
                    <a:pt x="3159" y="160"/>
                    <a:pt x="3124" y="160"/>
                  </a:cubicBezTo>
                  <a:cubicBezTo>
                    <a:pt x="3097" y="160"/>
                    <a:pt x="3076" y="157"/>
                    <a:pt x="3055" y="154"/>
                  </a:cubicBezTo>
                  <a:cubicBezTo>
                    <a:pt x="3048" y="150"/>
                    <a:pt x="2536" y="0"/>
                    <a:pt x="2185" y="0"/>
                  </a:cubicBezTo>
                  <a:close/>
                </a:path>
              </a:pathLst>
            </a:custGeom>
            <a:solidFill>
              <a:srgbClr val="2A2B0A"/>
            </a:solidFill>
            <a:ln w="0">
              <a:noFill/>
            </a:ln>
          </p:spPr>
          <p:style>
            <a:lnRef idx="0">
              <a:scrgbClr r="0" g="0" b="0"/>
            </a:lnRef>
            <a:fillRef idx="0">
              <a:scrgbClr r="0" g="0" b="0"/>
            </a:fillRef>
            <a:effectRef idx="0">
              <a:scrgbClr r="0" g="0" b="0"/>
            </a:effectRef>
            <a:fontRef idx="minor"/>
          </p:style>
        </p:sp>
        <p:sp>
          <p:nvSpPr>
            <p:cNvPr id="1129" name="Google Shape;2257;p60"/>
            <p:cNvSpPr/>
            <p:nvPr/>
          </p:nvSpPr>
          <p:spPr>
            <a:xfrm>
              <a:off x="8895960" y="3980880"/>
              <a:ext cx="8280" cy="10440"/>
            </a:xfrm>
            <a:custGeom>
              <a:avLst/>
              <a:gdLst/>
              <a:ahLst/>
              <a:cxnLst/>
              <a:rect l="l" t="t" r="r" b="b"/>
              <a:pathLst>
                <a:path w="261" h="357">
                  <a:moveTo>
                    <a:pt x="189" y="0"/>
                  </a:moveTo>
                  <a:cubicBezTo>
                    <a:pt x="143" y="0"/>
                    <a:pt x="82" y="56"/>
                    <a:pt x="45" y="140"/>
                  </a:cubicBezTo>
                  <a:cubicBezTo>
                    <a:pt x="0" y="234"/>
                    <a:pt x="4" y="328"/>
                    <a:pt x="52" y="352"/>
                  </a:cubicBezTo>
                  <a:cubicBezTo>
                    <a:pt x="59" y="355"/>
                    <a:pt x="66" y="357"/>
                    <a:pt x="73" y="357"/>
                  </a:cubicBezTo>
                  <a:cubicBezTo>
                    <a:pt x="120" y="357"/>
                    <a:pt x="180" y="301"/>
                    <a:pt x="219" y="216"/>
                  </a:cubicBezTo>
                  <a:cubicBezTo>
                    <a:pt x="261" y="123"/>
                    <a:pt x="258" y="28"/>
                    <a:pt x="209" y="4"/>
                  </a:cubicBezTo>
                  <a:cubicBezTo>
                    <a:pt x="203" y="1"/>
                    <a:pt x="196" y="0"/>
                    <a:pt x="189"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30" name="Google Shape;2258;p60"/>
            <p:cNvSpPr/>
            <p:nvPr/>
          </p:nvSpPr>
          <p:spPr>
            <a:xfrm>
              <a:off x="8899920" y="3966480"/>
              <a:ext cx="10800" cy="10440"/>
            </a:xfrm>
            <a:custGeom>
              <a:avLst/>
              <a:gdLst/>
              <a:ahLst/>
              <a:cxnLst/>
              <a:rect l="l" t="t" r="r" b="b"/>
              <a:pathLst>
                <a:path w="349" h="350">
                  <a:moveTo>
                    <a:pt x="152" y="1"/>
                  </a:moveTo>
                  <a:cubicBezTo>
                    <a:pt x="99" y="1"/>
                    <a:pt x="49" y="28"/>
                    <a:pt x="26" y="50"/>
                  </a:cubicBezTo>
                  <a:cubicBezTo>
                    <a:pt x="5" y="67"/>
                    <a:pt x="0" y="99"/>
                    <a:pt x="21" y="120"/>
                  </a:cubicBezTo>
                  <a:cubicBezTo>
                    <a:pt x="30" y="131"/>
                    <a:pt x="43" y="136"/>
                    <a:pt x="57" y="136"/>
                  </a:cubicBezTo>
                  <a:cubicBezTo>
                    <a:pt x="69" y="136"/>
                    <a:pt x="81" y="131"/>
                    <a:pt x="91" y="123"/>
                  </a:cubicBezTo>
                  <a:cubicBezTo>
                    <a:pt x="91" y="123"/>
                    <a:pt x="120" y="99"/>
                    <a:pt x="148" y="99"/>
                  </a:cubicBezTo>
                  <a:cubicBezTo>
                    <a:pt x="153" y="99"/>
                    <a:pt x="159" y="100"/>
                    <a:pt x="164" y="102"/>
                  </a:cubicBezTo>
                  <a:cubicBezTo>
                    <a:pt x="182" y="109"/>
                    <a:pt x="227" y="144"/>
                    <a:pt x="244" y="304"/>
                  </a:cubicBezTo>
                  <a:cubicBezTo>
                    <a:pt x="248" y="332"/>
                    <a:pt x="268" y="349"/>
                    <a:pt x="297" y="349"/>
                  </a:cubicBezTo>
                  <a:lnTo>
                    <a:pt x="300" y="349"/>
                  </a:lnTo>
                  <a:cubicBezTo>
                    <a:pt x="328" y="346"/>
                    <a:pt x="349" y="322"/>
                    <a:pt x="345" y="293"/>
                  </a:cubicBezTo>
                  <a:cubicBezTo>
                    <a:pt x="324" y="134"/>
                    <a:pt x="276" y="40"/>
                    <a:pt x="199" y="9"/>
                  </a:cubicBezTo>
                  <a:cubicBezTo>
                    <a:pt x="183" y="3"/>
                    <a:pt x="167" y="1"/>
                    <a:pt x="152"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31" name="Google Shape;2259;p60"/>
            <p:cNvSpPr/>
            <p:nvPr/>
          </p:nvSpPr>
          <p:spPr>
            <a:xfrm>
              <a:off x="8873280" y="4015800"/>
              <a:ext cx="14400" cy="8280"/>
            </a:xfrm>
            <a:custGeom>
              <a:avLst/>
              <a:gdLst/>
              <a:ahLst/>
              <a:cxnLst/>
              <a:rect l="l" t="t" r="r" b="b"/>
              <a:pathLst>
                <a:path w="457" h="289">
                  <a:moveTo>
                    <a:pt x="52" y="0"/>
                  </a:moveTo>
                  <a:cubicBezTo>
                    <a:pt x="25" y="0"/>
                    <a:pt x="0" y="24"/>
                    <a:pt x="0" y="48"/>
                  </a:cubicBezTo>
                  <a:cubicBezTo>
                    <a:pt x="0" y="59"/>
                    <a:pt x="7" y="289"/>
                    <a:pt x="407" y="289"/>
                  </a:cubicBezTo>
                  <a:cubicBezTo>
                    <a:pt x="435" y="289"/>
                    <a:pt x="456" y="268"/>
                    <a:pt x="456" y="241"/>
                  </a:cubicBezTo>
                  <a:cubicBezTo>
                    <a:pt x="456" y="212"/>
                    <a:pt x="435" y="191"/>
                    <a:pt x="407" y="191"/>
                  </a:cubicBezTo>
                  <a:cubicBezTo>
                    <a:pt x="111" y="191"/>
                    <a:pt x="101" y="56"/>
                    <a:pt x="101" y="48"/>
                  </a:cubicBezTo>
                  <a:cubicBezTo>
                    <a:pt x="101" y="21"/>
                    <a:pt x="77" y="0"/>
                    <a:pt x="52"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32" name="Google Shape;2260;p60"/>
            <p:cNvSpPr/>
            <p:nvPr/>
          </p:nvSpPr>
          <p:spPr>
            <a:xfrm>
              <a:off x="8818920" y="4411080"/>
              <a:ext cx="163440" cy="630360"/>
            </a:xfrm>
            <a:custGeom>
              <a:avLst/>
              <a:gdLst/>
              <a:ahLst/>
              <a:cxnLst/>
              <a:rect l="l" t="t" r="r" b="b"/>
              <a:pathLst>
                <a:path w="5050" h="20774">
                  <a:moveTo>
                    <a:pt x="1243" y="0"/>
                  </a:moveTo>
                  <a:lnTo>
                    <a:pt x="1086" y="1931"/>
                  </a:lnTo>
                  <a:cubicBezTo>
                    <a:pt x="1086" y="1931"/>
                    <a:pt x="1" y="9644"/>
                    <a:pt x="53" y="10531"/>
                  </a:cubicBezTo>
                  <a:cubicBezTo>
                    <a:pt x="105" y="11419"/>
                    <a:pt x="220" y="20565"/>
                    <a:pt x="220" y="20565"/>
                  </a:cubicBezTo>
                  <a:lnTo>
                    <a:pt x="1525" y="20774"/>
                  </a:lnTo>
                  <a:lnTo>
                    <a:pt x="2993" y="10625"/>
                  </a:lnTo>
                  <a:lnTo>
                    <a:pt x="5049" y="313"/>
                  </a:lnTo>
                  <a:lnTo>
                    <a:pt x="1243" y="0"/>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133" name="Google Shape;2261;p60"/>
            <p:cNvSpPr/>
            <p:nvPr/>
          </p:nvSpPr>
          <p:spPr>
            <a:xfrm>
              <a:off x="8815680" y="4407840"/>
              <a:ext cx="170640" cy="637200"/>
            </a:xfrm>
            <a:custGeom>
              <a:avLst/>
              <a:gdLst/>
              <a:ahLst/>
              <a:cxnLst/>
              <a:rect l="l" t="t" r="r" b="b"/>
              <a:pathLst>
                <a:path w="5272" h="20998">
                  <a:moveTo>
                    <a:pt x="1435" y="217"/>
                  </a:moveTo>
                  <a:lnTo>
                    <a:pt x="5032" y="512"/>
                  </a:lnTo>
                  <a:lnTo>
                    <a:pt x="2996" y="10720"/>
                  </a:lnTo>
                  <a:lnTo>
                    <a:pt x="1542" y="20768"/>
                  </a:lnTo>
                  <a:lnTo>
                    <a:pt x="422" y="20591"/>
                  </a:lnTo>
                  <a:cubicBezTo>
                    <a:pt x="408" y="19669"/>
                    <a:pt x="300" y="11468"/>
                    <a:pt x="251" y="10633"/>
                  </a:cubicBezTo>
                  <a:cubicBezTo>
                    <a:pt x="203" y="9767"/>
                    <a:pt x="1274" y="2130"/>
                    <a:pt x="1284" y="2046"/>
                  </a:cubicBezTo>
                  <a:lnTo>
                    <a:pt x="1435" y="217"/>
                  </a:lnTo>
                  <a:close/>
                  <a:moveTo>
                    <a:pt x="1253" y="0"/>
                  </a:moveTo>
                  <a:lnTo>
                    <a:pt x="1086" y="2025"/>
                  </a:lnTo>
                  <a:cubicBezTo>
                    <a:pt x="1045" y="2338"/>
                    <a:pt x="1" y="9760"/>
                    <a:pt x="53" y="10643"/>
                  </a:cubicBezTo>
                  <a:cubicBezTo>
                    <a:pt x="105" y="11520"/>
                    <a:pt x="224" y="20583"/>
                    <a:pt x="224" y="20674"/>
                  </a:cubicBezTo>
                  <a:lnTo>
                    <a:pt x="224" y="20758"/>
                  </a:lnTo>
                  <a:lnTo>
                    <a:pt x="1709" y="20997"/>
                  </a:lnTo>
                  <a:lnTo>
                    <a:pt x="3191" y="10755"/>
                  </a:lnTo>
                  <a:lnTo>
                    <a:pt x="5247" y="439"/>
                  </a:lnTo>
                  <a:lnTo>
                    <a:pt x="5271" y="331"/>
                  </a:lnTo>
                  <a:lnTo>
                    <a:pt x="1253"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34" name="Google Shape;2262;p60"/>
            <p:cNvSpPr/>
            <p:nvPr/>
          </p:nvSpPr>
          <p:spPr>
            <a:xfrm>
              <a:off x="8851320" y="4624560"/>
              <a:ext cx="63720" cy="404640"/>
            </a:xfrm>
            <a:custGeom>
              <a:avLst/>
              <a:gdLst/>
              <a:ahLst/>
              <a:cxnLst/>
              <a:rect l="l" t="t" r="r" b="b"/>
              <a:pathLst>
                <a:path w="1970" h="13341">
                  <a:moveTo>
                    <a:pt x="1823" y="1"/>
                  </a:moveTo>
                  <a:cubicBezTo>
                    <a:pt x="1817" y="28"/>
                    <a:pt x="1316" y="2965"/>
                    <a:pt x="943" y="4391"/>
                  </a:cubicBezTo>
                  <a:cubicBezTo>
                    <a:pt x="564" y="5842"/>
                    <a:pt x="564" y="7314"/>
                    <a:pt x="564" y="8869"/>
                  </a:cubicBezTo>
                  <a:cubicBezTo>
                    <a:pt x="564" y="10413"/>
                    <a:pt x="7" y="13284"/>
                    <a:pt x="1" y="13312"/>
                  </a:cubicBezTo>
                  <a:lnTo>
                    <a:pt x="147" y="13340"/>
                  </a:lnTo>
                  <a:cubicBezTo>
                    <a:pt x="153" y="13312"/>
                    <a:pt x="714" y="10428"/>
                    <a:pt x="714" y="8869"/>
                  </a:cubicBezTo>
                  <a:cubicBezTo>
                    <a:pt x="714" y="7321"/>
                    <a:pt x="714" y="5863"/>
                    <a:pt x="1089" y="4426"/>
                  </a:cubicBezTo>
                  <a:cubicBezTo>
                    <a:pt x="1462" y="2996"/>
                    <a:pt x="1963" y="53"/>
                    <a:pt x="1970" y="25"/>
                  </a:cubicBezTo>
                  <a:lnTo>
                    <a:pt x="1823"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35" name="Google Shape;2263;p60"/>
            <p:cNvSpPr/>
            <p:nvPr/>
          </p:nvSpPr>
          <p:spPr>
            <a:xfrm>
              <a:off x="8875800" y="4381560"/>
              <a:ext cx="175680" cy="665280"/>
            </a:xfrm>
            <a:custGeom>
              <a:avLst/>
              <a:gdLst/>
              <a:ahLst/>
              <a:cxnLst/>
              <a:rect l="l" t="t" r="r" b="b"/>
              <a:pathLst>
                <a:path w="5429" h="21933">
                  <a:moveTo>
                    <a:pt x="3594" y="1"/>
                  </a:moveTo>
                  <a:cubicBezTo>
                    <a:pt x="3189" y="1"/>
                    <a:pt x="2649" y="218"/>
                    <a:pt x="2133" y="487"/>
                  </a:cubicBezTo>
                  <a:lnTo>
                    <a:pt x="1" y="3869"/>
                  </a:lnTo>
                  <a:lnTo>
                    <a:pt x="999" y="4773"/>
                  </a:lnTo>
                  <a:cubicBezTo>
                    <a:pt x="999" y="4773"/>
                    <a:pt x="1490" y="12111"/>
                    <a:pt x="1803" y="12633"/>
                  </a:cubicBezTo>
                  <a:cubicBezTo>
                    <a:pt x="2116" y="13155"/>
                    <a:pt x="4123" y="21724"/>
                    <a:pt x="4123" y="21724"/>
                  </a:cubicBezTo>
                  <a:lnTo>
                    <a:pt x="5428" y="21933"/>
                  </a:lnTo>
                  <a:lnTo>
                    <a:pt x="4555" y="11781"/>
                  </a:lnTo>
                  <a:lnTo>
                    <a:pt x="4075" y="3365"/>
                  </a:lnTo>
                  <a:cubicBezTo>
                    <a:pt x="4075" y="3365"/>
                    <a:pt x="4701" y="1538"/>
                    <a:pt x="4179" y="338"/>
                  </a:cubicBezTo>
                  <a:cubicBezTo>
                    <a:pt x="4075" y="97"/>
                    <a:pt x="3864" y="1"/>
                    <a:pt x="3594"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136" name="Google Shape;2264;p60"/>
            <p:cNvSpPr/>
            <p:nvPr/>
          </p:nvSpPr>
          <p:spPr>
            <a:xfrm>
              <a:off x="8873640" y="4378680"/>
              <a:ext cx="181440" cy="672120"/>
            </a:xfrm>
            <a:custGeom>
              <a:avLst/>
              <a:gdLst/>
              <a:ahLst/>
              <a:cxnLst/>
              <a:rect l="l" t="t" r="r" b="b"/>
              <a:pathLst>
                <a:path w="5603" h="22149">
                  <a:moveTo>
                    <a:pt x="3661" y="0"/>
                  </a:moveTo>
                  <a:cubicBezTo>
                    <a:pt x="3289" y="0"/>
                    <a:pt x="2784" y="167"/>
                    <a:pt x="2154" y="497"/>
                  </a:cubicBezTo>
                  <a:lnTo>
                    <a:pt x="2244" y="671"/>
                  </a:lnTo>
                  <a:cubicBezTo>
                    <a:pt x="2846" y="357"/>
                    <a:pt x="3327" y="197"/>
                    <a:pt x="3661" y="197"/>
                  </a:cubicBezTo>
                  <a:cubicBezTo>
                    <a:pt x="3752" y="197"/>
                    <a:pt x="3833" y="209"/>
                    <a:pt x="3901" y="233"/>
                  </a:cubicBezTo>
                  <a:cubicBezTo>
                    <a:pt x="4019" y="274"/>
                    <a:pt x="4102" y="355"/>
                    <a:pt x="4155" y="472"/>
                  </a:cubicBezTo>
                  <a:cubicBezTo>
                    <a:pt x="4656" y="1625"/>
                    <a:pt x="4054" y="3409"/>
                    <a:pt x="4047" y="3430"/>
                  </a:cubicBezTo>
                  <a:lnTo>
                    <a:pt x="4043" y="3447"/>
                  </a:lnTo>
                  <a:lnTo>
                    <a:pt x="4520" y="11884"/>
                  </a:lnTo>
                  <a:lnTo>
                    <a:pt x="5383" y="21911"/>
                  </a:lnTo>
                  <a:lnTo>
                    <a:pt x="4269" y="21734"/>
                  </a:lnTo>
                  <a:cubicBezTo>
                    <a:pt x="4071" y="20881"/>
                    <a:pt x="2262" y="13189"/>
                    <a:pt x="1956" y="12678"/>
                  </a:cubicBezTo>
                  <a:cubicBezTo>
                    <a:pt x="1733" y="12308"/>
                    <a:pt x="1361" y="7804"/>
                    <a:pt x="1162" y="4864"/>
                  </a:cubicBezTo>
                  <a:lnTo>
                    <a:pt x="1159" y="4822"/>
                  </a:lnTo>
                  <a:lnTo>
                    <a:pt x="136" y="3893"/>
                  </a:lnTo>
                  <a:lnTo>
                    <a:pt x="1" y="4039"/>
                  </a:lnTo>
                  <a:lnTo>
                    <a:pt x="968" y="4915"/>
                  </a:lnTo>
                  <a:cubicBezTo>
                    <a:pt x="1030" y="5837"/>
                    <a:pt x="1472" y="12260"/>
                    <a:pt x="1785" y="12779"/>
                  </a:cubicBezTo>
                  <a:cubicBezTo>
                    <a:pt x="2036" y="13196"/>
                    <a:pt x="3535" y="19465"/>
                    <a:pt x="4092" y="21845"/>
                  </a:cubicBezTo>
                  <a:lnTo>
                    <a:pt x="4106" y="21908"/>
                  </a:lnTo>
                  <a:lnTo>
                    <a:pt x="5602" y="22148"/>
                  </a:lnTo>
                  <a:lnTo>
                    <a:pt x="5602" y="22148"/>
                  </a:lnTo>
                  <a:lnTo>
                    <a:pt x="4719" y="11870"/>
                  </a:lnTo>
                  <a:lnTo>
                    <a:pt x="4242" y="3475"/>
                  </a:lnTo>
                  <a:cubicBezTo>
                    <a:pt x="4311" y="3266"/>
                    <a:pt x="4847" y="1565"/>
                    <a:pt x="4340" y="396"/>
                  </a:cubicBezTo>
                  <a:cubicBezTo>
                    <a:pt x="4263" y="226"/>
                    <a:pt x="4137" y="107"/>
                    <a:pt x="3967" y="48"/>
                  </a:cubicBezTo>
                  <a:cubicBezTo>
                    <a:pt x="3878" y="16"/>
                    <a:pt x="3776" y="0"/>
                    <a:pt x="3661"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37" name="Google Shape;2265;p60"/>
            <p:cNvSpPr/>
            <p:nvPr/>
          </p:nvSpPr>
          <p:spPr>
            <a:xfrm>
              <a:off x="8975520" y="4590000"/>
              <a:ext cx="61920" cy="437040"/>
            </a:xfrm>
            <a:custGeom>
              <a:avLst/>
              <a:gdLst/>
              <a:ahLst/>
              <a:cxnLst/>
              <a:rect l="l" t="t" r="r" b="b"/>
              <a:pathLst>
                <a:path w="1914" h="14404">
                  <a:moveTo>
                    <a:pt x="150" y="0"/>
                  </a:moveTo>
                  <a:lnTo>
                    <a:pt x="0" y="3"/>
                  </a:lnTo>
                  <a:cubicBezTo>
                    <a:pt x="24" y="1524"/>
                    <a:pt x="150" y="2645"/>
                    <a:pt x="386" y="3427"/>
                  </a:cubicBezTo>
                  <a:cubicBezTo>
                    <a:pt x="540" y="3935"/>
                    <a:pt x="522" y="4840"/>
                    <a:pt x="511" y="5438"/>
                  </a:cubicBezTo>
                  <a:cubicBezTo>
                    <a:pt x="511" y="5570"/>
                    <a:pt x="508" y="5692"/>
                    <a:pt x="508" y="5793"/>
                  </a:cubicBezTo>
                  <a:cubicBezTo>
                    <a:pt x="508" y="5929"/>
                    <a:pt x="494" y="5985"/>
                    <a:pt x="480" y="6041"/>
                  </a:cubicBezTo>
                  <a:cubicBezTo>
                    <a:pt x="431" y="6214"/>
                    <a:pt x="400" y="6329"/>
                    <a:pt x="824" y="8260"/>
                  </a:cubicBezTo>
                  <a:cubicBezTo>
                    <a:pt x="1381" y="10800"/>
                    <a:pt x="1760" y="14370"/>
                    <a:pt x="1764" y="14404"/>
                  </a:cubicBezTo>
                  <a:lnTo>
                    <a:pt x="1913" y="14391"/>
                  </a:lnTo>
                  <a:cubicBezTo>
                    <a:pt x="1910" y="14355"/>
                    <a:pt x="1531" y="10775"/>
                    <a:pt x="970" y="8228"/>
                  </a:cubicBezTo>
                  <a:cubicBezTo>
                    <a:pt x="553" y="6333"/>
                    <a:pt x="585" y="6221"/>
                    <a:pt x="623" y="6078"/>
                  </a:cubicBezTo>
                  <a:cubicBezTo>
                    <a:pt x="640" y="6015"/>
                    <a:pt x="657" y="5950"/>
                    <a:pt x="657" y="5793"/>
                  </a:cubicBezTo>
                  <a:cubicBezTo>
                    <a:pt x="657" y="5692"/>
                    <a:pt x="661" y="5574"/>
                    <a:pt x="661" y="5438"/>
                  </a:cubicBezTo>
                  <a:cubicBezTo>
                    <a:pt x="671" y="4833"/>
                    <a:pt x="686" y="3915"/>
                    <a:pt x="529" y="3385"/>
                  </a:cubicBezTo>
                  <a:cubicBezTo>
                    <a:pt x="296" y="2613"/>
                    <a:pt x="174" y="1506"/>
                    <a:pt x="150"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38" name="Google Shape;2266;p60"/>
            <p:cNvSpPr/>
            <p:nvPr/>
          </p:nvSpPr>
          <p:spPr>
            <a:xfrm>
              <a:off x="8975520" y="4458600"/>
              <a:ext cx="6480" cy="101520"/>
            </a:xfrm>
            <a:custGeom>
              <a:avLst/>
              <a:gdLst/>
              <a:ahLst/>
              <a:cxnLst/>
              <a:rect l="l" t="t" r="r" b="b"/>
              <a:pathLst>
                <a:path w="216" h="3362">
                  <a:moveTo>
                    <a:pt x="101" y="0"/>
                  </a:moveTo>
                  <a:lnTo>
                    <a:pt x="13" y="42"/>
                  </a:lnTo>
                  <a:lnTo>
                    <a:pt x="84" y="73"/>
                  </a:lnTo>
                  <a:lnTo>
                    <a:pt x="13" y="101"/>
                  </a:lnTo>
                  <a:cubicBezTo>
                    <a:pt x="21" y="129"/>
                    <a:pt x="59" y="411"/>
                    <a:pt x="7" y="2899"/>
                  </a:cubicBezTo>
                  <a:cubicBezTo>
                    <a:pt x="3" y="3055"/>
                    <a:pt x="0" y="3212"/>
                    <a:pt x="0" y="3358"/>
                  </a:cubicBezTo>
                  <a:lnTo>
                    <a:pt x="146" y="3361"/>
                  </a:lnTo>
                  <a:cubicBezTo>
                    <a:pt x="150" y="3212"/>
                    <a:pt x="153" y="3058"/>
                    <a:pt x="156" y="2902"/>
                  </a:cubicBezTo>
                  <a:cubicBezTo>
                    <a:pt x="216" y="28"/>
                    <a:pt x="174" y="18"/>
                    <a:pt x="101"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39" name="Google Shape;2267;p60"/>
            <p:cNvSpPr/>
            <p:nvPr/>
          </p:nvSpPr>
          <p:spPr>
            <a:xfrm>
              <a:off x="8873640" y="4441680"/>
              <a:ext cx="14760" cy="60480"/>
            </a:xfrm>
            <a:custGeom>
              <a:avLst/>
              <a:gdLst/>
              <a:ahLst/>
              <a:cxnLst/>
              <a:rect l="l" t="t" r="r" b="b"/>
              <a:pathLst>
                <a:path w="471" h="2001">
                  <a:moveTo>
                    <a:pt x="328" y="0"/>
                  </a:moveTo>
                  <a:cubicBezTo>
                    <a:pt x="289" y="0"/>
                    <a:pt x="255" y="28"/>
                    <a:pt x="251" y="69"/>
                  </a:cubicBezTo>
                  <a:lnTo>
                    <a:pt x="209" y="943"/>
                  </a:lnTo>
                  <a:lnTo>
                    <a:pt x="8" y="1548"/>
                  </a:lnTo>
                  <a:cubicBezTo>
                    <a:pt x="0" y="1572"/>
                    <a:pt x="8" y="1601"/>
                    <a:pt x="21" y="1618"/>
                  </a:cubicBezTo>
                  <a:lnTo>
                    <a:pt x="328" y="1976"/>
                  </a:lnTo>
                  <a:cubicBezTo>
                    <a:pt x="345" y="1994"/>
                    <a:pt x="366" y="2001"/>
                    <a:pt x="387" y="2001"/>
                  </a:cubicBezTo>
                  <a:cubicBezTo>
                    <a:pt x="404" y="2001"/>
                    <a:pt x="422" y="1997"/>
                    <a:pt x="435" y="1983"/>
                  </a:cubicBezTo>
                  <a:cubicBezTo>
                    <a:pt x="467" y="1959"/>
                    <a:pt x="470" y="1911"/>
                    <a:pt x="443" y="1879"/>
                  </a:cubicBezTo>
                  <a:lnTo>
                    <a:pt x="164" y="1556"/>
                  </a:lnTo>
                  <a:lnTo>
                    <a:pt x="355" y="981"/>
                  </a:lnTo>
                  <a:cubicBezTo>
                    <a:pt x="355" y="974"/>
                    <a:pt x="359" y="967"/>
                    <a:pt x="359" y="960"/>
                  </a:cubicBezTo>
                  <a:lnTo>
                    <a:pt x="401" y="77"/>
                  </a:lnTo>
                  <a:cubicBezTo>
                    <a:pt x="401" y="35"/>
                    <a:pt x="369" y="0"/>
                    <a:pt x="328"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40" name="Google Shape;2268;p60"/>
            <p:cNvSpPr/>
            <p:nvPr/>
          </p:nvSpPr>
          <p:spPr>
            <a:xfrm>
              <a:off x="8868240" y="4457520"/>
              <a:ext cx="64440" cy="15840"/>
            </a:xfrm>
            <a:custGeom>
              <a:avLst/>
              <a:gdLst/>
              <a:ahLst/>
              <a:cxnLst/>
              <a:rect l="l" t="t" r="r" b="b"/>
              <a:pathLst>
                <a:path w="2001" h="537">
                  <a:moveTo>
                    <a:pt x="82" y="0"/>
                  </a:moveTo>
                  <a:cubicBezTo>
                    <a:pt x="63" y="0"/>
                    <a:pt x="44" y="7"/>
                    <a:pt x="28" y="21"/>
                  </a:cubicBezTo>
                  <a:cubicBezTo>
                    <a:pt x="0" y="53"/>
                    <a:pt x="0" y="98"/>
                    <a:pt x="28" y="129"/>
                  </a:cubicBezTo>
                  <a:cubicBezTo>
                    <a:pt x="49" y="146"/>
                    <a:pt x="453" y="536"/>
                    <a:pt x="1441" y="536"/>
                  </a:cubicBezTo>
                  <a:cubicBezTo>
                    <a:pt x="1590" y="536"/>
                    <a:pt x="1754" y="525"/>
                    <a:pt x="1931" y="505"/>
                  </a:cubicBezTo>
                  <a:cubicBezTo>
                    <a:pt x="1969" y="501"/>
                    <a:pt x="2001" y="467"/>
                    <a:pt x="1993" y="425"/>
                  </a:cubicBezTo>
                  <a:cubicBezTo>
                    <a:pt x="1990" y="387"/>
                    <a:pt x="1962" y="358"/>
                    <a:pt x="1925" y="358"/>
                  </a:cubicBezTo>
                  <a:cubicBezTo>
                    <a:pt x="1921" y="358"/>
                    <a:pt x="1918" y="358"/>
                    <a:pt x="1914" y="358"/>
                  </a:cubicBezTo>
                  <a:cubicBezTo>
                    <a:pt x="1745" y="378"/>
                    <a:pt x="1590" y="386"/>
                    <a:pt x="1447" y="386"/>
                  </a:cubicBezTo>
                  <a:cubicBezTo>
                    <a:pt x="519" y="386"/>
                    <a:pt x="139" y="28"/>
                    <a:pt x="135" y="21"/>
                  </a:cubicBezTo>
                  <a:cubicBezTo>
                    <a:pt x="120" y="7"/>
                    <a:pt x="101" y="0"/>
                    <a:pt x="82"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41" name="Google Shape;2269;p60"/>
            <p:cNvSpPr/>
            <p:nvPr/>
          </p:nvSpPr>
          <p:spPr>
            <a:xfrm>
              <a:off x="8856720" y="4381560"/>
              <a:ext cx="160920" cy="67680"/>
            </a:xfrm>
            <a:custGeom>
              <a:avLst/>
              <a:gdLst/>
              <a:ahLst/>
              <a:cxnLst/>
              <a:rect l="l" t="t" r="r" b="b"/>
              <a:pathLst>
                <a:path w="4973" h="2240">
                  <a:moveTo>
                    <a:pt x="4182" y="1"/>
                  </a:moveTo>
                  <a:cubicBezTo>
                    <a:pt x="3777" y="1"/>
                    <a:pt x="3237" y="218"/>
                    <a:pt x="2721" y="487"/>
                  </a:cubicBezTo>
                  <a:lnTo>
                    <a:pt x="2304" y="1148"/>
                  </a:lnTo>
                  <a:lnTo>
                    <a:pt x="74" y="964"/>
                  </a:lnTo>
                  <a:lnTo>
                    <a:pt x="1" y="1841"/>
                  </a:lnTo>
                  <a:cubicBezTo>
                    <a:pt x="363" y="2000"/>
                    <a:pt x="1354" y="2239"/>
                    <a:pt x="2431" y="2239"/>
                  </a:cubicBezTo>
                  <a:cubicBezTo>
                    <a:pt x="2810" y="2239"/>
                    <a:pt x="3200" y="2210"/>
                    <a:pt x="3577" y="2136"/>
                  </a:cubicBezTo>
                  <a:cubicBezTo>
                    <a:pt x="4573" y="1941"/>
                    <a:pt x="4632" y="1663"/>
                    <a:pt x="4973" y="1433"/>
                  </a:cubicBezTo>
                  <a:cubicBezTo>
                    <a:pt x="4969" y="1054"/>
                    <a:pt x="4913" y="672"/>
                    <a:pt x="4767" y="338"/>
                  </a:cubicBezTo>
                  <a:cubicBezTo>
                    <a:pt x="4663" y="97"/>
                    <a:pt x="4452" y="1"/>
                    <a:pt x="4182"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42" name="Google Shape;2270;p60"/>
            <p:cNvSpPr/>
            <p:nvPr/>
          </p:nvSpPr>
          <p:spPr>
            <a:xfrm>
              <a:off x="8865720" y="4429440"/>
              <a:ext cx="19440" cy="14400"/>
            </a:xfrm>
            <a:custGeom>
              <a:avLst/>
              <a:gdLst/>
              <a:ahLst/>
              <a:cxnLst/>
              <a:rect l="l" t="t" r="r" b="b"/>
              <a:pathLst>
                <a:path w="613" h="481">
                  <a:moveTo>
                    <a:pt x="25" y="0"/>
                  </a:moveTo>
                  <a:lnTo>
                    <a:pt x="0" y="351"/>
                  </a:lnTo>
                  <a:lnTo>
                    <a:pt x="567" y="481"/>
                  </a:lnTo>
                  <a:lnTo>
                    <a:pt x="612" y="25"/>
                  </a:lnTo>
                  <a:lnTo>
                    <a:pt x="25"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143" name="Google Shape;2271;p60"/>
            <p:cNvSpPr/>
            <p:nvPr/>
          </p:nvSpPr>
          <p:spPr>
            <a:xfrm>
              <a:off x="8863200" y="4426920"/>
              <a:ext cx="24480" cy="19440"/>
            </a:xfrm>
            <a:custGeom>
              <a:avLst/>
              <a:gdLst/>
              <a:ahLst/>
              <a:cxnLst/>
              <a:rect l="l" t="t" r="r" b="b"/>
              <a:pathLst>
                <a:path w="770" h="652">
                  <a:moveTo>
                    <a:pt x="171" y="153"/>
                  </a:moveTo>
                  <a:lnTo>
                    <a:pt x="606" y="171"/>
                  </a:lnTo>
                  <a:lnTo>
                    <a:pt x="578" y="467"/>
                  </a:lnTo>
                  <a:lnTo>
                    <a:pt x="158" y="370"/>
                  </a:lnTo>
                  <a:lnTo>
                    <a:pt x="171" y="153"/>
                  </a:lnTo>
                  <a:close/>
                  <a:moveTo>
                    <a:pt x="32" y="1"/>
                  </a:moveTo>
                  <a:lnTo>
                    <a:pt x="1" y="484"/>
                  </a:lnTo>
                  <a:lnTo>
                    <a:pt x="710" y="651"/>
                  </a:lnTo>
                  <a:lnTo>
                    <a:pt x="770" y="28"/>
                  </a:lnTo>
                  <a:lnTo>
                    <a:pt x="32"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44" name="Google Shape;2272;p60"/>
            <p:cNvSpPr/>
            <p:nvPr/>
          </p:nvSpPr>
          <p:spPr>
            <a:xfrm>
              <a:off x="8991720" y="4415760"/>
              <a:ext cx="13680" cy="28800"/>
            </a:xfrm>
            <a:custGeom>
              <a:avLst/>
              <a:gdLst/>
              <a:ahLst/>
              <a:cxnLst/>
              <a:rect l="l" t="t" r="r" b="b"/>
              <a:pathLst>
                <a:path w="436" h="965">
                  <a:moveTo>
                    <a:pt x="289" y="1"/>
                  </a:moveTo>
                  <a:lnTo>
                    <a:pt x="0" y="98"/>
                  </a:lnTo>
                  <a:lnTo>
                    <a:pt x="97" y="964"/>
                  </a:lnTo>
                  <a:lnTo>
                    <a:pt x="435" y="773"/>
                  </a:lnTo>
                  <a:lnTo>
                    <a:pt x="289"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145" name="Google Shape;2273;p60"/>
            <p:cNvSpPr/>
            <p:nvPr/>
          </p:nvSpPr>
          <p:spPr>
            <a:xfrm>
              <a:off x="8987760" y="4411800"/>
              <a:ext cx="20520" cy="33120"/>
            </a:xfrm>
            <a:custGeom>
              <a:avLst/>
              <a:gdLst/>
              <a:ahLst/>
              <a:cxnLst/>
              <a:rect l="l" t="t" r="r" b="b"/>
              <a:pathLst>
                <a:path w="640" h="1104">
                  <a:moveTo>
                    <a:pt x="473" y="1"/>
                  </a:moveTo>
                  <a:lnTo>
                    <a:pt x="0" y="158"/>
                  </a:lnTo>
                  <a:lnTo>
                    <a:pt x="105" y="1104"/>
                  </a:lnTo>
                  <a:lnTo>
                    <a:pt x="303" y="1083"/>
                  </a:lnTo>
                  <a:lnTo>
                    <a:pt x="216" y="293"/>
                  </a:lnTo>
                  <a:lnTo>
                    <a:pt x="320" y="258"/>
                  </a:lnTo>
                  <a:lnTo>
                    <a:pt x="445" y="919"/>
                  </a:lnTo>
                  <a:lnTo>
                    <a:pt x="640" y="881"/>
                  </a:lnTo>
                  <a:lnTo>
                    <a:pt x="473"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46" name="Google Shape;2274;p60"/>
            <p:cNvSpPr/>
            <p:nvPr/>
          </p:nvSpPr>
          <p:spPr>
            <a:xfrm>
              <a:off x="8916480" y="4422960"/>
              <a:ext cx="21600" cy="30240"/>
            </a:xfrm>
            <a:custGeom>
              <a:avLst/>
              <a:gdLst/>
              <a:ahLst/>
              <a:cxnLst/>
              <a:rect l="l" t="t" r="r" b="b"/>
              <a:pathLst>
                <a:path w="675" h="1013">
                  <a:moveTo>
                    <a:pt x="0" y="1"/>
                  </a:moveTo>
                  <a:lnTo>
                    <a:pt x="195" y="1013"/>
                  </a:lnTo>
                  <a:lnTo>
                    <a:pt x="675" y="867"/>
                  </a:lnTo>
                  <a:lnTo>
                    <a:pt x="484" y="1"/>
                  </a:ln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147" name="Google Shape;2275;p60"/>
            <p:cNvSpPr/>
            <p:nvPr/>
          </p:nvSpPr>
          <p:spPr>
            <a:xfrm>
              <a:off x="8912520" y="4420080"/>
              <a:ext cx="28440" cy="33840"/>
            </a:xfrm>
            <a:custGeom>
              <a:avLst/>
              <a:gdLst/>
              <a:ahLst/>
              <a:cxnLst/>
              <a:rect l="l" t="t" r="r" b="b"/>
              <a:pathLst>
                <a:path w="892" h="1128">
                  <a:moveTo>
                    <a:pt x="1" y="0"/>
                  </a:moveTo>
                  <a:lnTo>
                    <a:pt x="217" y="1128"/>
                  </a:lnTo>
                  <a:lnTo>
                    <a:pt x="412" y="1092"/>
                  </a:lnTo>
                  <a:lnTo>
                    <a:pt x="241" y="199"/>
                  </a:lnTo>
                  <a:lnTo>
                    <a:pt x="523" y="199"/>
                  </a:lnTo>
                  <a:lnTo>
                    <a:pt x="697" y="988"/>
                  </a:lnTo>
                  <a:lnTo>
                    <a:pt x="892" y="943"/>
                  </a:lnTo>
                  <a:lnTo>
                    <a:pt x="683"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48" name="Google Shape;2276;p60"/>
            <p:cNvSpPr/>
            <p:nvPr/>
          </p:nvSpPr>
          <p:spPr>
            <a:xfrm>
              <a:off x="8797320" y="4177800"/>
              <a:ext cx="52920" cy="249480"/>
            </a:xfrm>
            <a:custGeom>
              <a:avLst/>
              <a:gdLst/>
              <a:ahLst/>
              <a:cxnLst/>
              <a:rect l="l" t="t" r="r" b="b"/>
              <a:pathLst>
                <a:path w="1647" h="8236">
                  <a:moveTo>
                    <a:pt x="1646" y="0"/>
                  </a:moveTo>
                  <a:lnTo>
                    <a:pt x="1646" y="0"/>
                  </a:lnTo>
                  <a:cubicBezTo>
                    <a:pt x="1646" y="1"/>
                    <a:pt x="1483" y="1100"/>
                    <a:pt x="988" y="2965"/>
                  </a:cubicBezTo>
                  <a:cubicBezTo>
                    <a:pt x="495" y="4833"/>
                    <a:pt x="1" y="7084"/>
                    <a:pt x="1" y="7084"/>
                  </a:cubicBezTo>
                  <a:lnTo>
                    <a:pt x="275" y="8235"/>
                  </a:lnTo>
                  <a:lnTo>
                    <a:pt x="1097" y="7028"/>
                  </a:lnTo>
                  <a:lnTo>
                    <a:pt x="1646"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49" name="Google Shape;2277;p60"/>
            <p:cNvSpPr/>
            <p:nvPr/>
          </p:nvSpPr>
          <p:spPr>
            <a:xfrm>
              <a:off x="8794080" y="4177440"/>
              <a:ext cx="59760" cy="257400"/>
            </a:xfrm>
            <a:custGeom>
              <a:avLst/>
              <a:gdLst/>
              <a:ahLst/>
              <a:cxnLst/>
              <a:rect l="l" t="t" r="r" b="b"/>
              <a:pathLst>
                <a:path w="1849" h="8490">
                  <a:moveTo>
                    <a:pt x="1521" y="1646"/>
                  </a:moveTo>
                  <a:lnTo>
                    <a:pt x="1104" y="7007"/>
                  </a:lnTo>
                  <a:lnTo>
                    <a:pt x="421" y="8009"/>
                  </a:lnTo>
                  <a:lnTo>
                    <a:pt x="203" y="7094"/>
                  </a:lnTo>
                  <a:cubicBezTo>
                    <a:pt x="254" y="6858"/>
                    <a:pt x="725" y="4750"/>
                    <a:pt x="1184" y="3003"/>
                  </a:cubicBezTo>
                  <a:cubicBezTo>
                    <a:pt x="1319" y="2491"/>
                    <a:pt x="1431" y="2036"/>
                    <a:pt x="1521" y="1646"/>
                  </a:cubicBezTo>
                  <a:close/>
                  <a:moveTo>
                    <a:pt x="1650" y="0"/>
                  </a:moveTo>
                  <a:cubicBezTo>
                    <a:pt x="1650" y="11"/>
                    <a:pt x="1479" y="1113"/>
                    <a:pt x="993" y="2954"/>
                  </a:cubicBezTo>
                  <a:cubicBezTo>
                    <a:pt x="505" y="4801"/>
                    <a:pt x="8" y="7053"/>
                    <a:pt x="4" y="7073"/>
                  </a:cubicBezTo>
                  <a:lnTo>
                    <a:pt x="1" y="7098"/>
                  </a:lnTo>
                  <a:lnTo>
                    <a:pt x="331" y="8490"/>
                  </a:lnTo>
                  <a:lnTo>
                    <a:pt x="1295" y="7077"/>
                  </a:lnTo>
                  <a:lnTo>
                    <a:pt x="1848" y="21"/>
                  </a:lnTo>
                  <a:lnTo>
                    <a:pt x="1650"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50" name="Google Shape;2278;p60"/>
            <p:cNvSpPr/>
            <p:nvPr/>
          </p:nvSpPr>
          <p:spPr>
            <a:xfrm>
              <a:off x="8850960" y="4107960"/>
              <a:ext cx="127800" cy="69840"/>
            </a:xfrm>
            <a:custGeom>
              <a:avLst/>
              <a:gdLst/>
              <a:ahLst/>
              <a:cxnLst/>
              <a:rect l="l" t="t" r="r" b="b"/>
              <a:pathLst>
                <a:path w="3953" h="2308">
                  <a:moveTo>
                    <a:pt x="3952" y="0"/>
                  </a:moveTo>
                  <a:lnTo>
                    <a:pt x="1375" y="713"/>
                  </a:lnTo>
                  <a:cubicBezTo>
                    <a:pt x="1375" y="713"/>
                    <a:pt x="219" y="989"/>
                    <a:pt x="111" y="1538"/>
                  </a:cubicBezTo>
                  <a:cubicBezTo>
                    <a:pt x="0" y="2088"/>
                    <a:pt x="0" y="2307"/>
                    <a:pt x="0" y="2307"/>
                  </a:cubicBezTo>
                  <a:lnTo>
                    <a:pt x="1757" y="880"/>
                  </a:lnTo>
                  <a:lnTo>
                    <a:pt x="3952"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51" name="Google Shape;2279;p60"/>
            <p:cNvSpPr/>
            <p:nvPr/>
          </p:nvSpPr>
          <p:spPr>
            <a:xfrm>
              <a:off x="8847720" y="4105080"/>
              <a:ext cx="132480" cy="78840"/>
            </a:xfrm>
            <a:custGeom>
              <a:avLst/>
              <a:gdLst/>
              <a:ahLst/>
              <a:cxnLst/>
              <a:rect l="l" t="t" r="r" b="b"/>
              <a:pathLst>
                <a:path w="4089" h="2611">
                  <a:moveTo>
                    <a:pt x="2356" y="669"/>
                  </a:moveTo>
                  <a:lnTo>
                    <a:pt x="1820" y="881"/>
                  </a:lnTo>
                  <a:lnTo>
                    <a:pt x="217" y="2175"/>
                  </a:lnTo>
                  <a:cubicBezTo>
                    <a:pt x="234" y="2057"/>
                    <a:pt x="259" y="1883"/>
                    <a:pt x="307" y="1653"/>
                  </a:cubicBezTo>
                  <a:cubicBezTo>
                    <a:pt x="387" y="1253"/>
                    <a:pt x="1191" y="979"/>
                    <a:pt x="1494" y="905"/>
                  </a:cubicBezTo>
                  <a:lnTo>
                    <a:pt x="2356" y="669"/>
                  </a:lnTo>
                  <a:close/>
                  <a:moveTo>
                    <a:pt x="4026" y="1"/>
                  </a:moveTo>
                  <a:lnTo>
                    <a:pt x="1449" y="714"/>
                  </a:lnTo>
                  <a:cubicBezTo>
                    <a:pt x="1375" y="731"/>
                    <a:pt x="230" y="1013"/>
                    <a:pt x="113" y="1611"/>
                  </a:cubicBezTo>
                  <a:cubicBezTo>
                    <a:pt x="1" y="2164"/>
                    <a:pt x="1" y="2391"/>
                    <a:pt x="1" y="2401"/>
                  </a:cubicBezTo>
                  <a:lnTo>
                    <a:pt x="1" y="2610"/>
                  </a:lnTo>
                  <a:lnTo>
                    <a:pt x="1908" y="1058"/>
                  </a:lnTo>
                  <a:lnTo>
                    <a:pt x="4089" y="189"/>
                  </a:lnTo>
                  <a:lnTo>
                    <a:pt x="4026"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52" name="Google Shape;2280;p60"/>
            <p:cNvSpPr/>
            <p:nvPr/>
          </p:nvSpPr>
          <p:spPr>
            <a:xfrm>
              <a:off x="8838720" y="4104000"/>
              <a:ext cx="195840" cy="329040"/>
            </a:xfrm>
            <a:custGeom>
              <a:avLst/>
              <a:gdLst/>
              <a:ahLst/>
              <a:cxnLst/>
              <a:rect l="l" t="t" r="r" b="b"/>
              <a:pathLst>
                <a:path w="6048" h="10854">
                  <a:moveTo>
                    <a:pt x="4613" y="1"/>
                  </a:moveTo>
                  <a:cubicBezTo>
                    <a:pt x="3819" y="1"/>
                    <a:pt x="2057" y="416"/>
                    <a:pt x="2057" y="416"/>
                  </a:cubicBezTo>
                  <a:cubicBezTo>
                    <a:pt x="2057" y="416"/>
                    <a:pt x="1121" y="1477"/>
                    <a:pt x="749" y="1916"/>
                  </a:cubicBezTo>
                  <a:cubicBezTo>
                    <a:pt x="373" y="2351"/>
                    <a:pt x="373" y="7027"/>
                    <a:pt x="373" y="7716"/>
                  </a:cubicBezTo>
                  <a:cubicBezTo>
                    <a:pt x="373" y="8401"/>
                    <a:pt x="0" y="10269"/>
                    <a:pt x="623" y="10642"/>
                  </a:cubicBezTo>
                  <a:cubicBezTo>
                    <a:pt x="857" y="10783"/>
                    <a:pt x="1540" y="10853"/>
                    <a:pt x="2321" y="10853"/>
                  </a:cubicBezTo>
                  <a:cubicBezTo>
                    <a:pt x="3620" y="10853"/>
                    <a:pt x="5192" y="10658"/>
                    <a:pt x="5425" y="10269"/>
                  </a:cubicBezTo>
                  <a:cubicBezTo>
                    <a:pt x="5800" y="9646"/>
                    <a:pt x="6047" y="2163"/>
                    <a:pt x="5985" y="1477"/>
                  </a:cubicBezTo>
                  <a:cubicBezTo>
                    <a:pt x="5922" y="792"/>
                    <a:pt x="5362" y="242"/>
                    <a:pt x="4927" y="44"/>
                  </a:cubicBezTo>
                  <a:cubicBezTo>
                    <a:pt x="4862" y="14"/>
                    <a:pt x="4752" y="1"/>
                    <a:pt x="4613"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153" name="Google Shape;2281;p60"/>
            <p:cNvSpPr/>
            <p:nvPr/>
          </p:nvSpPr>
          <p:spPr>
            <a:xfrm>
              <a:off x="8840160" y="4101120"/>
              <a:ext cx="198000" cy="335160"/>
            </a:xfrm>
            <a:custGeom>
              <a:avLst/>
              <a:gdLst/>
              <a:ahLst/>
              <a:cxnLst/>
              <a:rect l="l" t="t" r="r" b="b"/>
              <a:pathLst>
                <a:path w="6107" h="11048">
                  <a:moveTo>
                    <a:pt x="4576" y="196"/>
                  </a:moveTo>
                  <a:cubicBezTo>
                    <a:pt x="4698" y="196"/>
                    <a:pt x="4791" y="206"/>
                    <a:pt x="4843" y="231"/>
                  </a:cubicBezTo>
                  <a:cubicBezTo>
                    <a:pt x="5212" y="401"/>
                    <a:pt x="5782" y="902"/>
                    <a:pt x="5845" y="1583"/>
                  </a:cubicBezTo>
                  <a:cubicBezTo>
                    <a:pt x="5908" y="2259"/>
                    <a:pt x="5654" y="9718"/>
                    <a:pt x="5299" y="10313"/>
                  </a:cubicBezTo>
                  <a:cubicBezTo>
                    <a:pt x="5156" y="10553"/>
                    <a:pt x="4262" y="10758"/>
                    <a:pt x="3072" y="10828"/>
                  </a:cubicBezTo>
                  <a:cubicBezTo>
                    <a:pt x="2802" y="10843"/>
                    <a:pt x="2537" y="10850"/>
                    <a:pt x="2285" y="10850"/>
                  </a:cubicBezTo>
                  <a:cubicBezTo>
                    <a:pt x="1493" y="10850"/>
                    <a:pt x="840" y="10778"/>
                    <a:pt x="634" y="10654"/>
                  </a:cubicBezTo>
                  <a:cubicBezTo>
                    <a:pt x="209" y="10400"/>
                    <a:pt x="317" y="9235"/>
                    <a:pt x="387" y="8466"/>
                  </a:cubicBezTo>
                  <a:cubicBezTo>
                    <a:pt x="411" y="8205"/>
                    <a:pt x="432" y="7975"/>
                    <a:pt x="432" y="7812"/>
                  </a:cubicBezTo>
                  <a:cubicBezTo>
                    <a:pt x="432" y="4524"/>
                    <a:pt x="564" y="2328"/>
                    <a:pt x="780" y="2074"/>
                  </a:cubicBezTo>
                  <a:cubicBezTo>
                    <a:pt x="1117" y="1681"/>
                    <a:pt x="1928" y="763"/>
                    <a:pt x="2067" y="602"/>
                  </a:cubicBezTo>
                  <a:cubicBezTo>
                    <a:pt x="2833" y="423"/>
                    <a:pt x="4016" y="196"/>
                    <a:pt x="4576" y="196"/>
                  </a:cubicBezTo>
                  <a:close/>
                  <a:moveTo>
                    <a:pt x="4568" y="0"/>
                  </a:moveTo>
                  <a:cubicBezTo>
                    <a:pt x="3786" y="0"/>
                    <a:pt x="2202" y="369"/>
                    <a:pt x="1991" y="419"/>
                  </a:cubicBezTo>
                  <a:lnTo>
                    <a:pt x="1962" y="425"/>
                  </a:lnTo>
                  <a:lnTo>
                    <a:pt x="1941" y="450"/>
                  </a:lnTo>
                  <a:cubicBezTo>
                    <a:pt x="1931" y="460"/>
                    <a:pt x="999" y="1514"/>
                    <a:pt x="630" y="1946"/>
                  </a:cubicBezTo>
                  <a:cubicBezTo>
                    <a:pt x="282" y="2349"/>
                    <a:pt x="233" y="5794"/>
                    <a:pt x="233" y="7812"/>
                  </a:cubicBezTo>
                  <a:cubicBezTo>
                    <a:pt x="233" y="7968"/>
                    <a:pt x="212" y="8191"/>
                    <a:pt x="188" y="8448"/>
                  </a:cubicBezTo>
                  <a:cubicBezTo>
                    <a:pt x="108" y="9318"/>
                    <a:pt x="0" y="10505"/>
                    <a:pt x="533" y="10824"/>
                  </a:cubicBezTo>
                  <a:cubicBezTo>
                    <a:pt x="801" y="10985"/>
                    <a:pt x="1524" y="11047"/>
                    <a:pt x="2279" y="11047"/>
                  </a:cubicBezTo>
                  <a:cubicBezTo>
                    <a:pt x="2550" y="11047"/>
                    <a:pt x="2826" y="11040"/>
                    <a:pt x="3083" y="11026"/>
                  </a:cubicBezTo>
                  <a:cubicBezTo>
                    <a:pt x="3713" y="10988"/>
                    <a:pt x="5206" y="10856"/>
                    <a:pt x="5469" y="10414"/>
                  </a:cubicBezTo>
                  <a:cubicBezTo>
                    <a:pt x="5853" y="9777"/>
                    <a:pt x="6106" y="2269"/>
                    <a:pt x="6044" y="1567"/>
                  </a:cubicBezTo>
                  <a:cubicBezTo>
                    <a:pt x="5981" y="881"/>
                    <a:pt x="5431" y="283"/>
                    <a:pt x="4923" y="50"/>
                  </a:cubicBezTo>
                  <a:cubicBezTo>
                    <a:pt x="4848" y="15"/>
                    <a:pt x="4724" y="0"/>
                    <a:pt x="4568"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54" name="Google Shape;2282;p60"/>
            <p:cNvSpPr/>
            <p:nvPr/>
          </p:nvSpPr>
          <p:spPr>
            <a:xfrm>
              <a:off x="8872200" y="4106880"/>
              <a:ext cx="159480" cy="322920"/>
            </a:xfrm>
            <a:custGeom>
              <a:avLst/>
              <a:gdLst/>
              <a:ahLst/>
              <a:cxnLst/>
              <a:rect l="l" t="t" r="r" b="b"/>
              <a:pathLst>
                <a:path w="4924" h="10654">
                  <a:moveTo>
                    <a:pt x="3560" y="1"/>
                  </a:moveTo>
                  <a:lnTo>
                    <a:pt x="3466" y="49"/>
                  </a:lnTo>
                  <a:cubicBezTo>
                    <a:pt x="3466" y="49"/>
                    <a:pt x="4214" y="627"/>
                    <a:pt x="4350" y="1510"/>
                  </a:cubicBezTo>
                  <a:cubicBezTo>
                    <a:pt x="4485" y="2395"/>
                    <a:pt x="4454" y="3108"/>
                    <a:pt x="4315" y="4026"/>
                  </a:cubicBezTo>
                  <a:cubicBezTo>
                    <a:pt x="4270" y="4353"/>
                    <a:pt x="3957" y="4447"/>
                    <a:pt x="3599" y="4447"/>
                  </a:cubicBezTo>
                  <a:cubicBezTo>
                    <a:pt x="3361" y="4447"/>
                    <a:pt x="3104" y="4409"/>
                    <a:pt x="2886" y="4367"/>
                  </a:cubicBezTo>
                  <a:cubicBezTo>
                    <a:pt x="2669" y="4325"/>
                    <a:pt x="2489" y="4287"/>
                    <a:pt x="2409" y="4287"/>
                  </a:cubicBezTo>
                  <a:cubicBezTo>
                    <a:pt x="2349" y="4287"/>
                    <a:pt x="2346" y="4308"/>
                    <a:pt x="2415" y="4367"/>
                  </a:cubicBezTo>
                  <a:cubicBezTo>
                    <a:pt x="2823" y="4704"/>
                    <a:pt x="4350" y="5282"/>
                    <a:pt x="4419" y="5589"/>
                  </a:cubicBezTo>
                  <a:cubicBezTo>
                    <a:pt x="4485" y="5894"/>
                    <a:pt x="3671" y="6406"/>
                    <a:pt x="3366" y="6437"/>
                  </a:cubicBezTo>
                  <a:cubicBezTo>
                    <a:pt x="3059" y="6472"/>
                    <a:pt x="3570" y="7154"/>
                    <a:pt x="3877" y="7731"/>
                  </a:cubicBezTo>
                  <a:cubicBezTo>
                    <a:pt x="4180" y="8309"/>
                    <a:pt x="4079" y="9123"/>
                    <a:pt x="3366" y="9666"/>
                  </a:cubicBezTo>
                  <a:cubicBezTo>
                    <a:pt x="2652" y="10212"/>
                    <a:pt x="1017" y="10487"/>
                    <a:pt x="307" y="10515"/>
                  </a:cubicBezTo>
                  <a:cubicBezTo>
                    <a:pt x="178" y="10522"/>
                    <a:pt x="74" y="10539"/>
                    <a:pt x="1" y="10567"/>
                  </a:cubicBezTo>
                  <a:cubicBezTo>
                    <a:pt x="314" y="10623"/>
                    <a:pt x="773" y="10654"/>
                    <a:pt x="1295" y="10654"/>
                  </a:cubicBezTo>
                  <a:cubicBezTo>
                    <a:pt x="1545" y="10654"/>
                    <a:pt x="1813" y="10647"/>
                    <a:pt x="2088" y="10633"/>
                  </a:cubicBezTo>
                  <a:cubicBezTo>
                    <a:pt x="3278" y="10563"/>
                    <a:pt x="4172" y="10358"/>
                    <a:pt x="4315" y="10118"/>
                  </a:cubicBezTo>
                  <a:cubicBezTo>
                    <a:pt x="4670" y="9523"/>
                    <a:pt x="4924" y="2064"/>
                    <a:pt x="4861" y="1388"/>
                  </a:cubicBezTo>
                  <a:cubicBezTo>
                    <a:pt x="4798" y="707"/>
                    <a:pt x="4228" y="206"/>
                    <a:pt x="3859" y="36"/>
                  </a:cubicBezTo>
                  <a:cubicBezTo>
                    <a:pt x="3807" y="11"/>
                    <a:pt x="3716" y="1"/>
                    <a:pt x="3595"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155" name="Google Shape;2283;p60"/>
            <p:cNvSpPr/>
            <p:nvPr/>
          </p:nvSpPr>
          <p:spPr>
            <a:xfrm>
              <a:off x="8906400" y="4224600"/>
              <a:ext cx="60840" cy="77760"/>
            </a:xfrm>
            <a:custGeom>
              <a:avLst/>
              <a:gdLst/>
              <a:ahLst/>
              <a:cxnLst/>
              <a:rect l="l" t="t" r="r" b="b"/>
              <a:pathLst>
                <a:path w="1888" h="2576">
                  <a:moveTo>
                    <a:pt x="1" y="1"/>
                  </a:moveTo>
                  <a:cubicBezTo>
                    <a:pt x="1" y="1"/>
                    <a:pt x="255" y="1570"/>
                    <a:pt x="1699" y="2576"/>
                  </a:cubicBezTo>
                  <a:lnTo>
                    <a:pt x="1887" y="1195"/>
                  </a:lnTo>
                  <a:cubicBezTo>
                    <a:pt x="881" y="877"/>
                    <a:pt x="1" y="1"/>
                    <a:pt x="1"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156" name="Google Shape;2284;p60"/>
            <p:cNvSpPr/>
            <p:nvPr/>
          </p:nvSpPr>
          <p:spPr>
            <a:xfrm>
              <a:off x="8904240" y="4222440"/>
              <a:ext cx="66240" cy="82440"/>
            </a:xfrm>
            <a:custGeom>
              <a:avLst/>
              <a:gdLst/>
              <a:ahLst/>
              <a:cxnLst/>
              <a:rect l="l" t="t" r="r" b="b"/>
              <a:pathLst>
                <a:path w="2047" h="2723">
                  <a:moveTo>
                    <a:pt x="80" y="1"/>
                  </a:moveTo>
                  <a:cubicBezTo>
                    <a:pt x="68" y="1"/>
                    <a:pt x="56" y="4"/>
                    <a:pt x="46" y="9"/>
                  </a:cubicBezTo>
                  <a:cubicBezTo>
                    <a:pt x="14" y="23"/>
                    <a:pt x="1" y="54"/>
                    <a:pt x="4" y="85"/>
                  </a:cubicBezTo>
                  <a:cubicBezTo>
                    <a:pt x="8" y="103"/>
                    <a:pt x="279" y="1700"/>
                    <a:pt x="1734" y="2709"/>
                  </a:cubicBezTo>
                  <a:cubicBezTo>
                    <a:pt x="1744" y="2719"/>
                    <a:pt x="1761" y="2722"/>
                    <a:pt x="1775" y="2722"/>
                  </a:cubicBezTo>
                  <a:cubicBezTo>
                    <a:pt x="1799" y="2722"/>
                    <a:pt x="1820" y="2712"/>
                    <a:pt x="1834" y="2691"/>
                  </a:cubicBezTo>
                  <a:cubicBezTo>
                    <a:pt x="1859" y="2656"/>
                    <a:pt x="1851" y="2611"/>
                    <a:pt x="1817" y="2587"/>
                  </a:cubicBezTo>
                  <a:cubicBezTo>
                    <a:pt x="742" y="1842"/>
                    <a:pt x="338" y="763"/>
                    <a:pt x="205" y="294"/>
                  </a:cubicBezTo>
                  <a:lnTo>
                    <a:pt x="205" y="294"/>
                  </a:lnTo>
                  <a:cubicBezTo>
                    <a:pt x="519" y="569"/>
                    <a:pt x="1191" y="1105"/>
                    <a:pt x="1942" y="1338"/>
                  </a:cubicBezTo>
                  <a:cubicBezTo>
                    <a:pt x="1949" y="1340"/>
                    <a:pt x="1955" y="1340"/>
                    <a:pt x="1961" y="1340"/>
                  </a:cubicBezTo>
                  <a:cubicBezTo>
                    <a:pt x="1993" y="1340"/>
                    <a:pt x="2023" y="1321"/>
                    <a:pt x="2032" y="1290"/>
                  </a:cubicBezTo>
                  <a:cubicBezTo>
                    <a:pt x="2047" y="1251"/>
                    <a:pt x="2026" y="1209"/>
                    <a:pt x="1984" y="1195"/>
                  </a:cubicBezTo>
                  <a:cubicBezTo>
                    <a:pt x="1010" y="893"/>
                    <a:pt x="139" y="30"/>
                    <a:pt x="133" y="23"/>
                  </a:cubicBezTo>
                  <a:cubicBezTo>
                    <a:pt x="118" y="8"/>
                    <a:pt x="99" y="1"/>
                    <a:pt x="80"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57" name="Google Shape;2285;p60"/>
            <p:cNvSpPr/>
            <p:nvPr/>
          </p:nvSpPr>
          <p:spPr>
            <a:xfrm>
              <a:off x="8889480" y="4084560"/>
              <a:ext cx="109080" cy="47160"/>
            </a:xfrm>
            <a:custGeom>
              <a:avLst/>
              <a:gdLst/>
              <a:ahLst/>
              <a:cxnLst/>
              <a:rect l="l" t="t" r="r" b="b"/>
              <a:pathLst>
                <a:path w="3368" h="1560">
                  <a:moveTo>
                    <a:pt x="3180" y="0"/>
                  </a:moveTo>
                  <a:lnTo>
                    <a:pt x="185" y="686"/>
                  </a:lnTo>
                  <a:lnTo>
                    <a:pt x="0" y="1559"/>
                  </a:lnTo>
                  <a:lnTo>
                    <a:pt x="3368" y="686"/>
                  </a:lnTo>
                  <a:lnTo>
                    <a:pt x="3180" y="0"/>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158" name="Google Shape;2286;p60"/>
            <p:cNvSpPr/>
            <p:nvPr/>
          </p:nvSpPr>
          <p:spPr>
            <a:xfrm>
              <a:off x="8885160" y="4080960"/>
              <a:ext cx="117360" cy="54720"/>
            </a:xfrm>
            <a:custGeom>
              <a:avLst/>
              <a:gdLst/>
              <a:ahLst/>
              <a:cxnLst/>
              <a:rect l="l" t="t" r="r" b="b"/>
              <a:pathLst>
                <a:path w="3622" h="1814">
                  <a:moveTo>
                    <a:pt x="3239" y="237"/>
                  </a:moveTo>
                  <a:lnTo>
                    <a:pt x="3378" y="734"/>
                  </a:lnTo>
                  <a:lnTo>
                    <a:pt x="261" y="1542"/>
                  </a:lnTo>
                  <a:lnTo>
                    <a:pt x="261" y="1542"/>
                  </a:lnTo>
                  <a:lnTo>
                    <a:pt x="400" y="887"/>
                  </a:lnTo>
                  <a:lnTo>
                    <a:pt x="3239" y="237"/>
                  </a:lnTo>
                  <a:close/>
                  <a:moveTo>
                    <a:pt x="3382" y="0"/>
                  </a:moveTo>
                  <a:lnTo>
                    <a:pt x="233" y="720"/>
                  </a:lnTo>
                  <a:lnTo>
                    <a:pt x="0" y="1813"/>
                  </a:lnTo>
                  <a:lnTo>
                    <a:pt x="3622" y="874"/>
                  </a:lnTo>
                  <a:lnTo>
                    <a:pt x="3382"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59" name="Google Shape;2287;p60"/>
            <p:cNvSpPr/>
            <p:nvPr/>
          </p:nvSpPr>
          <p:spPr>
            <a:xfrm>
              <a:off x="8758800" y="5035320"/>
              <a:ext cx="114840" cy="46080"/>
            </a:xfrm>
            <a:custGeom>
              <a:avLst/>
              <a:gdLst/>
              <a:ahLst/>
              <a:cxnLst/>
              <a:rect l="l" t="t" r="r" b="b"/>
              <a:pathLst>
                <a:path w="3546" h="1525">
                  <a:moveTo>
                    <a:pt x="2064" y="0"/>
                  </a:moveTo>
                  <a:lnTo>
                    <a:pt x="978" y="773"/>
                  </a:lnTo>
                  <a:lnTo>
                    <a:pt x="0" y="1312"/>
                  </a:lnTo>
                  <a:lnTo>
                    <a:pt x="0" y="1524"/>
                  </a:lnTo>
                  <a:lnTo>
                    <a:pt x="3546" y="1524"/>
                  </a:lnTo>
                  <a:lnTo>
                    <a:pt x="3369" y="209"/>
                  </a:lnTo>
                  <a:lnTo>
                    <a:pt x="2064"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60" name="Google Shape;2288;p60"/>
            <p:cNvSpPr/>
            <p:nvPr/>
          </p:nvSpPr>
          <p:spPr>
            <a:xfrm>
              <a:off x="8755920" y="5032080"/>
              <a:ext cx="121680" cy="52200"/>
            </a:xfrm>
            <a:custGeom>
              <a:avLst/>
              <a:gdLst/>
              <a:ahLst/>
              <a:cxnLst/>
              <a:rect l="l" t="t" r="r" b="b"/>
              <a:pathLst>
                <a:path w="3755" h="1731">
                  <a:moveTo>
                    <a:pt x="2185" y="210"/>
                  </a:moveTo>
                  <a:lnTo>
                    <a:pt x="3379" y="401"/>
                  </a:lnTo>
                  <a:lnTo>
                    <a:pt x="3528" y="1531"/>
                  </a:lnTo>
                  <a:lnTo>
                    <a:pt x="198" y="1531"/>
                  </a:lnTo>
                  <a:lnTo>
                    <a:pt x="198" y="1475"/>
                  </a:lnTo>
                  <a:lnTo>
                    <a:pt x="1131" y="961"/>
                  </a:lnTo>
                  <a:lnTo>
                    <a:pt x="2185" y="210"/>
                  </a:lnTo>
                  <a:close/>
                  <a:moveTo>
                    <a:pt x="2137" y="1"/>
                  </a:moveTo>
                  <a:lnTo>
                    <a:pt x="1027" y="791"/>
                  </a:lnTo>
                  <a:lnTo>
                    <a:pt x="1" y="1358"/>
                  </a:lnTo>
                  <a:lnTo>
                    <a:pt x="1" y="1730"/>
                  </a:lnTo>
                  <a:lnTo>
                    <a:pt x="3755" y="1730"/>
                  </a:lnTo>
                  <a:lnTo>
                    <a:pt x="3556" y="227"/>
                  </a:lnTo>
                  <a:lnTo>
                    <a:pt x="2137"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61" name="Google Shape;2289;p60"/>
            <p:cNvSpPr/>
            <p:nvPr/>
          </p:nvSpPr>
          <p:spPr>
            <a:xfrm>
              <a:off x="8942760" y="5041080"/>
              <a:ext cx="114120" cy="43200"/>
            </a:xfrm>
            <a:custGeom>
              <a:avLst/>
              <a:gdLst/>
              <a:ahLst/>
              <a:cxnLst/>
              <a:rect l="l" t="t" r="r" b="b"/>
              <a:pathLst>
                <a:path w="3532" h="1435">
                  <a:moveTo>
                    <a:pt x="2063" y="1"/>
                  </a:moveTo>
                  <a:lnTo>
                    <a:pt x="974" y="777"/>
                  </a:lnTo>
                  <a:lnTo>
                    <a:pt x="1" y="1313"/>
                  </a:lnTo>
                  <a:lnTo>
                    <a:pt x="1" y="1435"/>
                  </a:lnTo>
                  <a:lnTo>
                    <a:pt x="3532" y="1435"/>
                  </a:lnTo>
                  <a:lnTo>
                    <a:pt x="3368" y="210"/>
                  </a:lnTo>
                  <a:lnTo>
                    <a:pt x="2063"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62" name="Google Shape;2290;p60"/>
            <p:cNvSpPr/>
            <p:nvPr/>
          </p:nvSpPr>
          <p:spPr>
            <a:xfrm>
              <a:off x="8939520" y="5037840"/>
              <a:ext cx="121320" cy="49320"/>
            </a:xfrm>
            <a:custGeom>
              <a:avLst/>
              <a:gdLst/>
              <a:ahLst/>
              <a:cxnLst/>
              <a:rect l="l" t="t" r="r" b="b"/>
              <a:pathLst>
                <a:path w="3745" h="1636">
                  <a:moveTo>
                    <a:pt x="2189" y="209"/>
                  </a:moveTo>
                  <a:lnTo>
                    <a:pt x="3379" y="400"/>
                  </a:lnTo>
                  <a:lnTo>
                    <a:pt x="3518" y="1437"/>
                  </a:lnTo>
                  <a:lnTo>
                    <a:pt x="265" y="1437"/>
                  </a:lnTo>
                  <a:lnTo>
                    <a:pt x="1131" y="961"/>
                  </a:lnTo>
                  <a:lnTo>
                    <a:pt x="2189" y="209"/>
                  </a:lnTo>
                  <a:close/>
                  <a:moveTo>
                    <a:pt x="2140" y="0"/>
                  </a:moveTo>
                  <a:lnTo>
                    <a:pt x="1027" y="794"/>
                  </a:lnTo>
                  <a:lnTo>
                    <a:pt x="1" y="1357"/>
                  </a:lnTo>
                  <a:lnTo>
                    <a:pt x="1" y="1635"/>
                  </a:lnTo>
                  <a:lnTo>
                    <a:pt x="3744" y="1635"/>
                  </a:lnTo>
                  <a:lnTo>
                    <a:pt x="3556" y="227"/>
                  </a:lnTo>
                  <a:lnTo>
                    <a:pt x="2140"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63" name="Google Shape;2291;p60"/>
            <p:cNvSpPr/>
            <p:nvPr/>
          </p:nvSpPr>
          <p:spPr>
            <a:xfrm>
              <a:off x="8655840" y="3896280"/>
              <a:ext cx="35280" cy="28080"/>
            </a:xfrm>
            <a:custGeom>
              <a:avLst/>
              <a:gdLst/>
              <a:ahLst/>
              <a:cxnLst/>
              <a:rect l="l" t="t" r="r" b="b"/>
              <a:pathLst>
                <a:path w="1093" h="935">
                  <a:moveTo>
                    <a:pt x="264" y="0"/>
                  </a:moveTo>
                  <a:cubicBezTo>
                    <a:pt x="192" y="0"/>
                    <a:pt x="1" y="26"/>
                    <a:pt x="112" y="311"/>
                  </a:cubicBezTo>
                  <a:lnTo>
                    <a:pt x="916" y="934"/>
                  </a:lnTo>
                  <a:lnTo>
                    <a:pt x="1093" y="468"/>
                  </a:lnTo>
                  <a:lnTo>
                    <a:pt x="290" y="1"/>
                  </a:lnTo>
                  <a:cubicBezTo>
                    <a:pt x="290" y="1"/>
                    <a:pt x="280" y="0"/>
                    <a:pt x="264"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164" name="Google Shape;2292;p60"/>
            <p:cNvSpPr/>
            <p:nvPr/>
          </p:nvSpPr>
          <p:spPr>
            <a:xfrm>
              <a:off x="8654400" y="3893400"/>
              <a:ext cx="39960" cy="33840"/>
            </a:xfrm>
            <a:custGeom>
              <a:avLst/>
              <a:gdLst/>
              <a:ahLst/>
              <a:cxnLst/>
              <a:rect l="l" t="t" r="r" b="b"/>
              <a:pathLst>
                <a:path w="1247" h="1131">
                  <a:moveTo>
                    <a:pt x="297" y="1"/>
                  </a:moveTo>
                  <a:cubicBezTo>
                    <a:pt x="237" y="1"/>
                    <a:pt x="133" y="15"/>
                    <a:pt x="66" y="100"/>
                  </a:cubicBezTo>
                  <a:cubicBezTo>
                    <a:pt x="4" y="181"/>
                    <a:pt x="0" y="299"/>
                    <a:pt x="56" y="449"/>
                  </a:cubicBezTo>
                  <a:cubicBezTo>
                    <a:pt x="63" y="463"/>
                    <a:pt x="74" y="480"/>
                    <a:pt x="87" y="490"/>
                  </a:cubicBezTo>
                  <a:lnTo>
                    <a:pt x="891" y="1110"/>
                  </a:lnTo>
                  <a:cubicBezTo>
                    <a:pt x="912" y="1123"/>
                    <a:pt x="933" y="1131"/>
                    <a:pt x="954" y="1131"/>
                  </a:cubicBezTo>
                  <a:cubicBezTo>
                    <a:pt x="982" y="1131"/>
                    <a:pt x="1013" y="1120"/>
                    <a:pt x="1031" y="1092"/>
                  </a:cubicBezTo>
                  <a:cubicBezTo>
                    <a:pt x="1065" y="1051"/>
                    <a:pt x="1058" y="988"/>
                    <a:pt x="1013" y="953"/>
                  </a:cubicBezTo>
                  <a:lnTo>
                    <a:pt x="233" y="351"/>
                  </a:lnTo>
                  <a:cubicBezTo>
                    <a:pt x="209" y="278"/>
                    <a:pt x="212" y="236"/>
                    <a:pt x="223" y="222"/>
                  </a:cubicBezTo>
                  <a:cubicBezTo>
                    <a:pt x="238" y="205"/>
                    <a:pt x="272" y="198"/>
                    <a:pt x="300" y="198"/>
                  </a:cubicBezTo>
                  <a:lnTo>
                    <a:pt x="1083" y="654"/>
                  </a:lnTo>
                  <a:cubicBezTo>
                    <a:pt x="1097" y="663"/>
                    <a:pt x="1113" y="667"/>
                    <a:pt x="1130" y="667"/>
                  </a:cubicBezTo>
                  <a:cubicBezTo>
                    <a:pt x="1164" y="667"/>
                    <a:pt x="1199" y="648"/>
                    <a:pt x="1219" y="616"/>
                  </a:cubicBezTo>
                  <a:cubicBezTo>
                    <a:pt x="1246" y="570"/>
                    <a:pt x="1229" y="508"/>
                    <a:pt x="1184" y="480"/>
                  </a:cubicBezTo>
                  <a:lnTo>
                    <a:pt x="376" y="17"/>
                  </a:lnTo>
                  <a:cubicBezTo>
                    <a:pt x="366" y="10"/>
                    <a:pt x="352" y="3"/>
                    <a:pt x="342" y="3"/>
                  </a:cubicBezTo>
                  <a:cubicBezTo>
                    <a:pt x="336" y="3"/>
                    <a:pt x="320" y="1"/>
                    <a:pt x="297"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65" name="Google Shape;2293;p60"/>
            <p:cNvSpPr/>
            <p:nvPr/>
          </p:nvSpPr>
          <p:spPr>
            <a:xfrm>
              <a:off x="8616960" y="3902400"/>
              <a:ext cx="81720" cy="83880"/>
            </a:xfrm>
            <a:custGeom>
              <a:avLst/>
              <a:gdLst/>
              <a:ahLst/>
              <a:cxnLst/>
              <a:rect l="l" t="t" r="r" b="b"/>
              <a:pathLst>
                <a:path w="2533" h="2776">
                  <a:moveTo>
                    <a:pt x="930" y="1"/>
                  </a:moveTo>
                  <a:cubicBezTo>
                    <a:pt x="871" y="1"/>
                    <a:pt x="817" y="46"/>
                    <a:pt x="845" y="235"/>
                  </a:cubicBezTo>
                  <a:lnTo>
                    <a:pt x="1354" y="1223"/>
                  </a:lnTo>
                  <a:lnTo>
                    <a:pt x="1354" y="1223"/>
                  </a:lnTo>
                  <a:lnTo>
                    <a:pt x="452" y="378"/>
                  </a:lnTo>
                  <a:cubicBezTo>
                    <a:pt x="452" y="378"/>
                    <a:pt x="393" y="328"/>
                    <a:pt x="344" y="328"/>
                  </a:cubicBezTo>
                  <a:cubicBezTo>
                    <a:pt x="310" y="328"/>
                    <a:pt x="282" y="352"/>
                    <a:pt x="282" y="434"/>
                  </a:cubicBezTo>
                  <a:cubicBezTo>
                    <a:pt x="282" y="632"/>
                    <a:pt x="1099" y="1505"/>
                    <a:pt x="1099" y="1505"/>
                  </a:cubicBezTo>
                  <a:lnTo>
                    <a:pt x="198" y="1081"/>
                  </a:lnTo>
                  <a:cubicBezTo>
                    <a:pt x="198" y="1081"/>
                    <a:pt x="0" y="1223"/>
                    <a:pt x="139" y="1362"/>
                  </a:cubicBezTo>
                  <a:cubicBezTo>
                    <a:pt x="282" y="1505"/>
                    <a:pt x="1044" y="1786"/>
                    <a:pt x="1044" y="1786"/>
                  </a:cubicBezTo>
                  <a:lnTo>
                    <a:pt x="365" y="1759"/>
                  </a:lnTo>
                  <a:cubicBezTo>
                    <a:pt x="365" y="1759"/>
                    <a:pt x="167" y="1929"/>
                    <a:pt x="310" y="1985"/>
                  </a:cubicBezTo>
                  <a:cubicBezTo>
                    <a:pt x="452" y="2041"/>
                    <a:pt x="1239" y="2211"/>
                    <a:pt x="1239" y="2211"/>
                  </a:cubicBezTo>
                  <a:cubicBezTo>
                    <a:pt x="1298" y="2295"/>
                    <a:pt x="1579" y="2406"/>
                    <a:pt x="1579" y="2406"/>
                  </a:cubicBezTo>
                  <a:lnTo>
                    <a:pt x="1775" y="2775"/>
                  </a:lnTo>
                  <a:lnTo>
                    <a:pt x="2533" y="2392"/>
                  </a:lnTo>
                  <a:lnTo>
                    <a:pt x="2171" y="1481"/>
                  </a:lnTo>
                  <a:cubicBezTo>
                    <a:pt x="2133" y="1383"/>
                    <a:pt x="2077" y="1296"/>
                    <a:pt x="2008" y="1223"/>
                  </a:cubicBezTo>
                  <a:lnTo>
                    <a:pt x="1858" y="1060"/>
                  </a:lnTo>
                  <a:lnTo>
                    <a:pt x="1861" y="1053"/>
                  </a:lnTo>
                  <a:lnTo>
                    <a:pt x="1044" y="40"/>
                  </a:lnTo>
                  <a:cubicBezTo>
                    <a:pt x="1044" y="40"/>
                    <a:pt x="985" y="1"/>
                    <a:pt x="930"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166" name="Google Shape;2294;p60"/>
            <p:cNvSpPr/>
            <p:nvPr/>
          </p:nvSpPr>
          <p:spPr>
            <a:xfrm>
              <a:off x="8616600" y="3899160"/>
              <a:ext cx="86040" cy="90000"/>
            </a:xfrm>
            <a:custGeom>
              <a:avLst/>
              <a:gdLst/>
              <a:ahLst/>
              <a:cxnLst/>
              <a:rect l="l" t="t" r="r" b="b"/>
              <a:pathLst>
                <a:path w="2658" h="2972">
                  <a:moveTo>
                    <a:pt x="950" y="200"/>
                  </a:moveTo>
                  <a:cubicBezTo>
                    <a:pt x="960" y="200"/>
                    <a:pt x="978" y="206"/>
                    <a:pt x="992" y="213"/>
                  </a:cubicBezTo>
                  <a:lnTo>
                    <a:pt x="1778" y="1191"/>
                  </a:lnTo>
                  <a:cubicBezTo>
                    <a:pt x="1781" y="1205"/>
                    <a:pt x="1789" y="1215"/>
                    <a:pt x="1799" y="1229"/>
                  </a:cubicBezTo>
                  <a:lnTo>
                    <a:pt x="1948" y="1390"/>
                  </a:lnTo>
                  <a:cubicBezTo>
                    <a:pt x="2011" y="1456"/>
                    <a:pt x="2060" y="1532"/>
                    <a:pt x="2094" y="1619"/>
                  </a:cubicBezTo>
                  <a:lnTo>
                    <a:pt x="2422" y="2443"/>
                  </a:lnTo>
                  <a:lnTo>
                    <a:pt x="1830" y="2742"/>
                  </a:lnTo>
                  <a:lnTo>
                    <a:pt x="1681" y="2461"/>
                  </a:lnTo>
                  <a:cubicBezTo>
                    <a:pt x="1670" y="2440"/>
                    <a:pt x="1649" y="2423"/>
                    <a:pt x="1628" y="2416"/>
                  </a:cubicBezTo>
                  <a:cubicBezTo>
                    <a:pt x="1496" y="2363"/>
                    <a:pt x="1360" y="2287"/>
                    <a:pt x="1336" y="2256"/>
                  </a:cubicBezTo>
                  <a:cubicBezTo>
                    <a:pt x="1322" y="2235"/>
                    <a:pt x="1301" y="2217"/>
                    <a:pt x="1273" y="2214"/>
                  </a:cubicBezTo>
                  <a:cubicBezTo>
                    <a:pt x="985" y="2151"/>
                    <a:pt x="529" y="2047"/>
                    <a:pt x="382" y="2002"/>
                  </a:cubicBezTo>
                  <a:cubicBezTo>
                    <a:pt x="393" y="1988"/>
                    <a:pt x="403" y="1974"/>
                    <a:pt x="418" y="1960"/>
                  </a:cubicBezTo>
                  <a:lnTo>
                    <a:pt x="1055" y="1984"/>
                  </a:lnTo>
                  <a:cubicBezTo>
                    <a:pt x="1057" y="1984"/>
                    <a:pt x="1059" y="1984"/>
                    <a:pt x="1061" y="1984"/>
                  </a:cubicBezTo>
                  <a:cubicBezTo>
                    <a:pt x="1104" y="1984"/>
                    <a:pt x="1145" y="1951"/>
                    <a:pt x="1155" y="1907"/>
                  </a:cubicBezTo>
                  <a:cubicBezTo>
                    <a:pt x="1162" y="1859"/>
                    <a:pt x="1138" y="1810"/>
                    <a:pt x="1092" y="1793"/>
                  </a:cubicBezTo>
                  <a:cubicBezTo>
                    <a:pt x="804" y="1689"/>
                    <a:pt x="317" y="1487"/>
                    <a:pt x="226" y="1393"/>
                  </a:cubicBezTo>
                  <a:cubicBezTo>
                    <a:pt x="202" y="1372"/>
                    <a:pt x="202" y="1358"/>
                    <a:pt x="202" y="1351"/>
                  </a:cubicBezTo>
                  <a:cubicBezTo>
                    <a:pt x="205" y="1337"/>
                    <a:pt x="215" y="1316"/>
                    <a:pt x="230" y="1299"/>
                  </a:cubicBezTo>
                  <a:lnTo>
                    <a:pt x="1071" y="1695"/>
                  </a:lnTo>
                  <a:cubicBezTo>
                    <a:pt x="1085" y="1702"/>
                    <a:pt x="1099" y="1705"/>
                    <a:pt x="1113" y="1705"/>
                  </a:cubicBezTo>
                  <a:cubicBezTo>
                    <a:pt x="1144" y="1705"/>
                    <a:pt x="1174" y="1691"/>
                    <a:pt x="1193" y="1664"/>
                  </a:cubicBezTo>
                  <a:cubicBezTo>
                    <a:pt x="1222" y="1626"/>
                    <a:pt x="1217" y="1573"/>
                    <a:pt x="1187" y="1539"/>
                  </a:cubicBezTo>
                  <a:cubicBezTo>
                    <a:pt x="832" y="1160"/>
                    <a:pt x="442" y="690"/>
                    <a:pt x="400" y="550"/>
                  </a:cubicBezTo>
                  <a:lnTo>
                    <a:pt x="400" y="550"/>
                  </a:lnTo>
                  <a:lnTo>
                    <a:pt x="1298" y="1396"/>
                  </a:lnTo>
                  <a:cubicBezTo>
                    <a:pt x="1317" y="1413"/>
                    <a:pt x="1342" y="1422"/>
                    <a:pt x="1367" y="1422"/>
                  </a:cubicBezTo>
                  <a:cubicBezTo>
                    <a:pt x="1388" y="1422"/>
                    <a:pt x="1409" y="1416"/>
                    <a:pt x="1426" y="1403"/>
                  </a:cubicBezTo>
                  <a:cubicBezTo>
                    <a:pt x="1465" y="1372"/>
                    <a:pt x="1475" y="1320"/>
                    <a:pt x="1455" y="1278"/>
                  </a:cubicBezTo>
                  <a:lnTo>
                    <a:pt x="957" y="304"/>
                  </a:lnTo>
                  <a:cubicBezTo>
                    <a:pt x="946" y="237"/>
                    <a:pt x="950" y="206"/>
                    <a:pt x="950" y="200"/>
                  </a:cubicBezTo>
                  <a:close/>
                  <a:moveTo>
                    <a:pt x="943" y="1"/>
                  </a:moveTo>
                  <a:cubicBezTo>
                    <a:pt x="911" y="1"/>
                    <a:pt x="877" y="8"/>
                    <a:pt x="846" y="29"/>
                  </a:cubicBezTo>
                  <a:cubicBezTo>
                    <a:pt x="724" y="105"/>
                    <a:pt x="752" y="290"/>
                    <a:pt x="762" y="353"/>
                  </a:cubicBezTo>
                  <a:cubicBezTo>
                    <a:pt x="762" y="363"/>
                    <a:pt x="766" y="373"/>
                    <a:pt x="772" y="380"/>
                  </a:cubicBezTo>
                  <a:lnTo>
                    <a:pt x="1016" y="860"/>
                  </a:lnTo>
                  <a:lnTo>
                    <a:pt x="529" y="401"/>
                  </a:lnTo>
                  <a:cubicBezTo>
                    <a:pt x="504" y="382"/>
                    <a:pt x="432" y="328"/>
                    <a:pt x="355" y="328"/>
                  </a:cubicBezTo>
                  <a:cubicBezTo>
                    <a:pt x="334" y="328"/>
                    <a:pt x="313" y="332"/>
                    <a:pt x="292" y="342"/>
                  </a:cubicBezTo>
                  <a:cubicBezTo>
                    <a:pt x="247" y="363"/>
                    <a:pt x="195" y="415"/>
                    <a:pt x="195" y="534"/>
                  </a:cubicBezTo>
                  <a:cubicBezTo>
                    <a:pt x="195" y="676"/>
                    <a:pt x="459" y="1017"/>
                    <a:pt x="713" y="1306"/>
                  </a:cubicBezTo>
                  <a:lnTo>
                    <a:pt x="254" y="1093"/>
                  </a:lnTo>
                  <a:cubicBezTo>
                    <a:pt x="239" y="1086"/>
                    <a:pt x="224" y="1083"/>
                    <a:pt x="209" y="1083"/>
                  </a:cubicBezTo>
                  <a:cubicBezTo>
                    <a:pt x="189" y="1083"/>
                    <a:pt x="169" y="1089"/>
                    <a:pt x="153" y="1101"/>
                  </a:cubicBezTo>
                  <a:cubicBezTo>
                    <a:pt x="139" y="1111"/>
                    <a:pt x="18" y="1202"/>
                    <a:pt x="7" y="1337"/>
                  </a:cubicBezTo>
                  <a:cubicBezTo>
                    <a:pt x="0" y="1385"/>
                    <a:pt x="11" y="1462"/>
                    <a:pt x="84" y="1536"/>
                  </a:cubicBezTo>
                  <a:cubicBezTo>
                    <a:pt x="150" y="1602"/>
                    <a:pt x="317" y="1685"/>
                    <a:pt x="491" y="1765"/>
                  </a:cubicBezTo>
                  <a:lnTo>
                    <a:pt x="382" y="1758"/>
                  </a:lnTo>
                  <a:cubicBezTo>
                    <a:pt x="358" y="1758"/>
                    <a:pt x="334" y="1769"/>
                    <a:pt x="317" y="1782"/>
                  </a:cubicBezTo>
                  <a:cubicBezTo>
                    <a:pt x="268" y="1824"/>
                    <a:pt x="157" y="1932"/>
                    <a:pt x="178" y="2047"/>
                  </a:cubicBezTo>
                  <a:cubicBezTo>
                    <a:pt x="181" y="2082"/>
                    <a:pt x="202" y="2144"/>
                    <a:pt x="286" y="2175"/>
                  </a:cubicBezTo>
                  <a:cubicBezTo>
                    <a:pt x="421" y="2228"/>
                    <a:pt x="1037" y="2363"/>
                    <a:pt x="1201" y="2398"/>
                  </a:cubicBezTo>
                  <a:cubicBezTo>
                    <a:pt x="1277" y="2475"/>
                    <a:pt x="1430" y="2548"/>
                    <a:pt x="1521" y="2586"/>
                  </a:cubicBezTo>
                  <a:lnTo>
                    <a:pt x="1702" y="2920"/>
                  </a:lnTo>
                  <a:cubicBezTo>
                    <a:pt x="1718" y="2955"/>
                    <a:pt x="1754" y="2972"/>
                    <a:pt x="1789" y="2972"/>
                  </a:cubicBezTo>
                  <a:cubicBezTo>
                    <a:pt x="1806" y="2972"/>
                    <a:pt x="1820" y="2969"/>
                    <a:pt x="1834" y="2962"/>
                  </a:cubicBezTo>
                  <a:lnTo>
                    <a:pt x="2592" y="2580"/>
                  </a:lnTo>
                  <a:cubicBezTo>
                    <a:pt x="2637" y="2559"/>
                    <a:pt x="2658" y="2503"/>
                    <a:pt x="2641" y="2454"/>
                  </a:cubicBezTo>
                  <a:lnTo>
                    <a:pt x="2279" y="1546"/>
                  </a:lnTo>
                  <a:cubicBezTo>
                    <a:pt x="2234" y="1438"/>
                    <a:pt x="2174" y="1337"/>
                    <a:pt x="2094" y="1254"/>
                  </a:cubicBezTo>
                  <a:lnTo>
                    <a:pt x="1966" y="1118"/>
                  </a:lnTo>
                  <a:cubicBezTo>
                    <a:pt x="1962" y="1107"/>
                    <a:pt x="1959" y="1101"/>
                    <a:pt x="1952" y="1090"/>
                  </a:cubicBezTo>
                  <a:lnTo>
                    <a:pt x="1134" y="78"/>
                  </a:lnTo>
                  <a:cubicBezTo>
                    <a:pt x="1127" y="67"/>
                    <a:pt x="1121" y="60"/>
                    <a:pt x="1110" y="57"/>
                  </a:cubicBezTo>
                  <a:cubicBezTo>
                    <a:pt x="1093" y="45"/>
                    <a:pt x="1022" y="1"/>
                    <a:pt x="943"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67" name="Google Shape;2295;p60"/>
            <p:cNvSpPr/>
            <p:nvPr/>
          </p:nvSpPr>
          <p:spPr>
            <a:xfrm>
              <a:off x="8674560" y="3974760"/>
              <a:ext cx="275400" cy="271800"/>
            </a:xfrm>
            <a:custGeom>
              <a:avLst/>
              <a:gdLst/>
              <a:ahLst/>
              <a:cxnLst/>
              <a:rect l="l" t="t" r="r" b="b"/>
              <a:pathLst>
                <a:path w="8501" h="8961">
                  <a:moveTo>
                    <a:pt x="759" y="1"/>
                  </a:moveTo>
                  <a:lnTo>
                    <a:pt x="1" y="384"/>
                  </a:lnTo>
                  <a:lnTo>
                    <a:pt x="2853" y="8313"/>
                  </a:lnTo>
                  <a:cubicBezTo>
                    <a:pt x="3010" y="8708"/>
                    <a:pt x="3392" y="8960"/>
                    <a:pt x="3807" y="8960"/>
                  </a:cubicBezTo>
                  <a:cubicBezTo>
                    <a:pt x="3863" y="8960"/>
                    <a:pt x="3920" y="8956"/>
                    <a:pt x="3977" y="8946"/>
                  </a:cubicBezTo>
                  <a:lnTo>
                    <a:pt x="8500" y="7885"/>
                  </a:lnTo>
                  <a:lnTo>
                    <a:pt x="8131" y="5220"/>
                  </a:lnTo>
                  <a:lnTo>
                    <a:pt x="4673" y="6197"/>
                  </a:lnTo>
                  <a:cubicBezTo>
                    <a:pt x="4626" y="6207"/>
                    <a:pt x="4579" y="6212"/>
                    <a:pt x="4533" y="6212"/>
                  </a:cubicBezTo>
                  <a:cubicBezTo>
                    <a:pt x="4278" y="6212"/>
                    <a:pt x="4037" y="6071"/>
                    <a:pt x="3911" y="5839"/>
                  </a:cubicBezTo>
                  <a:lnTo>
                    <a:pt x="759" y="1"/>
                  </a:ln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168" name="Google Shape;2296;p60"/>
            <p:cNvSpPr/>
            <p:nvPr/>
          </p:nvSpPr>
          <p:spPr>
            <a:xfrm>
              <a:off x="8670600" y="3970800"/>
              <a:ext cx="280080" cy="278640"/>
            </a:xfrm>
            <a:custGeom>
              <a:avLst/>
              <a:gdLst/>
              <a:ahLst/>
              <a:cxnLst/>
              <a:rect l="l" t="t" r="r" b="b"/>
              <a:pathLst>
                <a:path w="8643" h="9190">
                  <a:moveTo>
                    <a:pt x="923" y="1"/>
                  </a:moveTo>
                  <a:lnTo>
                    <a:pt x="1" y="467"/>
                  </a:lnTo>
                  <a:lnTo>
                    <a:pt x="2885" y="8480"/>
                  </a:lnTo>
                  <a:cubicBezTo>
                    <a:pt x="3052" y="8911"/>
                    <a:pt x="3473" y="9189"/>
                    <a:pt x="3929" y="9189"/>
                  </a:cubicBezTo>
                  <a:cubicBezTo>
                    <a:pt x="3991" y="9189"/>
                    <a:pt x="4057" y="9186"/>
                    <a:pt x="4123" y="9172"/>
                  </a:cubicBezTo>
                  <a:lnTo>
                    <a:pt x="8643" y="8111"/>
                  </a:lnTo>
                  <a:lnTo>
                    <a:pt x="8598" y="7919"/>
                  </a:lnTo>
                  <a:lnTo>
                    <a:pt x="4081" y="8981"/>
                  </a:lnTo>
                  <a:cubicBezTo>
                    <a:pt x="4030" y="8989"/>
                    <a:pt x="3978" y="8994"/>
                    <a:pt x="3927" y="8994"/>
                  </a:cubicBezTo>
                  <a:cubicBezTo>
                    <a:pt x="3555" y="8994"/>
                    <a:pt x="3207" y="8765"/>
                    <a:pt x="3069" y="8410"/>
                  </a:cubicBezTo>
                  <a:lnTo>
                    <a:pt x="248" y="565"/>
                  </a:lnTo>
                  <a:lnTo>
                    <a:pt x="839" y="266"/>
                  </a:lnTo>
                  <a:lnTo>
                    <a:pt x="3946" y="6020"/>
                  </a:lnTo>
                  <a:cubicBezTo>
                    <a:pt x="4090" y="6285"/>
                    <a:pt x="4362" y="6443"/>
                    <a:pt x="4660" y="6443"/>
                  </a:cubicBezTo>
                  <a:cubicBezTo>
                    <a:pt x="4713" y="6443"/>
                    <a:pt x="4768" y="6438"/>
                    <a:pt x="4823" y="6427"/>
                  </a:cubicBezTo>
                  <a:lnTo>
                    <a:pt x="8277" y="5449"/>
                  </a:lnTo>
                  <a:lnTo>
                    <a:pt x="8225" y="5258"/>
                  </a:lnTo>
                  <a:lnTo>
                    <a:pt x="4778" y="6233"/>
                  </a:lnTo>
                  <a:cubicBezTo>
                    <a:pt x="4737" y="6240"/>
                    <a:pt x="4697" y="6244"/>
                    <a:pt x="4657" y="6244"/>
                  </a:cubicBezTo>
                  <a:cubicBezTo>
                    <a:pt x="4435" y="6244"/>
                    <a:pt x="4229" y="6126"/>
                    <a:pt x="4120" y="5926"/>
                  </a:cubicBezTo>
                  <a:lnTo>
                    <a:pt x="923" y="1"/>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69" name="Google Shape;2297;p60"/>
            <p:cNvSpPr/>
            <p:nvPr/>
          </p:nvSpPr>
          <p:spPr>
            <a:xfrm>
              <a:off x="8947440" y="4186800"/>
              <a:ext cx="26280" cy="21240"/>
            </a:xfrm>
            <a:custGeom>
              <a:avLst/>
              <a:gdLst/>
              <a:ahLst/>
              <a:cxnLst/>
              <a:rect l="l" t="t" r="r" b="b"/>
              <a:pathLst>
                <a:path w="822" h="711">
                  <a:moveTo>
                    <a:pt x="748" y="0"/>
                  </a:moveTo>
                  <a:cubicBezTo>
                    <a:pt x="648" y="0"/>
                    <a:pt x="390" y="129"/>
                    <a:pt x="1" y="275"/>
                  </a:cubicBezTo>
                  <a:lnTo>
                    <a:pt x="64" y="710"/>
                  </a:lnTo>
                  <a:cubicBezTo>
                    <a:pt x="366" y="571"/>
                    <a:pt x="602" y="418"/>
                    <a:pt x="703" y="247"/>
                  </a:cubicBezTo>
                  <a:cubicBezTo>
                    <a:pt x="811" y="70"/>
                    <a:pt x="822" y="0"/>
                    <a:pt x="748" y="0"/>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170" name="Google Shape;2298;p60"/>
            <p:cNvSpPr/>
            <p:nvPr/>
          </p:nvSpPr>
          <p:spPr>
            <a:xfrm>
              <a:off x="8736840" y="4140000"/>
              <a:ext cx="212040" cy="103680"/>
            </a:xfrm>
            <a:custGeom>
              <a:avLst/>
              <a:gdLst/>
              <a:ahLst/>
              <a:cxnLst/>
              <a:rect l="l" t="t" r="r" b="b"/>
              <a:pathLst>
                <a:path w="6549" h="3425">
                  <a:moveTo>
                    <a:pt x="0" y="1"/>
                  </a:moveTo>
                  <a:lnTo>
                    <a:pt x="1023" y="2843"/>
                  </a:lnTo>
                  <a:cubicBezTo>
                    <a:pt x="1163" y="3198"/>
                    <a:pt x="1507" y="3424"/>
                    <a:pt x="1879" y="3424"/>
                  </a:cubicBezTo>
                  <a:cubicBezTo>
                    <a:pt x="1931" y="3424"/>
                    <a:pt x="1984" y="3421"/>
                    <a:pt x="2035" y="3414"/>
                  </a:cubicBezTo>
                  <a:lnTo>
                    <a:pt x="5804" y="2527"/>
                  </a:lnTo>
                  <a:cubicBezTo>
                    <a:pt x="6068" y="2443"/>
                    <a:pt x="6326" y="2352"/>
                    <a:pt x="6549" y="2252"/>
                  </a:cubicBezTo>
                  <a:lnTo>
                    <a:pt x="6486" y="1817"/>
                  </a:lnTo>
                  <a:cubicBezTo>
                    <a:pt x="6239" y="1911"/>
                    <a:pt x="5939" y="2012"/>
                    <a:pt x="5592" y="2095"/>
                  </a:cubicBezTo>
                  <a:cubicBezTo>
                    <a:pt x="4895" y="2259"/>
                    <a:pt x="4346" y="2286"/>
                    <a:pt x="3880" y="2286"/>
                  </a:cubicBezTo>
                  <a:cubicBezTo>
                    <a:pt x="3772" y="2286"/>
                    <a:pt x="3668" y="2286"/>
                    <a:pt x="3570" y="2283"/>
                  </a:cubicBezTo>
                  <a:cubicBezTo>
                    <a:pt x="3469" y="2283"/>
                    <a:pt x="3371" y="2280"/>
                    <a:pt x="3281" y="2280"/>
                  </a:cubicBezTo>
                  <a:cubicBezTo>
                    <a:pt x="3128" y="2280"/>
                    <a:pt x="2982" y="2283"/>
                    <a:pt x="2839" y="2297"/>
                  </a:cubicBezTo>
                  <a:cubicBezTo>
                    <a:pt x="2161" y="2366"/>
                    <a:pt x="4130" y="2537"/>
                    <a:pt x="4130" y="2537"/>
                  </a:cubicBezTo>
                  <a:cubicBezTo>
                    <a:pt x="4130" y="2537"/>
                    <a:pt x="3194" y="2871"/>
                    <a:pt x="2478" y="2871"/>
                  </a:cubicBezTo>
                  <a:cubicBezTo>
                    <a:pt x="2311" y="2871"/>
                    <a:pt x="2154" y="2853"/>
                    <a:pt x="2025" y="2808"/>
                  </a:cubicBezTo>
                  <a:cubicBezTo>
                    <a:pt x="1563" y="2644"/>
                    <a:pt x="582" y="1024"/>
                    <a:pt x="0" y="1"/>
                  </a:cubicBezTo>
                  <a:close/>
                </a:path>
              </a:pathLst>
            </a:custGeom>
            <a:solidFill>
              <a:schemeClr val="lt1"/>
            </a:solidFill>
            <a:ln w="0">
              <a:noFill/>
            </a:ln>
          </p:spPr>
          <p:style>
            <a:lnRef idx="0">
              <a:scrgbClr r="0" g="0" b="0"/>
            </a:lnRef>
            <a:fillRef idx="0">
              <a:scrgbClr r="0" g="0" b="0"/>
            </a:fillRef>
            <a:effectRef idx="0">
              <a:scrgbClr r="0" g="0" b="0"/>
            </a:effectRef>
            <a:fontRef idx="minor"/>
          </p:style>
        </p:sp>
        <p:sp>
          <p:nvSpPr>
            <p:cNvPr id="1171" name="Google Shape;2299;p60"/>
            <p:cNvSpPr/>
            <p:nvPr/>
          </p:nvSpPr>
          <p:spPr>
            <a:xfrm>
              <a:off x="8722080" y="4114800"/>
              <a:ext cx="202680" cy="131760"/>
            </a:xfrm>
            <a:custGeom>
              <a:avLst/>
              <a:gdLst/>
              <a:ahLst/>
              <a:cxnLst/>
              <a:rect l="l" t="t" r="r" b="b"/>
              <a:pathLst>
                <a:path w="6260" h="4357">
                  <a:moveTo>
                    <a:pt x="1" y="1"/>
                  </a:moveTo>
                  <a:lnTo>
                    <a:pt x="1462" y="3842"/>
                  </a:lnTo>
                  <a:cubicBezTo>
                    <a:pt x="1462" y="3842"/>
                    <a:pt x="1664" y="4283"/>
                    <a:pt x="2106" y="4349"/>
                  </a:cubicBezTo>
                  <a:cubicBezTo>
                    <a:pt x="2144" y="4357"/>
                    <a:pt x="2186" y="4357"/>
                    <a:pt x="2234" y="4357"/>
                  </a:cubicBezTo>
                  <a:cubicBezTo>
                    <a:pt x="2788" y="4357"/>
                    <a:pt x="4099" y="4026"/>
                    <a:pt x="4722" y="3806"/>
                  </a:cubicBezTo>
                  <a:cubicBezTo>
                    <a:pt x="5052" y="3692"/>
                    <a:pt x="5672" y="3543"/>
                    <a:pt x="6260" y="3355"/>
                  </a:cubicBezTo>
                  <a:lnTo>
                    <a:pt x="6260" y="3355"/>
                  </a:lnTo>
                  <a:lnTo>
                    <a:pt x="2491" y="4242"/>
                  </a:lnTo>
                  <a:cubicBezTo>
                    <a:pt x="2440" y="4249"/>
                    <a:pt x="2387" y="4252"/>
                    <a:pt x="2335" y="4252"/>
                  </a:cubicBezTo>
                  <a:cubicBezTo>
                    <a:pt x="1963" y="4252"/>
                    <a:pt x="1619" y="4026"/>
                    <a:pt x="1479" y="3671"/>
                  </a:cubicBezTo>
                  <a:lnTo>
                    <a:pt x="456" y="829"/>
                  </a:lnTo>
                  <a:cubicBezTo>
                    <a:pt x="185" y="349"/>
                    <a:pt x="1" y="1"/>
                    <a:pt x="1" y="1"/>
                  </a:cubicBezTo>
                  <a:close/>
                </a:path>
              </a:pathLst>
            </a:custGeom>
            <a:solidFill>
              <a:srgbClr val="2A2B0A"/>
            </a:solidFill>
            <a:ln w="0">
              <a:noFill/>
            </a:ln>
          </p:spPr>
          <p:style>
            <a:lnRef idx="0">
              <a:scrgbClr r="0" g="0" b="0"/>
            </a:lnRef>
            <a:fillRef idx="0">
              <a:scrgbClr r="0" g="0" b="0"/>
            </a:fillRef>
            <a:effectRef idx="0">
              <a:scrgbClr r="0" g="0" b="0"/>
            </a:effectRef>
            <a:fontRef idx="minor"/>
          </p:style>
        </p:sp>
        <p:sp>
          <p:nvSpPr>
            <p:cNvPr id="1172" name="Google Shape;2300;p60"/>
            <p:cNvSpPr/>
            <p:nvPr/>
          </p:nvSpPr>
          <p:spPr>
            <a:xfrm>
              <a:off x="8683200" y="3995640"/>
              <a:ext cx="30240" cy="16920"/>
            </a:xfrm>
            <a:custGeom>
              <a:avLst/>
              <a:gdLst/>
              <a:ahLst/>
              <a:cxnLst/>
              <a:rect l="l" t="t" r="r" b="b"/>
              <a:pathLst>
                <a:path w="948" h="572">
                  <a:moveTo>
                    <a:pt x="881" y="0"/>
                  </a:moveTo>
                  <a:lnTo>
                    <a:pt x="1" y="439"/>
                  </a:lnTo>
                  <a:lnTo>
                    <a:pt x="67" y="572"/>
                  </a:lnTo>
                  <a:lnTo>
                    <a:pt x="947" y="133"/>
                  </a:lnTo>
                  <a:lnTo>
                    <a:pt x="881" y="0"/>
                  </a:ln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73" name="Google Shape;2301;p60"/>
            <p:cNvSpPr/>
            <p:nvPr/>
          </p:nvSpPr>
          <p:spPr>
            <a:xfrm>
              <a:off x="8868240" y="3882960"/>
              <a:ext cx="182880" cy="171360"/>
            </a:xfrm>
            <a:custGeom>
              <a:avLst/>
              <a:gdLst/>
              <a:ahLst/>
              <a:cxnLst/>
              <a:rect l="l" t="t" r="r" b="b"/>
              <a:pathLst>
                <a:path w="5651" h="5661">
                  <a:moveTo>
                    <a:pt x="2500" y="0"/>
                  </a:moveTo>
                  <a:cubicBezTo>
                    <a:pt x="2306" y="0"/>
                    <a:pt x="2177" y="45"/>
                    <a:pt x="2164" y="128"/>
                  </a:cubicBezTo>
                  <a:cubicBezTo>
                    <a:pt x="2127" y="410"/>
                    <a:pt x="2325" y="529"/>
                    <a:pt x="2325" y="529"/>
                  </a:cubicBezTo>
                  <a:cubicBezTo>
                    <a:pt x="2325" y="529"/>
                    <a:pt x="1819" y="310"/>
                    <a:pt x="1310" y="310"/>
                  </a:cubicBezTo>
                  <a:cubicBezTo>
                    <a:pt x="1035" y="310"/>
                    <a:pt x="759" y="374"/>
                    <a:pt x="561" y="571"/>
                  </a:cubicBezTo>
                  <a:cubicBezTo>
                    <a:pt x="1" y="1130"/>
                    <a:pt x="1966" y="2414"/>
                    <a:pt x="1966" y="2414"/>
                  </a:cubicBezTo>
                  <a:cubicBezTo>
                    <a:pt x="1966" y="2414"/>
                    <a:pt x="1483" y="2895"/>
                    <a:pt x="1726" y="3253"/>
                  </a:cubicBezTo>
                  <a:cubicBezTo>
                    <a:pt x="1966" y="3614"/>
                    <a:pt x="2047" y="3935"/>
                    <a:pt x="2047" y="3935"/>
                  </a:cubicBezTo>
                  <a:cubicBezTo>
                    <a:pt x="2047" y="3935"/>
                    <a:pt x="1845" y="4415"/>
                    <a:pt x="2005" y="4415"/>
                  </a:cubicBezTo>
                  <a:cubicBezTo>
                    <a:pt x="2148" y="4415"/>
                    <a:pt x="2098" y="4125"/>
                    <a:pt x="2292" y="4125"/>
                  </a:cubicBezTo>
                  <a:cubicBezTo>
                    <a:pt x="2314" y="4125"/>
                    <a:pt x="2338" y="4128"/>
                    <a:pt x="2366" y="4136"/>
                  </a:cubicBezTo>
                  <a:cubicBezTo>
                    <a:pt x="2644" y="4216"/>
                    <a:pt x="2927" y="4697"/>
                    <a:pt x="2686" y="4857"/>
                  </a:cubicBezTo>
                  <a:cubicBezTo>
                    <a:pt x="2554" y="4947"/>
                    <a:pt x="2310" y="5034"/>
                    <a:pt x="2119" y="5096"/>
                  </a:cubicBezTo>
                  <a:cubicBezTo>
                    <a:pt x="2008" y="5132"/>
                    <a:pt x="1994" y="5281"/>
                    <a:pt x="2092" y="5340"/>
                  </a:cubicBezTo>
                  <a:cubicBezTo>
                    <a:pt x="2325" y="5483"/>
                    <a:pt x="2676" y="5660"/>
                    <a:pt x="2968" y="5660"/>
                  </a:cubicBezTo>
                  <a:cubicBezTo>
                    <a:pt x="3449" y="5660"/>
                    <a:pt x="3727" y="5577"/>
                    <a:pt x="3727" y="5577"/>
                  </a:cubicBezTo>
                  <a:cubicBezTo>
                    <a:pt x="3727" y="5577"/>
                    <a:pt x="4531" y="4499"/>
                    <a:pt x="5091" y="4216"/>
                  </a:cubicBezTo>
                  <a:cubicBezTo>
                    <a:pt x="5650" y="3935"/>
                    <a:pt x="5411" y="2654"/>
                    <a:pt x="5411" y="2495"/>
                  </a:cubicBezTo>
                  <a:cubicBezTo>
                    <a:pt x="5411" y="2334"/>
                    <a:pt x="4851" y="1973"/>
                    <a:pt x="4851" y="1973"/>
                  </a:cubicBezTo>
                  <a:cubicBezTo>
                    <a:pt x="4851" y="1973"/>
                    <a:pt x="5011" y="1610"/>
                    <a:pt x="4290" y="810"/>
                  </a:cubicBezTo>
                  <a:cubicBezTo>
                    <a:pt x="3782" y="248"/>
                    <a:pt x="2959" y="0"/>
                    <a:pt x="2500" y="0"/>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74" name="Google Shape;2302;p60"/>
            <p:cNvSpPr/>
            <p:nvPr/>
          </p:nvSpPr>
          <p:spPr>
            <a:xfrm>
              <a:off x="8879760" y="3880080"/>
              <a:ext cx="172440" cy="177480"/>
            </a:xfrm>
            <a:custGeom>
              <a:avLst/>
              <a:gdLst/>
              <a:ahLst/>
              <a:cxnLst/>
              <a:rect l="l" t="t" r="r" b="b"/>
              <a:pathLst>
                <a:path w="5324" h="5857">
                  <a:moveTo>
                    <a:pt x="2156" y="197"/>
                  </a:moveTo>
                  <a:cubicBezTo>
                    <a:pt x="2589" y="197"/>
                    <a:pt x="3377" y="435"/>
                    <a:pt x="3862" y="975"/>
                  </a:cubicBezTo>
                  <a:cubicBezTo>
                    <a:pt x="4516" y="1699"/>
                    <a:pt x="4408" y="2030"/>
                    <a:pt x="4408" y="2030"/>
                  </a:cubicBezTo>
                  <a:lnTo>
                    <a:pt x="4373" y="2110"/>
                  </a:lnTo>
                  <a:lnTo>
                    <a:pt x="4447" y="2155"/>
                  </a:lnTo>
                  <a:cubicBezTo>
                    <a:pt x="4704" y="2322"/>
                    <a:pt x="4948" y="2528"/>
                    <a:pt x="4961" y="2594"/>
                  </a:cubicBezTo>
                  <a:cubicBezTo>
                    <a:pt x="4961" y="2618"/>
                    <a:pt x="4964" y="2670"/>
                    <a:pt x="4972" y="2740"/>
                  </a:cubicBezTo>
                  <a:cubicBezTo>
                    <a:pt x="5010" y="3087"/>
                    <a:pt x="5111" y="4016"/>
                    <a:pt x="4693" y="4225"/>
                  </a:cubicBezTo>
                  <a:cubicBezTo>
                    <a:pt x="4165" y="4493"/>
                    <a:pt x="3451" y="5412"/>
                    <a:pt x="3320" y="5589"/>
                  </a:cubicBezTo>
                  <a:cubicBezTo>
                    <a:pt x="3236" y="5610"/>
                    <a:pt x="2986" y="5659"/>
                    <a:pt x="2616" y="5659"/>
                  </a:cubicBezTo>
                  <a:cubicBezTo>
                    <a:pt x="2408" y="5659"/>
                    <a:pt x="2115" y="5550"/>
                    <a:pt x="1791" y="5356"/>
                  </a:cubicBezTo>
                  <a:cubicBezTo>
                    <a:pt x="1771" y="5346"/>
                    <a:pt x="1771" y="5328"/>
                    <a:pt x="1775" y="5317"/>
                  </a:cubicBezTo>
                  <a:cubicBezTo>
                    <a:pt x="1775" y="5307"/>
                    <a:pt x="1781" y="5297"/>
                    <a:pt x="1799" y="5290"/>
                  </a:cubicBezTo>
                  <a:cubicBezTo>
                    <a:pt x="2074" y="5200"/>
                    <a:pt x="2272" y="5116"/>
                    <a:pt x="2390" y="5039"/>
                  </a:cubicBezTo>
                  <a:cubicBezTo>
                    <a:pt x="2495" y="4970"/>
                    <a:pt x="2543" y="4848"/>
                    <a:pt x="2519" y="4705"/>
                  </a:cubicBezTo>
                  <a:cubicBezTo>
                    <a:pt x="2480" y="4462"/>
                    <a:pt x="2262" y="4204"/>
                    <a:pt x="2042" y="4138"/>
                  </a:cubicBezTo>
                  <a:cubicBezTo>
                    <a:pt x="2004" y="4128"/>
                    <a:pt x="1969" y="4124"/>
                    <a:pt x="1938" y="4124"/>
                  </a:cubicBezTo>
                  <a:cubicBezTo>
                    <a:pt x="1823" y="4124"/>
                    <a:pt x="1757" y="4193"/>
                    <a:pt x="1719" y="4264"/>
                  </a:cubicBezTo>
                  <a:cubicBezTo>
                    <a:pt x="1736" y="4204"/>
                    <a:pt x="1757" y="4135"/>
                    <a:pt x="1785" y="4072"/>
                  </a:cubicBezTo>
                  <a:lnTo>
                    <a:pt x="1799" y="4041"/>
                  </a:lnTo>
                  <a:lnTo>
                    <a:pt x="1788" y="4010"/>
                  </a:lnTo>
                  <a:cubicBezTo>
                    <a:pt x="1785" y="3996"/>
                    <a:pt x="1701" y="3668"/>
                    <a:pt x="1454" y="3300"/>
                  </a:cubicBezTo>
                  <a:cubicBezTo>
                    <a:pt x="1263" y="3011"/>
                    <a:pt x="1680" y="2586"/>
                    <a:pt x="1684" y="2583"/>
                  </a:cubicBezTo>
                  <a:lnTo>
                    <a:pt x="1767" y="2496"/>
                  </a:lnTo>
                  <a:lnTo>
                    <a:pt x="1666" y="2430"/>
                  </a:lnTo>
                  <a:cubicBezTo>
                    <a:pt x="1280" y="2176"/>
                    <a:pt x="261" y="1414"/>
                    <a:pt x="209" y="941"/>
                  </a:cubicBezTo>
                  <a:cubicBezTo>
                    <a:pt x="202" y="861"/>
                    <a:pt x="222" y="795"/>
                    <a:pt x="282" y="739"/>
                  </a:cubicBezTo>
                  <a:cubicBezTo>
                    <a:pt x="455" y="564"/>
                    <a:pt x="704" y="507"/>
                    <a:pt x="955" y="507"/>
                  </a:cubicBezTo>
                  <a:cubicBezTo>
                    <a:pt x="1435" y="507"/>
                    <a:pt x="1928" y="716"/>
                    <a:pt x="1934" y="718"/>
                  </a:cubicBezTo>
                  <a:lnTo>
                    <a:pt x="2025" y="545"/>
                  </a:lnTo>
                  <a:cubicBezTo>
                    <a:pt x="2021" y="540"/>
                    <a:pt x="1882" y="450"/>
                    <a:pt x="1910" y="245"/>
                  </a:cubicBezTo>
                  <a:cubicBezTo>
                    <a:pt x="1917" y="238"/>
                    <a:pt x="1963" y="206"/>
                    <a:pt x="2088" y="200"/>
                  </a:cubicBezTo>
                  <a:cubicBezTo>
                    <a:pt x="2110" y="198"/>
                    <a:pt x="2132" y="197"/>
                    <a:pt x="2156" y="197"/>
                  </a:cubicBezTo>
                  <a:close/>
                  <a:moveTo>
                    <a:pt x="2144" y="1"/>
                  </a:moveTo>
                  <a:cubicBezTo>
                    <a:pt x="2048" y="1"/>
                    <a:pt x="1966" y="10"/>
                    <a:pt x="1903" y="29"/>
                  </a:cubicBezTo>
                  <a:cubicBezTo>
                    <a:pt x="1757" y="74"/>
                    <a:pt x="1722" y="165"/>
                    <a:pt x="1715" y="214"/>
                  </a:cubicBezTo>
                  <a:cubicBezTo>
                    <a:pt x="1701" y="301"/>
                    <a:pt x="1708" y="373"/>
                    <a:pt x="1725" y="436"/>
                  </a:cubicBezTo>
                  <a:cubicBezTo>
                    <a:pt x="1525" y="375"/>
                    <a:pt x="1243" y="309"/>
                    <a:pt x="958" y="309"/>
                  </a:cubicBezTo>
                  <a:cubicBezTo>
                    <a:pt x="661" y="309"/>
                    <a:pt x="359" y="380"/>
                    <a:pt x="139" y="600"/>
                  </a:cubicBezTo>
                  <a:cubicBezTo>
                    <a:pt x="42" y="697"/>
                    <a:pt x="0" y="823"/>
                    <a:pt x="14" y="962"/>
                  </a:cubicBezTo>
                  <a:cubicBezTo>
                    <a:pt x="73" y="1536"/>
                    <a:pt x="1120" y="2294"/>
                    <a:pt x="1465" y="2531"/>
                  </a:cubicBezTo>
                  <a:cubicBezTo>
                    <a:pt x="1326" y="2701"/>
                    <a:pt x="1075" y="3084"/>
                    <a:pt x="1290" y="3408"/>
                  </a:cubicBezTo>
                  <a:cubicBezTo>
                    <a:pt x="1475" y="3686"/>
                    <a:pt x="1562" y="3943"/>
                    <a:pt x="1590" y="4031"/>
                  </a:cubicBezTo>
                  <a:cubicBezTo>
                    <a:pt x="1528" y="4187"/>
                    <a:pt x="1447" y="4434"/>
                    <a:pt x="1524" y="4548"/>
                  </a:cubicBezTo>
                  <a:cubicBezTo>
                    <a:pt x="1552" y="4590"/>
                    <a:pt x="1600" y="4615"/>
                    <a:pt x="1653" y="4615"/>
                  </a:cubicBezTo>
                  <a:cubicBezTo>
                    <a:pt x="1788" y="4615"/>
                    <a:pt x="1833" y="4493"/>
                    <a:pt x="1865" y="4423"/>
                  </a:cubicBezTo>
                  <a:cubicBezTo>
                    <a:pt x="1895" y="4345"/>
                    <a:pt x="1907" y="4320"/>
                    <a:pt x="1939" y="4320"/>
                  </a:cubicBezTo>
                  <a:cubicBezTo>
                    <a:pt x="1951" y="4320"/>
                    <a:pt x="1967" y="4324"/>
                    <a:pt x="1987" y="4330"/>
                  </a:cubicBezTo>
                  <a:cubicBezTo>
                    <a:pt x="2130" y="4371"/>
                    <a:pt x="2297" y="4573"/>
                    <a:pt x="2324" y="4736"/>
                  </a:cubicBezTo>
                  <a:cubicBezTo>
                    <a:pt x="2338" y="4834"/>
                    <a:pt x="2292" y="4866"/>
                    <a:pt x="2279" y="4872"/>
                  </a:cubicBezTo>
                  <a:cubicBezTo>
                    <a:pt x="2181" y="4938"/>
                    <a:pt x="1994" y="5018"/>
                    <a:pt x="1736" y="5102"/>
                  </a:cubicBezTo>
                  <a:cubicBezTo>
                    <a:pt x="1650" y="5130"/>
                    <a:pt x="1587" y="5203"/>
                    <a:pt x="1576" y="5297"/>
                  </a:cubicBezTo>
                  <a:cubicBezTo>
                    <a:pt x="1566" y="5391"/>
                    <a:pt x="1608" y="5478"/>
                    <a:pt x="1691" y="5526"/>
                  </a:cubicBezTo>
                  <a:cubicBezTo>
                    <a:pt x="1938" y="5676"/>
                    <a:pt x="2303" y="5857"/>
                    <a:pt x="2616" y="5857"/>
                  </a:cubicBezTo>
                  <a:cubicBezTo>
                    <a:pt x="3103" y="5857"/>
                    <a:pt x="3392" y="5777"/>
                    <a:pt x="3403" y="5773"/>
                  </a:cubicBezTo>
                  <a:lnTo>
                    <a:pt x="3437" y="5763"/>
                  </a:lnTo>
                  <a:lnTo>
                    <a:pt x="3455" y="5735"/>
                  </a:lnTo>
                  <a:cubicBezTo>
                    <a:pt x="3466" y="5725"/>
                    <a:pt x="4248" y="4670"/>
                    <a:pt x="4784" y="4402"/>
                  </a:cubicBezTo>
                  <a:cubicBezTo>
                    <a:pt x="5324" y="4135"/>
                    <a:pt x="5215" y="3140"/>
                    <a:pt x="5170" y="2719"/>
                  </a:cubicBezTo>
                  <a:cubicBezTo>
                    <a:pt x="5163" y="2656"/>
                    <a:pt x="5160" y="2614"/>
                    <a:pt x="5160" y="2594"/>
                  </a:cubicBezTo>
                  <a:cubicBezTo>
                    <a:pt x="5160" y="2419"/>
                    <a:pt x="4836" y="2176"/>
                    <a:pt x="4610" y="2027"/>
                  </a:cubicBezTo>
                  <a:cubicBezTo>
                    <a:pt x="4627" y="1863"/>
                    <a:pt x="4585" y="1480"/>
                    <a:pt x="4012" y="843"/>
                  </a:cubicBezTo>
                  <a:cubicBezTo>
                    <a:pt x="3479" y="253"/>
                    <a:pt x="2632" y="1"/>
                    <a:pt x="2144" y="1"/>
                  </a:cubicBezTo>
                  <a:close/>
                </a:path>
              </a:pathLst>
            </a:custGeom>
            <a:solidFill>
              <a:srgbClr val="333333"/>
            </a:solidFill>
            <a:ln w="0">
              <a:noFill/>
            </a:ln>
          </p:spPr>
          <p:style>
            <a:lnRef idx="0">
              <a:scrgbClr r="0" g="0" b="0"/>
            </a:lnRef>
            <a:fillRef idx="0">
              <a:scrgbClr r="0" g="0" b="0"/>
            </a:fillRef>
            <a:effectRef idx="0">
              <a:scrgbClr r="0" g="0" b="0"/>
            </a:effectRef>
            <a:fontRef idx="minor"/>
          </p:style>
        </p:sp>
        <p:sp>
          <p:nvSpPr>
            <p:cNvPr id="1175" name="Google Shape;2303;p60"/>
            <p:cNvSpPr/>
            <p:nvPr/>
          </p:nvSpPr>
          <p:spPr>
            <a:xfrm>
              <a:off x="8930160" y="3954600"/>
              <a:ext cx="81720" cy="42120"/>
            </a:xfrm>
            <a:custGeom>
              <a:avLst/>
              <a:gdLst/>
              <a:ahLst/>
              <a:cxnLst/>
              <a:rect l="l" t="t" r="r" b="b"/>
              <a:pathLst>
                <a:path w="2527" h="1405">
                  <a:moveTo>
                    <a:pt x="59" y="0"/>
                  </a:moveTo>
                  <a:cubicBezTo>
                    <a:pt x="47" y="0"/>
                    <a:pt x="35" y="5"/>
                    <a:pt x="25" y="13"/>
                  </a:cubicBezTo>
                  <a:cubicBezTo>
                    <a:pt x="0" y="31"/>
                    <a:pt x="0" y="61"/>
                    <a:pt x="18" y="82"/>
                  </a:cubicBezTo>
                  <a:cubicBezTo>
                    <a:pt x="29" y="93"/>
                    <a:pt x="1023" y="1280"/>
                    <a:pt x="2471" y="1405"/>
                  </a:cubicBezTo>
                  <a:lnTo>
                    <a:pt x="2475" y="1405"/>
                  </a:lnTo>
                  <a:cubicBezTo>
                    <a:pt x="2499" y="1405"/>
                    <a:pt x="2523" y="1384"/>
                    <a:pt x="2523" y="1360"/>
                  </a:cubicBezTo>
                  <a:cubicBezTo>
                    <a:pt x="2526" y="1332"/>
                    <a:pt x="2505" y="1307"/>
                    <a:pt x="2478" y="1304"/>
                  </a:cubicBezTo>
                  <a:cubicBezTo>
                    <a:pt x="1073" y="1182"/>
                    <a:pt x="102" y="31"/>
                    <a:pt x="95" y="16"/>
                  </a:cubicBezTo>
                  <a:cubicBezTo>
                    <a:pt x="86" y="5"/>
                    <a:pt x="73" y="0"/>
                    <a:pt x="59" y="0"/>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176" name="Google Shape;2304;p60"/>
            <p:cNvSpPr/>
            <p:nvPr/>
          </p:nvSpPr>
          <p:spPr>
            <a:xfrm>
              <a:off x="8919000" y="3965760"/>
              <a:ext cx="78840" cy="54360"/>
            </a:xfrm>
            <a:custGeom>
              <a:avLst/>
              <a:gdLst/>
              <a:ahLst/>
              <a:cxnLst/>
              <a:rect l="l" t="t" r="r" b="b"/>
              <a:pathLst>
                <a:path w="2440" h="1798">
                  <a:moveTo>
                    <a:pt x="52" y="1"/>
                  </a:moveTo>
                  <a:cubicBezTo>
                    <a:pt x="47" y="1"/>
                    <a:pt x="43" y="1"/>
                    <a:pt x="39" y="3"/>
                  </a:cubicBezTo>
                  <a:cubicBezTo>
                    <a:pt x="14" y="13"/>
                    <a:pt x="0" y="41"/>
                    <a:pt x="7" y="65"/>
                  </a:cubicBezTo>
                  <a:cubicBezTo>
                    <a:pt x="14" y="79"/>
                    <a:pt x="491" y="1419"/>
                    <a:pt x="2377" y="1794"/>
                  </a:cubicBezTo>
                  <a:cubicBezTo>
                    <a:pt x="2380" y="1798"/>
                    <a:pt x="2384" y="1798"/>
                    <a:pt x="2387" y="1798"/>
                  </a:cubicBezTo>
                  <a:cubicBezTo>
                    <a:pt x="2408" y="1798"/>
                    <a:pt x="2429" y="1780"/>
                    <a:pt x="2435" y="1756"/>
                  </a:cubicBezTo>
                  <a:cubicBezTo>
                    <a:pt x="2440" y="1732"/>
                    <a:pt x="2422" y="1703"/>
                    <a:pt x="2394" y="1697"/>
                  </a:cubicBezTo>
                  <a:cubicBezTo>
                    <a:pt x="571" y="1332"/>
                    <a:pt x="108" y="48"/>
                    <a:pt x="102" y="33"/>
                  </a:cubicBezTo>
                  <a:cubicBezTo>
                    <a:pt x="95" y="13"/>
                    <a:pt x="73" y="1"/>
                    <a:pt x="52" y="1"/>
                  </a:cubicBezTo>
                  <a:close/>
                </a:path>
              </a:pathLst>
            </a:custGeom>
            <a:solidFill>
              <a:schemeClr val="lt2"/>
            </a:solidFill>
            <a:ln w="0">
              <a:noFill/>
            </a:ln>
          </p:spPr>
          <p:style>
            <a:lnRef idx="0">
              <a:scrgbClr r="0" g="0" b="0"/>
            </a:lnRef>
            <a:fillRef idx="0">
              <a:scrgbClr r="0" g="0" b="0"/>
            </a:fillRef>
            <a:effectRef idx="0">
              <a:scrgbClr r="0" g="0" b="0"/>
            </a:effectRef>
            <a:fontRef idx="minor"/>
          </p:style>
        </p:sp>
        <p:sp>
          <p:nvSpPr>
            <p:cNvPr id="1177" name="Google Shape;2305;p60"/>
            <p:cNvSpPr/>
            <p:nvPr/>
          </p:nvSpPr>
          <p:spPr>
            <a:xfrm>
              <a:off x="7532640" y="4420440"/>
              <a:ext cx="574560" cy="90360"/>
            </a:xfrm>
            <a:prstGeom prst="roundRect">
              <a:avLst>
                <a:gd name="adj" fmla="val 16667"/>
              </a:avLst>
            </a:prstGeom>
            <a:solidFill>
              <a:schemeClr val="dk1"/>
            </a:solidFill>
            <a:ln w="9525">
              <a:solidFill>
                <a:srgbClr val="434343"/>
              </a:solidFill>
              <a:round/>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178" name="PlaceHolder 1"/>
          <p:cNvSpPr>
            <a:spLocks noGrp="1"/>
          </p:cNvSpPr>
          <p:nvPr>
            <p:ph type="subTitle"/>
          </p:nvPr>
        </p:nvSpPr>
        <p:spPr>
          <a:xfrm>
            <a:off x="1806840" y="3248640"/>
            <a:ext cx="5546520" cy="698760"/>
          </a:xfrm>
          <a:prstGeom prst="rect">
            <a:avLst/>
          </a:prstGeom>
          <a:noFill/>
          <a:ln w="0">
            <a:noFill/>
          </a:ln>
        </p:spPr>
        <p:txBody>
          <a:bodyPr lIns="0" tIns="0" rIns="0" bIns="0" anchor="b">
            <a:noAutofit/>
          </a:bodyPr>
          <a:lstStyle/>
          <a:p>
            <a:pPr>
              <a:lnSpc>
                <a:spcPct val="100000"/>
              </a:lnSpc>
              <a:buNone/>
              <a:tabLst>
                <a:tab pos="0" algn="l"/>
              </a:tabLst>
            </a:pPr>
            <a:r>
              <a:rPr lang="tr-TR" sz="2800" b="1" strike="noStrike" spc="-1">
                <a:solidFill>
                  <a:srgbClr val="0070C0"/>
                </a:solidFill>
                <a:latin typeface="Advent Pro Light"/>
                <a:ea typeface="Advent Pro Light"/>
              </a:rPr>
              <a:t>İnternet hayatımızı kolaylaştırmak için var. Zorlaştırmak, yalnızlaştırmak ya da onsuz yaşayamamak için değil... </a:t>
            </a:r>
            <a:endParaRPr lang="en-US" sz="2800" b="0" strike="noStrike" spc="-1">
              <a:latin typeface="Arial"/>
            </a:endParaRPr>
          </a:p>
        </p:txBody>
      </p:sp>
      <p:sp>
        <p:nvSpPr>
          <p:cNvPr id="1179" name="Google Shape;342;p34"/>
          <p:cNvSpPr/>
          <p:nvPr/>
        </p:nvSpPr>
        <p:spPr>
          <a:xfrm rot="10800000">
            <a:off x="360" y="0"/>
            <a:ext cx="9143640" cy="2133000"/>
          </a:xfrm>
          <a:custGeom>
            <a:avLst/>
            <a:gdLst/>
            <a:ahLst/>
            <a:cxnLst/>
            <a:rect l="l" t="t" r="r" b="b"/>
            <a:pathLst>
              <a:path w="95980" h="22392">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rgbClr val="00B0F0"/>
          </a:solidFill>
          <a:ln w="0">
            <a:noFill/>
          </a:ln>
        </p:spPr>
        <p:style>
          <a:lnRef idx="0">
            <a:scrgbClr r="0" g="0" b="0"/>
          </a:lnRef>
          <a:fillRef idx="0">
            <a:scrgbClr r="0" g="0" b="0"/>
          </a:fillRef>
          <a:effectRef idx="0">
            <a:scrgbClr r="0" g="0" b="0"/>
          </a:effectRef>
          <a:fontRef idx="minor"/>
        </p:style>
      </p:sp>
      <p:grpSp>
        <p:nvGrpSpPr>
          <p:cNvPr id="1180" name="Google Shape;343;p34"/>
          <p:cNvGrpSpPr/>
          <p:nvPr/>
        </p:nvGrpSpPr>
        <p:grpSpPr>
          <a:xfrm>
            <a:off x="1751400" y="-27000"/>
            <a:ext cx="6600600" cy="1682280"/>
            <a:chOff x="1751400" y="-27000"/>
            <a:chExt cx="6600600" cy="1682280"/>
          </a:xfrm>
        </p:grpSpPr>
        <p:sp>
          <p:nvSpPr>
            <p:cNvPr id="1181" name="Google Shape;344;p34"/>
            <p:cNvSpPr/>
            <p:nvPr/>
          </p:nvSpPr>
          <p:spPr>
            <a:xfrm rot="10800000">
              <a:off x="2026440" y="-15480"/>
              <a:ext cx="1184760" cy="1268280"/>
            </a:xfrm>
            <a:custGeom>
              <a:avLst/>
              <a:gdLst/>
              <a:ahLst/>
              <a:cxnLst/>
              <a:rect l="l" t="t" r="r" b="b"/>
              <a:pathLst>
                <a:path w="17586" h="18825">
                  <a:moveTo>
                    <a:pt x="4147" y="0"/>
                  </a:moveTo>
                  <a:cubicBezTo>
                    <a:pt x="4059" y="0"/>
                    <a:pt x="4026" y="109"/>
                    <a:pt x="4068" y="350"/>
                  </a:cubicBezTo>
                  <a:cubicBezTo>
                    <a:pt x="4239" y="1311"/>
                    <a:pt x="6382" y="4459"/>
                    <a:pt x="7165" y="6223"/>
                  </a:cubicBezTo>
                  <a:cubicBezTo>
                    <a:pt x="6984" y="5980"/>
                    <a:pt x="6772" y="5722"/>
                    <a:pt x="6560" y="5471"/>
                  </a:cubicBezTo>
                  <a:cubicBezTo>
                    <a:pt x="6396" y="5179"/>
                    <a:pt x="6250" y="4853"/>
                    <a:pt x="6086" y="4598"/>
                  </a:cubicBezTo>
                  <a:cubicBezTo>
                    <a:pt x="5833" y="4209"/>
                    <a:pt x="5561" y="3830"/>
                    <a:pt x="5272" y="3467"/>
                  </a:cubicBezTo>
                  <a:cubicBezTo>
                    <a:pt x="4820" y="2901"/>
                    <a:pt x="4315" y="2364"/>
                    <a:pt x="3742" y="1916"/>
                  </a:cubicBezTo>
                  <a:cubicBezTo>
                    <a:pt x="3060" y="1387"/>
                    <a:pt x="2301" y="1008"/>
                    <a:pt x="1435" y="932"/>
                  </a:cubicBezTo>
                  <a:cubicBezTo>
                    <a:pt x="1363" y="925"/>
                    <a:pt x="1169" y="908"/>
                    <a:pt x="953" y="908"/>
                  </a:cubicBezTo>
                  <a:cubicBezTo>
                    <a:pt x="521" y="908"/>
                    <a:pt x="0" y="976"/>
                    <a:pt x="200" y="1332"/>
                  </a:cubicBezTo>
                  <a:cubicBezTo>
                    <a:pt x="248" y="1415"/>
                    <a:pt x="332" y="1471"/>
                    <a:pt x="415" y="1523"/>
                  </a:cubicBezTo>
                  <a:cubicBezTo>
                    <a:pt x="1216" y="2024"/>
                    <a:pt x="2099" y="2295"/>
                    <a:pt x="2945" y="2703"/>
                  </a:cubicBezTo>
                  <a:cubicBezTo>
                    <a:pt x="4208" y="3308"/>
                    <a:pt x="5868" y="4905"/>
                    <a:pt x="6557" y="5597"/>
                  </a:cubicBezTo>
                  <a:cubicBezTo>
                    <a:pt x="6653" y="5725"/>
                    <a:pt x="6772" y="5886"/>
                    <a:pt x="6907" y="6070"/>
                  </a:cubicBezTo>
                  <a:cubicBezTo>
                    <a:pt x="5875" y="5087"/>
                    <a:pt x="4286" y="4449"/>
                    <a:pt x="3382" y="4449"/>
                  </a:cubicBezTo>
                  <a:cubicBezTo>
                    <a:pt x="3204" y="4449"/>
                    <a:pt x="3053" y="4474"/>
                    <a:pt x="2938" y="4525"/>
                  </a:cubicBezTo>
                  <a:cubicBezTo>
                    <a:pt x="2072" y="4915"/>
                    <a:pt x="3926" y="5333"/>
                    <a:pt x="5495" y="5757"/>
                  </a:cubicBezTo>
                  <a:cubicBezTo>
                    <a:pt x="6511" y="6032"/>
                    <a:pt x="7103" y="6463"/>
                    <a:pt x="7395" y="6735"/>
                  </a:cubicBezTo>
                  <a:cubicBezTo>
                    <a:pt x="7694" y="7145"/>
                    <a:pt x="8028" y="7608"/>
                    <a:pt x="8365" y="8078"/>
                  </a:cubicBezTo>
                  <a:cubicBezTo>
                    <a:pt x="8407" y="8151"/>
                    <a:pt x="8445" y="8224"/>
                    <a:pt x="8487" y="8290"/>
                  </a:cubicBezTo>
                  <a:cubicBezTo>
                    <a:pt x="8243" y="8012"/>
                    <a:pt x="7965" y="7729"/>
                    <a:pt x="7680" y="7531"/>
                  </a:cubicBezTo>
                  <a:cubicBezTo>
                    <a:pt x="7204" y="7198"/>
                    <a:pt x="6229" y="6938"/>
                    <a:pt x="5466" y="6938"/>
                  </a:cubicBezTo>
                  <a:cubicBezTo>
                    <a:pt x="4945" y="6938"/>
                    <a:pt x="4522" y="7059"/>
                    <a:pt x="4423" y="7361"/>
                  </a:cubicBezTo>
                  <a:cubicBezTo>
                    <a:pt x="4180" y="8105"/>
                    <a:pt x="5759" y="7779"/>
                    <a:pt x="7109" y="8008"/>
                  </a:cubicBezTo>
                  <a:cubicBezTo>
                    <a:pt x="8034" y="8164"/>
                    <a:pt x="8699" y="8718"/>
                    <a:pt x="9026" y="9049"/>
                  </a:cubicBezTo>
                  <a:cubicBezTo>
                    <a:pt x="9057" y="9083"/>
                    <a:pt x="9086" y="9115"/>
                    <a:pt x="9117" y="9145"/>
                  </a:cubicBezTo>
                  <a:cubicBezTo>
                    <a:pt x="9266" y="9365"/>
                    <a:pt x="9412" y="9577"/>
                    <a:pt x="9548" y="9779"/>
                  </a:cubicBezTo>
                  <a:cubicBezTo>
                    <a:pt x="9865" y="10252"/>
                    <a:pt x="10168" y="10701"/>
                    <a:pt x="10460" y="11132"/>
                  </a:cubicBezTo>
                  <a:cubicBezTo>
                    <a:pt x="10080" y="10642"/>
                    <a:pt x="9521" y="9998"/>
                    <a:pt x="8880" y="9553"/>
                  </a:cubicBezTo>
                  <a:cubicBezTo>
                    <a:pt x="8111" y="9015"/>
                    <a:pt x="7171" y="8749"/>
                    <a:pt x="6450" y="8749"/>
                  </a:cubicBezTo>
                  <a:cubicBezTo>
                    <a:pt x="6069" y="8749"/>
                    <a:pt x="5750" y="8824"/>
                    <a:pt x="5550" y="8972"/>
                  </a:cubicBezTo>
                  <a:cubicBezTo>
                    <a:pt x="4973" y="9403"/>
                    <a:pt x="7617" y="9824"/>
                    <a:pt x="8919" y="10294"/>
                  </a:cubicBezTo>
                  <a:cubicBezTo>
                    <a:pt x="9900" y="10648"/>
                    <a:pt x="10568" y="11355"/>
                    <a:pt x="10836" y="11679"/>
                  </a:cubicBezTo>
                  <a:cubicBezTo>
                    <a:pt x="11257" y="12288"/>
                    <a:pt x="11678" y="12879"/>
                    <a:pt x="12126" y="13505"/>
                  </a:cubicBezTo>
                  <a:cubicBezTo>
                    <a:pt x="11538" y="12938"/>
                    <a:pt x="10682" y="12318"/>
                    <a:pt x="9820" y="11737"/>
                  </a:cubicBezTo>
                  <a:cubicBezTo>
                    <a:pt x="9122" y="11272"/>
                    <a:pt x="8411" y="11081"/>
                    <a:pt x="7837" y="11081"/>
                  </a:cubicBezTo>
                  <a:cubicBezTo>
                    <a:pt x="7318" y="11081"/>
                    <a:pt x="6912" y="11238"/>
                    <a:pt x="6734" y="11491"/>
                  </a:cubicBezTo>
                  <a:cubicBezTo>
                    <a:pt x="6361" y="12023"/>
                    <a:pt x="7492" y="12058"/>
                    <a:pt x="9583" y="12527"/>
                  </a:cubicBezTo>
                  <a:cubicBezTo>
                    <a:pt x="11086" y="12865"/>
                    <a:pt x="12088" y="13651"/>
                    <a:pt x="12537" y="14069"/>
                  </a:cubicBezTo>
                  <a:cubicBezTo>
                    <a:pt x="12728" y="14330"/>
                    <a:pt x="12923" y="14597"/>
                    <a:pt x="13132" y="14876"/>
                  </a:cubicBezTo>
                  <a:cubicBezTo>
                    <a:pt x="13365" y="15193"/>
                    <a:pt x="13636" y="15516"/>
                    <a:pt x="13929" y="15833"/>
                  </a:cubicBezTo>
                  <a:cubicBezTo>
                    <a:pt x="13574" y="15673"/>
                    <a:pt x="13052" y="15436"/>
                    <a:pt x="12474" y="15182"/>
                  </a:cubicBezTo>
                  <a:cubicBezTo>
                    <a:pt x="11824" y="14897"/>
                    <a:pt x="11197" y="14594"/>
                    <a:pt x="10602" y="14215"/>
                  </a:cubicBezTo>
                  <a:cubicBezTo>
                    <a:pt x="10086" y="13886"/>
                    <a:pt x="9439" y="13544"/>
                    <a:pt x="8798" y="13544"/>
                  </a:cubicBezTo>
                  <a:cubicBezTo>
                    <a:pt x="8584" y="13544"/>
                    <a:pt x="8371" y="13582"/>
                    <a:pt x="8164" y="13672"/>
                  </a:cubicBezTo>
                  <a:cubicBezTo>
                    <a:pt x="7885" y="13791"/>
                    <a:pt x="7767" y="14024"/>
                    <a:pt x="7888" y="14305"/>
                  </a:cubicBezTo>
                  <a:cubicBezTo>
                    <a:pt x="7965" y="14476"/>
                    <a:pt x="8125" y="14594"/>
                    <a:pt x="8289" y="14685"/>
                  </a:cubicBezTo>
                  <a:cubicBezTo>
                    <a:pt x="9193" y="15196"/>
                    <a:pt x="10327" y="15339"/>
                    <a:pt x="11326" y="15572"/>
                  </a:cubicBezTo>
                  <a:cubicBezTo>
                    <a:pt x="12558" y="15861"/>
                    <a:pt x="13616" y="15982"/>
                    <a:pt x="14109" y="16031"/>
                  </a:cubicBezTo>
                  <a:cubicBezTo>
                    <a:pt x="14377" y="16320"/>
                    <a:pt x="14659" y="16601"/>
                    <a:pt x="14937" y="16873"/>
                  </a:cubicBezTo>
                  <a:cubicBezTo>
                    <a:pt x="14871" y="16883"/>
                    <a:pt x="14746" y="16904"/>
                    <a:pt x="14517" y="16946"/>
                  </a:cubicBezTo>
                  <a:cubicBezTo>
                    <a:pt x="14487" y="16951"/>
                    <a:pt x="14451" y="16954"/>
                    <a:pt x="14409" y="16954"/>
                  </a:cubicBezTo>
                  <a:cubicBezTo>
                    <a:pt x="13737" y="16954"/>
                    <a:pt x="11531" y="16331"/>
                    <a:pt x="10404" y="16177"/>
                  </a:cubicBezTo>
                  <a:cubicBezTo>
                    <a:pt x="10296" y="16163"/>
                    <a:pt x="10190" y="16156"/>
                    <a:pt x="10086" y="16156"/>
                  </a:cubicBezTo>
                  <a:cubicBezTo>
                    <a:pt x="9048" y="16156"/>
                    <a:pt x="8340" y="16842"/>
                    <a:pt x="9524" y="17269"/>
                  </a:cubicBezTo>
                  <a:cubicBezTo>
                    <a:pt x="9880" y="17398"/>
                    <a:pt x="10382" y="17445"/>
                    <a:pt x="10924" y="17445"/>
                  </a:cubicBezTo>
                  <a:cubicBezTo>
                    <a:pt x="12362" y="17445"/>
                    <a:pt x="14078" y="17116"/>
                    <a:pt x="14078" y="17116"/>
                  </a:cubicBezTo>
                  <a:lnTo>
                    <a:pt x="15018" y="16949"/>
                  </a:lnTo>
                  <a:cubicBezTo>
                    <a:pt x="16124" y="18011"/>
                    <a:pt x="17147" y="18825"/>
                    <a:pt x="17147" y="18825"/>
                  </a:cubicBezTo>
                  <a:lnTo>
                    <a:pt x="17585" y="18536"/>
                  </a:lnTo>
                  <a:cubicBezTo>
                    <a:pt x="17585" y="18536"/>
                    <a:pt x="16688" y="18279"/>
                    <a:pt x="15191" y="16838"/>
                  </a:cubicBezTo>
                  <a:cubicBezTo>
                    <a:pt x="15174" y="16731"/>
                    <a:pt x="15153" y="16483"/>
                    <a:pt x="15188" y="15986"/>
                  </a:cubicBezTo>
                  <a:cubicBezTo>
                    <a:pt x="15299" y="14385"/>
                    <a:pt x="16635" y="12590"/>
                    <a:pt x="15637" y="11028"/>
                  </a:cubicBezTo>
                  <a:cubicBezTo>
                    <a:pt x="15489" y="10796"/>
                    <a:pt x="15233" y="10627"/>
                    <a:pt x="14988" y="10627"/>
                  </a:cubicBezTo>
                  <a:cubicBezTo>
                    <a:pt x="14836" y="10627"/>
                    <a:pt x="14687" y="10693"/>
                    <a:pt x="14573" y="10851"/>
                  </a:cubicBezTo>
                  <a:cubicBezTo>
                    <a:pt x="14356" y="11146"/>
                    <a:pt x="14367" y="11647"/>
                    <a:pt x="14430" y="11988"/>
                  </a:cubicBezTo>
                  <a:cubicBezTo>
                    <a:pt x="14638" y="13123"/>
                    <a:pt x="14990" y="14128"/>
                    <a:pt x="14892" y="15307"/>
                  </a:cubicBezTo>
                  <a:cubicBezTo>
                    <a:pt x="14889" y="15363"/>
                    <a:pt x="14889" y="16153"/>
                    <a:pt x="14934" y="16584"/>
                  </a:cubicBezTo>
                  <a:cubicBezTo>
                    <a:pt x="14732" y="16379"/>
                    <a:pt x="14520" y="16156"/>
                    <a:pt x="14301" y="15906"/>
                  </a:cubicBezTo>
                  <a:cubicBezTo>
                    <a:pt x="14120" y="15461"/>
                    <a:pt x="13974" y="14994"/>
                    <a:pt x="13869" y="14525"/>
                  </a:cubicBezTo>
                  <a:cubicBezTo>
                    <a:pt x="13591" y="13275"/>
                    <a:pt x="13897" y="11954"/>
                    <a:pt x="13696" y="10684"/>
                  </a:cubicBezTo>
                  <a:cubicBezTo>
                    <a:pt x="13653" y="10404"/>
                    <a:pt x="13334" y="9849"/>
                    <a:pt x="13044" y="9849"/>
                  </a:cubicBezTo>
                  <a:cubicBezTo>
                    <a:pt x="12929" y="9849"/>
                    <a:pt x="12818" y="9936"/>
                    <a:pt x="12731" y="10162"/>
                  </a:cubicBezTo>
                  <a:cubicBezTo>
                    <a:pt x="12596" y="10517"/>
                    <a:pt x="12760" y="11191"/>
                    <a:pt x="12777" y="11567"/>
                  </a:cubicBezTo>
                  <a:cubicBezTo>
                    <a:pt x="12836" y="12639"/>
                    <a:pt x="12930" y="13756"/>
                    <a:pt x="13341" y="14758"/>
                  </a:cubicBezTo>
                  <a:cubicBezTo>
                    <a:pt x="13282" y="14685"/>
                    <a:pt x="13222" y="14608"/>
                    <a:pt x="13163" y="14531"/>
                  </a:cubicBezTo>
                  <a:cubicBezTo>
                    <a:pt x="13062" y="14253"/>
                    <a:pt x="12620" y="12983"/>
                    <a:pt x="12349" y="11463"/>
                  </a:cubicBezTo>
                  <a:cubicBezTo>
                    <a:pt x="12047" y="9741"/>
                    <a:pt x="12113" y="8280"/>
                    <a:pt x="11562" y="7813"/>
                  </a:cubicBezTo>
                  <a:cubicBezTo>
                    <a:pt x="11506" y="7765"/>
                    <a:pt x="11456" y="7743"/>
                    <a:pt x="11411" y="7743"/>
                  </a:cubicBezTo>
                  <a:cubicBezTo>
                    <a:pt x="11021" y="7743"/>
                    <a:pt x="11078" y="9471"/>
                    <a:pt x="11525" y="11282"/>
                  </a:cubicBezTo>
                  <a:cubicBezTo>
                    <a:pt x="11799" y="12402"/>
                    <a:pt x="12283" y="13296"/>
                    <a:pt x="12655" y="13871"/>
                  </a:cubicBezTo>
                  <a:cubicBezTo>
                    <a:pt x="12071" y="13108"/>
                    <a:pt x="11490" y="12329"/>
                    <a:pt x="10936" y="11574"/>
                  </a:cubicBezTo>
                  <a:cubicBezTo>
                    <a:pt x="10690" y="11164"/>
                    <a:pt x="10080" y="10051"/>
                    <a:pt x="10014" y="8836"/>
                  </a:cubicBezTo>
                  <a:cubicBezTo>
                    <a:pt x="9931" y="7308"/>
                    <a:pt x="9851" y="6059"/>
                    <a:pt x="9155" y="5294"/>
                  </a:cubicBezTo>
                  <a:cubicBezTo>
                    <a:pt x="8951" y="5072"/>
                    <a:pt x="8803" y="4962"/>
                    <a:pt x="8709" y="4962"/>
                  </a:cubicBezTo>
                  <a:cubicBezTo>
                    <a:pt x="8483" y="4962"/>
                    <a:pt x="8575" y="5603"/>
                    <a:pt x="8957" y="6825"/>
                  </a:cubicBezTo>
                  <a:cubicBezTo>
                    <a:pt x="9329" y="8012"/>
                    <a:pt x="9771" y="9605"/>
                    <a:pt x="10289" y="10680"/>
                  </a:cubicBezTo>
                  <a:cubicBezTo>
                    <a:pt x="9858" y="10082"/>
                    <a:pt x="9454" y="9515"/>
                    <a:pt x="9089" y="8999"/>
                  </a:cubicBezTo>
                  <a:cubicBezTo>
                    <a:pt x="8849" y="8471"/>
                    <a:pt x="8268" y="7100"/>
                    <a:pt x="8094" y="5913"/>
                  </a:cubicBezTo>
                  <a:cubicBezTo>
                    <a:pt x="7913" y="4672"/>
                    <a:pt x="7689" y="3914"/>
                    <a:pt x="7393" y="3914"/>
                  </a:cubicBezTo>
                  <a:cubicBezTo>
                    <a:pt x="7331" y="3914"/>
                    <a:pt x="7265" y="3948"/>
                    <a:pt x="7196" y="4018"/>
                  </a:cubicBezTo>
                  <a:cubicBezTo>
                    <a:pt x="6921" y="4292"/>
                    <a:pt x="7395" y="6119"/>
                    <a:pt x="8122" y="7608"/>
                  </a:cubicBezTo>
                  <a:cubicBezTo>
                    <a:pt x="7819" y="7170"/>
                    <a:pt x="7589" y="6828"/>
                    <a:pt x="7454" y="6630"/>
                  </a:cubicBezTo>
                  <a:cubicBezTo>
                    <a:pt x="7395" y="6536"/>
                    <a:pt x="7329" y="6439"/>
                    <a:pt x="7252" y="6342"/>
                  </a:cubicBezTo>
                  <a:cubicBezTo>
                    <a:pt x="7085" y="5736"/>
                    <a:pt x="6657" y="4313"/>
                    <a:pt x="5996" y="2769"/>
                  </a:cubicBezTo>
                  <a:cubicBezTo>
                    <a:pt x="5323" y="1200"/>
                    <a:pt x="4438" y="0"/>
                    <a:pt x="4147" y="0"/>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1182" name="Google Shape;345;p34"/>
            <p:cNvSpPr/>
            <p:nvPr/>
          </p:nvSpPr>
          <p:spPr>
            <a:xfrm rot="10800000">
              <a:off x="1751400" y="-4320"/>
              <a:ext cx="614520" cy="1659600"/>
            </a:xfrm>
            <a:custGeom>
              <a:avLst/>
              <a:gdLst/>
              <a:ahLst/>
              <a:cxnLst/>
              <a:rect l="l" t="t" r="r" b="b"/>
              <a:pathLst>
                <a:path w="9122" h="24630">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1183" name="Google Shape;346;p34"/>
            <p:cNvSpPr/>
            <p:nvPr/>
          </p:nvSpPr>
          <p:spPr>
            <a:xfrm rot="10800000">
              <a:off x="7494120" y="-27000"/>
              <a:ext cx="857880" cy="965520"/>
            </a:xfrm>
            <a:custGeom>
              <a:avLst/>
              <a:gdLst/>
              <a:ahLst/>
              <a:cxnLst/>
              <a:rect l="l" t="t" r="r" b="b"/>
              <a:pathLst>
                <a:path w="12736" h="14328">
                  <a:moveTo>
                    <a:pt x="3103" y="0"/>
                  </a:moveTo>
                  <a:cubicBezTo>
                    <a:pt x="3039" y="0"/>
                    <a:pt x="3012" y="82"/>
                    <a:pt x="3038" y="261"/>
                  </a:cubicBezTo>
                  <a:cubicBezTo>
                    <a:pt x="3146" y="981"/>
                    <a:pt x="4677" y="3375"/>
                    <a:pt x="5223" y="4711"/>
                  </a:cubicBezTo>
                  <a:cubicBezTo>
                    <a:pt x="5091" y="4523"/>
                    <a:pt x="4938" y="4325"/>
                    <a:pt x="4785" y="4133"/>
                  </a:cubicBezTo>
                  <a:cubicBezTo>
                    <a:pt x="4670" y="3911"/>
                    <a:pt x="4569" y="3667"/>
                    <a:pt x="4451" y="3473"/>
                  </a:cubicBezTo>
                  <a:cubicBezTo>
                    <a:pt x="4270" y="3177"/>
                    <a:pt x="4075" y="2888"/>
                    <a:pt x="3867" y="2614"/>
                  </a:cubicBezTo>
                  <a:cubicBezTo>
                    <a:pt x="3543" y="2179"/>
                    <a:pt x="3178" y="1768"/>
                    <a:pt x="2760" y="1424"/>
                  </a:cubicBezTo>
                  <a:cubicBezTo>
                    <a:pt x="2263" y="1013"/>
                    <a:pt x="1702" y="710"/>
                    <a:pt x="1058" y="637"/>
                  </a:cubicBezTo>
                  <a:cubicBezTo>
                    <a:pt x="997" y="629"/>
                    <a:pt x="812" y="607"/>
                    <a:pt x="620" y="607"/>
                  </a:cubicBezTo>
                  <a:cubicBezTo>
                    <a:pt x="318" y="607"/>
                    <a:pt x="0" y="662"/>
                    <a:pt x="130" y="909"/>
                  </a:cubicBezTo>
                  <a:cubicBezTo>
                    <a:pt x="164" y="971"/>
                    <a:pt x="227" y="1016"/>
                    <a:pt x="286" y="1058"/>
                  </a:cubicBezTo>
                  <a:cubicBezTo>
                    <a:pt x="871" y="1448"/>
                    <a:pt x="1525" y="1670"/>
                    <a:pt x="2147" y="1991"/>
                  </a:cubicBezTo>
                  <a:cubicBezTo>
                    <a:pt x="3077" y="2471"/>
                    <a:pt x="4281" y="3695"/>
                    <a:pt x="4782" y="4231"/>
                  </a:cubicBezTo>
                  <a:cubicBezTo>
                    <a:pt x="4851" y="4329"/>
                    <a:pt x="4935" y="4451"/>
                    <a:pt x="5032" y="4589"/>
                  </a:cubicBezTo>
                  <a:cubicBezTo>
                    <a:pt x="4266" y="3817"/>
                    <a:pt x="3062" y="3304"/>
                    <a:pt x="2396" y="3304"/>
                  </a:cubicBezTo>
                  <a:cubicBezTo>
                    <a:pt x="2282" y="3304"/>
                    <a:pt x="2183" y="3319"/>
                    <a:pt x="2106" y="3351"/>
                  </a:cubicBezTo>
                  <a:cubicBezTo>
                    <a:pt x="1448" y="3622"/>
                    <a:pt x="2823" y="3977"/>
                    <a:pt x="3984" y="4325"/>
                  </a:cubicBezTo>
                  <a:cubicBezTo>
                    <a:pt x="4740" y="4551"/>
                    <a:pt x="5171" y="4889"/>
                    <a:pt x="5383" y="5098"/>
                  </a:cubicBezTo>
                  <a:cubicBezTo>
                    <a:pt x="5596" y="5407"/>
                    <a:pt x="5835" y="5762"/>
                    <a:pt x="6079" y="6121"/>
                  </a:cubicBezTo>
                  <a:cubicBezTo>
                    <a:pt x="6107" y="6176"/>
                    <a:pt x="6134" y="6228"/>
                    <a:pt x="6166" y="6280"/>
                  </a:cubicBezTo>
                  <a:cubicBezTo>
                    <a:pt x="5988" y="6068"/>
                    <a:pt x="5787" y="5853"/>
                    <a:pt x="5578" y="5696"/>
                  </a:cubicBezTo>
                  <a:cubicBezTo>
                    <a:pt x="5217" y="5427"/>
                    <a:pt x="4451" y="5205"/>
                    <a:pt x="3871" y="5205"/>
                  </a:cubicBezTo>
                  <a:cubicBezTo>
                    <a:pt x="3512" y="5205"/>
                    <a:pt x="3225" y="5290"/>
                    <a:pt x="3149" y="5501"/>
                  </a:cubicBezTo>
                  <a:cubicBezTo>
                    <a:pt x="2955" y="6050"/>
                    <a:pt x="4141" y="5838"/>
                    <a:pt x="5143" y="6040"/>
                  </a:cubicBezTo>
                  <a:cubicBezTo>
                    <a:pt x="5829" y="6176"/>
                    <a:pt x="6312" y="6604"/>
                    <a:pt x="6552" y="6858"/>
                  </a:cubicBezTo>
                  <a:cubicBezTo>
                    <a:pt x="6573" y="6885"/>
                    <a:pt x="6594" y="6910"/>
                    <a:pt x="6615" y="6935"/>
                  </a:cubicBezTo>
                  <a:cubicBezTo>
                    <a:pt x="6723" y="7098"/>
                    <a:pt x="6827" y="7261"/>
                    <a:pt x="6924" y="7415"/>
                  </a:cubicBezTo>
                  <a:cubicBezTo>
                    <a:pt x="7151" y="7776"/>
                    <a:pt x="7366" y="8114"/>
                    <a:pt x="7575" y="8444"/>
                  </a:cubicBezTo>
                  <a:cubicBezTo>
                    <a:pt x="7303" y="8069"/>
                    <a:pt x="6897" y="7578"/>
                    <a:pt x="6431" y="7230"/>
                  </a:cubicBezTo>
                  <a:cubicBezTo>
                    <a:pt x="5847" y="6798"/>
                    <a:pt x="5119" y="6579"/>
                    <a:pt x="4573" y="6579"/>
                  </a:cubicBezTo>
                  <a:cubicBezTo>
                    <a:pt x="4316" y="6579"/>
                    <a:pt x="4098" y="6628"/>
                    <a:pt x="3957" y="6726"/>
                  </a:cubicBezTo>
                  <a:cubicBezTo>
                    <a:pt x="3518" y="7035"/>
                    <a:pt x="5481" y="7404"/>
                    <a:pt x="6441" y="7786"/>
                  </a:cubicBezTo>
                  <a:cubicBezTo>
                    <a:pt x="7165" y="8072"/>
                    <a:pt x="7652" y="8611"/>
                    <a:pt x="7843" y="8859"/>
                  </a:cubicBezTo>
                  <a:cubicBezTo>
                    <a:pt x="8146" y="9321"/>
                    <a:pt x="8445" y="9777"/>
                    <a:pt x="8769" y="10250"/>
                  </a:cubicBezTo>
                  <a:cubicBezTo>
                    <a:pt x="8340" y="9815"/>
                    <a:pt x="7718" y="9335"/>
                    <a:pt x="7085" y="8883"/>
                  </a:cubicBezTo>
                  <a:cubicBezTo>
                    <a:pt x="6553" y="8506"/>
                    <a:pt x="6001" y="8349"/>
                    <a:pt x="5564" y="8349"/>
                  </a:cubicBezTo>
                  <a:cubicBezTo>
                    <a:pt x="5203" y="8349"/>
                    <a:pt x="4919" y="8456"/>
                    <a:pt x="4788" y="8632"/>
                  </a:cubicBezTo>
                  <a:cubicBezTo>
                    <a:pt x="4496" y="9022"/>
                    <a:pt x="5338" y="9071"/>
                    <a:pt x="6890" y="9467"/>
                  </a:cubicBezTo>
                  <a:cubicBezTo>
                    <a:pt x="8003" y="9753"/>
                    <a:pt x="8737" y="10362"/>
                    <a:pt x="9061" y="10681"/>
                  </a:cubicBezTo>
                  <a:cubicBezTo>
                    <a:pt x="9200" y="10880"/>
                    <a:pt x="9339" y="11085"/>
                    <a:pt x="9489" y="11298"/>
                  </a:cubicBezTo>
                  <a:cubicBezTo>
                    <a:pt x="9656" y="11537"/>
                    <a:pt x="9854" y="11784"/>
                    <a:pt x="10063" y="12028"/>
                  </a:cubicBezTo>
                  <a:cubicBezTo>
                    <a:pt x="9802" y="11899"/>
                    <a:pt x="9416" y="11711"/>
                    <a:pt x="8991" y="11510"/>
                  </a:cubicBezTo>
                  <a:cubicBezTo>
                    <a:pt x="8514" y="11283"/>
                    <a:pt x="8052" y="11043"/>
                    <a:pt x="7613" y="10747"/>
                  </a:cubicBezTo>
                  <a:cubicBezTo>
                    <a:pt x="7224" y="10485"/>
                    <a:pt x="6732" y="10207"/>
                    <a:pt x="6242" y="10207"/>
                  </a:cubicBezTo>
                  <a:cubicBezTo>
                    <a:pt x="6096" y="10207"/>
                    <a:pt x="5951" y="10232"/>
                    <a:pt x="5808" y="10288"/>
                  </a:cubicBezTo>
                  <a:cubicBezTo>
                    <a:pt x="5596" y="10375"/>
                    <a:pt x="5501" y="10546"/>
                    <a:pt x="5588" y="10758"/>
                  </a:cubicBezTo>
                  <a:cubicBezTo>
                    <a:pt x="5641" y="10887"/>
                    <a:pt x="5759" y="10977"/>
                    <a:pt x="5877" y="11050"/>
                  </a:cubicBezTo>
                  <a:cubicBezTo>
                    <a:pt x="6542" y="11450"/>
                    <a:pt x="7387" y="11579"/>
                    <a:pt x="8125" y="11778"/>
                  </a:cubicBezTo>
                  <a:cubicBezTo>
                    <a:pt x="9040" y="12017"/>
                    <a:pt x="9826" y="12133"/>
                    <a:pt x="10192" y="12178"/>
                  </a:cubicBezTo>
                  <a:cubicBezTo>
                    <a:pt x="10386" y="12400"/>
                    <a:pt x="10592" y="12616"/>
                    <a:pt x="10794" y="12825"/>
                  </a:cubicBezTo>
                  <a:cubicBezTo>
                    <a:pt x="10744" y="12832"/>
                    <a:pt x="10651" y="12846"/>
                    <a:pt x="10476" y="12870"/>
                  </a:cubicBezTo>
                  <a:cubicBezTo>
                    <a:pt x="10459" y="12873"/>
                    <a:pt x="10438" y="12874"/>
                    <a:pt x="10415" y="12874"/>
                  </a:cubicBezTo>
                  <a:cubicBezTo>
                    <a:pt x="9937" y="12874"/>
                    <a:pt x="8275" y="12348"/>
                    <a:pt x="7425" y="12209"/>
                  </a:cubicBezTo>
                  <a:cubicBezTo>
                    <a:pt x="7327" y="12192"/>
                    <a:pt x="7230" y="12185"/>
                    <a:pt x="7137" y="12185"/>
                  </a:cubicBezTo>
                  <a:cubicBezTo>
                    <a:pt x="6390" y="12185"/>
                    <a:pt x="5890" y="12668"/>
                    <a:pt x="6744" y="13005"/>
                  </a:cubicBezTo>
                  <a:cubicBezTo>
                    <a:pt x="7055" y="13128"/>
                    <a:pt x="7521" y="13170"/>
                    <a:pt x="8010" y="13170"/>
                  </a:cubicBezTo>
                  <a:cubicBezTo>
                    <a:pt x="9030" y="13170"/>
                    <a:pt x="10147" y="12988"/>
                    <a:pt x="10147" y="12988"/>
                  </a:cubicBezTo>
                  <a:lnTo>
                    <a:pt x="10852" y="12884"/>
                  </a:lnTo>
                  <a:cubicBezTo>
                    <a:pt x="11653" y="13702"/>
                    <a:pt x="12401" y="14328"/>
                    <a:pt x="12401" y="14328"/>
                  </a:cubicBezTo>
                  <a:lnTo>
                    <a:pt x="12735" y="14126"/>
                  </a:lnTo>
                  <a:cubicBezTo>
                    <a:pt x="12735" y="14126"/>
                    <a:pt x="12070" y="13914"/>
                    <a:pt x="10985" y="12804"/>
                  </a:cubicBezTo>
                  <a:cubicBezTo>
                    <a:pt x="10974" y="12724"/>
                    <a:pt x="10961" y="12539"/>
                    <a:pt x="10998" y="12167"/>
                  </a:cubicBezTo>
                  <a:cubicBezTo>
                    <a:pt x="11117" y="10977"/>
                    <a:pt x="12154" y="9665"/>
                    <a:pt x="11441" y="8479"/>
                  </a:cubicBezTo>
                  <a:cubicBezTo>
                    <a:pt x="11333" y="8300"/>
                    <a:pt x="11139" y="8165"/>
                    <a:pt x="10952" y="8165"/>
                  </a:cubicBezTo>
                  <a:cubicBezTo>
                    <a:pt x="10843" y="8165"/>
                    <a:pt x="10736" y="8212"/>
                    <a:pt x="10651" y="8323"/>
                  </a:cubicBezTo>
                  <a:cubicBezTo>
                    <a:pt x="10484" y="8538"/>
                    <a:pt x="10481" y="8910"/>
                    <a:pt x="10518" y="9168"/>
                  </a:cubicBezTo>
                  <a:cubicBezTo>
                    <a:pt x="10651" y="10017"/>
                    <a:pt x="10891" y="10779"/>
                    <a:pt x="10794" y="11656"/>
                  </a:cubicBezTo>
                  <a:cubicBezTo>
                    <a:pt x="10790" y="11698"/>
                    <a:pt x="10773" y="12289"/>
                    <a:pt x="10797" y="12609"/>
                  </a:cubicBezTo>
                  <a:cubicBezTo>
                    <a:pt x="10651" y="12452"/>
                    <a:pt x="10497" y="12282"/>
                    <a:pt x="10338" y="12091"/>
                  </a:cubicBezTo>
                  <a:cubicBezTo>
                    <a:pt x="10213" y="11753"/>
                    <a:pt x="10115" y="11402"/>
                    <a:pt x="10046" y="11050"/>
                  </a:cubicBezTo>
                  <a:cubicBezTo>
                    <a:pt x="9864" y="10111"/>
                    <a:pt x="10122" y="9133"/>
                    <a:pt x="10000" y="8180"/>
                  </a:cubicBezTo>
                  <a:cubicBezTo>
                    <a:pt x="9973" y="7969"/>
                    <a:pt x="9744" y="7542"/>
                    <a:pt x="9527" y="7542"/>
                  </a:cubicBezTo>
                  <a:cubicBezTo>
                    <a:pt x="9443" y="7542"/>
                    <a:pt x="9362" y="7606"/>
                    <a:pt x="9294" y="7770"/>
                  </a:cubicBezTo>
                  <a:cubicBezTo>
                    <a:pt x="9182" y="8030"/>
                    <a:pt x="9291" y="8538"/>
                    <a:pt x="9297" y="8820"/>
                  </a:cubicBezTo>
                  <a:cubicBezTo>
                    <a:pt x="9315" y="9620"/>
                    <a:pt x="9363" y="10455"/>
                    <a:pt x="9649" y="11214"/>
                  </a:cubicBezTo>
                  <a:cubicBezTo>
                    <a:pt x="9604" y="11155"/>
                    <a:pt x="9562" y="11099"/>
                    <a:pt x="9520" y="11040"/>
                  </a:cubicBezTo>
                  <a:cubicBezTo>
                    <a:pt x="9450" y="10831"/>
                    <a:pt x="9148" y="9871"/>
                    <a:pt x="8978" y="8733"/>
                  </a:cubicBezTo>
                  <a:cubicBezTo>
                    <a:pt x="8790" y="7439"/>
                    <a:pt x="8869" y="6350"/>
                    <a:pt x="8469" y="5991"/>
                  </a:cubicBezTo>
                  <a:cubicBezTo>
                    <a:pt x="8427" y="5953"/>
                    <a:pt x="8389" y="5936"/>
                    <a:pt x="8355" y="5936"/>
                  </a:cubicBezTo>
                  <a:cubicBezTo>
                    <a:pt x="8067" y="5936"/>
                    <a:pt x="8073" y="7223"/>
                    <a:pt x="8365" y="8580"/>
                  </a:cubicBezTo>
                  <a:cubicBezTo>
                    <a:pt x="8549" y="9422"/>
                    <a:pt x="8887" y="10100"/>
                    <a:pt x="9155" y="10535"/>
                  </a:cubicBezTo>
                  <a:cubicBezTo>
                    <a:pt x="8734" y="9954"/>
                    <a:pt x="8320" y="9360"/>
                    <a:pt x="7923" y="8785"/>
                  </a:cubicBezTo>
                  <a:cubicBezTo>
                    <a:pt x="7746" y="8472"/>
                    <a:pt x="7318" y="7627"/>
                    <a:pt x="7293" y="6722"/>
                  </a:cubicBezTo>
                  <a:cubicBezTo>
                    <a:pt x="7262" y="5581"/>
                    <a:pt x="7231" y="4645"/>
                    <a:pt x="6726" y="4061"/>
                  </a:cubicBezTo>
                  <a:cubicBezTo>
                    <a:pt x="6577" y="3888"/>
                    <a:pt x="6468" y="3803"/>
                    <a:pt x="6399" y="3803"/>
                  </a:cubicBezTo>
                  <a:cubicBezTo>
                    <a:pt x="6233" y="3803"/>
                    <a:pt x="6288" y="4282"/>
                    <a:pt x="6545" y="5198"/>
                  </a:cubicBezTo>
                  <a:cubicBezTo>
                    <a:pt x="6799" y="6092"/>
                    <a:pt x="7095" y="7290"/>
                    <a:pt x="7457" y="8104"/>
                  </a:cubicBezTo>
                  <a:cubicBezTo>
                    <a:pt x="7147" y="7648"/>
                    <a:pt x="6858" y="7216"/>
                    <a:pt x="6598" y="6823"/>
                  </a:cubicBezTo>
                  <a:cubicBezTo>
                    <a:pt x="6431" y="6423"/>
                    <a:pt x="6027" y="5386"/>
                    <a:pt x="5922" y="4499"/>
                  </a:cubicBezTo>
                  <a:cubicBezTo>
                    <a:pt x="5813" y="3562"/>
                    <a:pt x="5662" y="2990"/>
                    <a:pt x="5438" y="2990"/>
                  </a:cubicBezTo>
                  <a:cubicBezTo>
                    <a:pt x="5393" y="2990"/>
                    <a:pt x="5344" y="3013"/>
                    <a:pt x="5293" y="3062"/>
                  </a:cubicBezTo>
                  <a:cubicBezTo>
                    <a:pt x="5081" y="3264"/>
                    <a:pt x="5394" y="4638"/>
                    <a:pt x="5905" y="5766"/>
                  </a:cubicBezTo>
                  <a:cubicBezTo>
                    <a:pt x="5689" y="5428"/>
                    <a:pt x="5526" y="5170"/>
                    <a:pt x="5429" y="5018"/>
                  </a:cubicBezTo>
                  <a:cubicBezTo>
                    <a:pt x="5387" y="4947"/>
                    <a:pt x="5338" y="4875"/>
                    <a:pt x="5286" y="4798"/>
                  </a:cubicBezTo>
                  <a:cubicBezTo>
                    <a:pt x="5171" y="4342"/>
                    <a:pt x="4882" y="3271"/>
                    <a:pt x="4423" y="2105"/>
                  </a:cubicBezTo>
                  <a:cubicBezTo>
                    <a:pt x="3954" y="917"/>
                    <a:pt x="3318" y="0"/>
                    <a:pt x="3103" y="0"/>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1184" name="Google Shape;347;p34"/>
            <p:cNvSpPr/>
            <p:nvPr/>
          </p:nvSpPr>
          <p:spPr>
            <a:xfrm rot="10800000">
              <a:off x="7019640" y="-24480"/>
              <a:ext cx="713160" cy="1146600"/>
            </a:xfrm>
            <a:custGeom>
              <a:avLst/>
              <a:gdLst/>
              <a:ahLst/>
              <a:cxnLst/>
              <a:rect l="l" t="t" r="r" b="b"/>
              <a:pathLst>
                <a:path w="10586" h="17016">
                  <a:moveTo>
                    <a:pt x="8443" y="0"/>
                  </a:moveTo>
                  <a:cubicBezTo>
                    <a:pt x="8399" y="0"/>
                    <a:pt x="8354" y="25"/>
                    <a:pt x="8310" y="82"/>
                  </a:cubicBezTo>
                  <a:cubicBezTo>
                    <a:pt x="8264" y="142"/>
                    <a:pt x="8250" y="214"/>
                    <a:pt x="8239" y="288"/>
                  </a:cubicBezTo>
                  <a:cubicBezTo>
                    <a:pt x="8125" y="980"/>
                    <a:pt x="8191" y="1669"/>
                    <a:pt x="8156" y="2369"/>
                  </a:cubicBezTo>
                  <a:cubicBezTo>
                    <a:pt x="8104" y="3412"/>
                    <a:pt x="7485" y="5012"/>
                    <a:pt x="7203" y="5691"/>
                  </a:cubicBezTo>
                  <a:cubicBezTo>
                    <a:pt x="7144" y="5792"/>
                    <a:pt x="7067" y="5921"/>
                    <a:pt x="6980" y="6067"/>
                  </a:cubicBezTo>
                  <a:cubicBezTo>
                    <a:pt x="7433" y="4877"/>
                    <a:pt x="7318" y="3283"/>
                    <a:pt x="6900" y="2890"/>
                  </a:cubicBezTo>
                  <a:cubicBezTo>
                    <a:pt x="6828" y="2823"/>
                    <a:pt x="6770" y="2792"/>
                    <a:pt x="6725" y="2792"/>
                  </a:cubicBezTo>
                  <a:cubicBezTo>
                    <a:pt x="6448" y="2792"/>
                    <a:pt x="6648" y="3970"/>
                    <a:pt x="6789" y="5006"/>
                  </a:cubicBezTo>
                  <a:cubicBezTo>
                    <a:pt x="6893" y="5785"/>
                    <a:pt x="6765" y="6317"/>
                    <a:pt x="6664" y="6595"/>
                  </a:cubicBezTo>
                  <a:cubicBezTo>
                    <a:pt x="6465" y="6919"/>
                    <a:pt x="6246" y="7284"/>
                    <a:pt x="6017" y="7653"/>
                  </a:cubicBezTo>
                  <a:cubicBezTo>
                    <a:pt x="5978" y="7702"/>
                    <a:pt x="5940" y="7750"/>
                    <a:pt x="5905" y="7796"/>
                  </a:cubicBezTo>
                  <a:cubicBezTo>
                    <a:pt x="6027" y="7549"/>
                    <a:pt x="6142" y="7274"/>
                    <a:pt x="6197" y="7020"/>
                  </a:cubicBezTo>
                  <a:cubicBezTo>
                    <a:pt x="6348" y="6320"/>
                    <a:pt x="5969" y="4730"/>
                    <a:pt x="5402" y="4730"/>
                  </a:cubicBezTo>
                  <a:cubicBezTo>
                    <a:pt x="5393" y="4730"/>
                    <a:pt x="5385" y="4730"/>
                    <a:pt x="5376" y="4731"/>
                  </a:cubicBezTo>
                  <a:cubicBezTo>
                    <a:pt x="4792" y="4776"/>
                    <a:pt x="5474" y="5771"/>
                    <a:pt x="5704" y="6766"/>
                  </a:cubicBezTo>
                  <a:cubicBezTo>
                    <a:pt x="5863" y="7448"/>
                    <a:pt x="5672" y="8063"/>
                    <a:pt x="5540" y="8387"/>
                  </a:cubicBezTo>
                  <a:cubicBezTo>
                    <a:pt x="5522" y="8418"/>
                    <a:pt x="5512" y="8447"/>
                    <a:pt x="5498" y="8477"/>
                  </a:cubicBezTo>
                  <a:cubicBezTo>
                    <a:pt x="5390" y="8644"/>
                    <a:pt x="5286" y="8805"/>
                    <a:pt x="5185" y="8958"/>
                  </a:cubicBezTo>
                  <a:cubicBezTo>
                    <a:pt x="4952" y="9312"/>
                    <a:pt x="4732" y="9646"/>
                    <a:pt x="4520" y="9974"/>
                  </a:cubicBezTo>
                  <a:cubicBezTo>
                    <a:pt x="4747" y="9574"/>
                    <a:pt x="5025" y="8999"/>
                    <a:pt x="5150" y="8429"/>
                  </a:cubicBezTo>
                  <a:cubicBezTo>
                    <a:pt x="5376" y="7385"/>
                    <a:pt x="5053" y="6244"/>
                    <a:pt x="4590" y="5969"/>
                  </a:cubicBezTo>
                  <a:cubicBezTo>
                    <a:pt x="4560" y="5952"/>
                    <a:pt x="4534" y="5943"/>
                    <a:pt x="4512" y="5943"/>
                  </a:cubicBezTo>
                  <a:cubicBezTo>
                    <a:pt x="4186" y="5943"/>
                    <a:pt x="4604" y="7705"/>
                    <a:pt x="4649" y="8669"/>
                  </a:cubicBezTo>
                  <a:cubicBezTo>
                    <a:pt x="4687" y="9449"/>
                    <a:pt x="4395" y="10113"/>
                    <a:pt x="4252" y="10391"/>
                  </a:cubicBezTo>
                  <a:cubicBezTo>
                    <a:pt x="3953" y="10857"/>
                    <a:pt x="3664" y="11316"/>
                    <a:pt x="3366" y="11807"/>
                  </a:cubicBezTo>
                  <a:cubicBezTo>
                    <a:pt x="3584" y="11236"/>
                    <a:pt x="3766" y="10471"/>
                    <a:pt x="3915" y="9706"/>
                  </a:cubicBezTo>
                  <a:cubicBezTo>
                    <a:pt x="4145" y="8537"/>
                    <a:pt x="3671" y="7615"/>
                    <a:pt x="3199" y="7514"/>
                  </a:cubicBezTo>
                  <a:cubicBezTo>
                    <a:pt x="3171" y="7508"/>
                    <a:pt x="3145" y="7505"/>
                    <a:pt x="3122" y="7505"/>
                  </a:cubicBezTo>
                  <a:cubicBezTo>
                    <a:pt x="2757" y="7505"/>
                    <a:pt x="3040" y="8289"/>
                    <a:pt x="3303" y="9775"/>
                  </a:cubicBezTo>
                  <a:cubicBezTo>
                    <a:pt x="3504" y="10906"/>
                    <a:pt x="3250" y="11821"/>
                    <a:pt x="3094" y="12253"/>
                  </a:cubicBezTo>
                  <a:cubicBezTo>
                    <a:pt x="2969" y="12458"/>
                    <a:pt x="2840" y="12670"/>
                    <a:pt x="2708" y="12893"/>
                  </a:cubicBezTo>
                  <a:cubicBezTo>
                    <a:pt x="2558" y="13147"/>
                    <a:pt x="2415" y="13428"/>
                    <a:pt x="2280" y="13717"/>
                  </a:cubicBezTo>
                  <a:cubicBezTo>
                    <a:pt x="2290" y="13428"/>
                    <a:pt x="2301" y="13001"/>
                    <a:pt x="2308" y="12527"/>
                  </a:cubicBezTo>
                  <a:cubicBezTo>
                    <a:pt x="2318" y="11999"/>
                    <a:pt x="2346" y="11480"/>
                    <a:pt x="2436" y="10962"/>
                  </a:cubicBezTo>
                  <a:cubicBezTo>
                    <a:pt x="2537" y="10360"/>
                    <a:pt x="2593" y="9591"/>
                    <a:pt x="2106" y="9125"/>
                  </a:cubicBezTo>
                  <a:cubicBezTo>
                    <a:pt x="2021" y="9044"/>
                    <a:pt x="1930" y="9001"/>
                    <a:pt x="1838" y="9001"/>
                  </a:cubicBezTo>
                  <a:cubicBezTo>
                    <a:pt x="1753" y="9001"/>
                    <a:pt x="1668" y="9039"/>
                    <a:pt x="1591" y="9118"/>
                  </a:cubicBezTo>
                  <a:cubicBezTo>
                    <a:pt x="1493" y="9219"/>
                    <a:pt x="1463" y="9365"/>
                    <a:pt x="1445" y="9504"/>
                  </a:cubicBezTo>
                  <a:cubicBezTo>
                    <a:pt x="1354" y="10273"/>
                    <a:pt x="1584" y="11098"/>
                    <a:pt x="1709" y="11853"/>
                  </a:cubicBezTo>
                  <a:cubicBezTo>
                    <a:pt x="1866" y="12781"/>
                    <a:pt x="2085" y="13547"/>
                    <a:pt x="2197" y="13898"/>
                  </a:cubicBezTo>
                  <a:cubicBezTo>
                    <a:pt x="2075" y="14170"/>
                    <a:pt x="1959" y="14444"/>
                    <a:pt x="1855" y="14712"/>
                  </a:cubicBezTo>
                  <a:cubicBezTo>
                    <a:pt x="1827" y="14671"/>
                    <a:pt x="1779" y="14591"/>
                    <a:pt x="1681" y="14444"/>
                  </a:cubicBezTo>
                  <a:cubicBezTo>
                    <a:pt x="1479" y="14125"/>
                    <a:pt x="1261" y="12263"/>
                    <a:pt x="1028" y="11393"/>
                  </a:cubicBezTo>
                  <a:cubicBezTo>
                    <a:pt x="889" y="10875"/>
                    <a:pt x="543" y="10505"/>
                    <a:pt x="295" y="10505"/>
                  </a:cubicBezTo>
                  <a:cubicBezTo>
                    <a:pt x="125" y="10505"/>
                    <a:pt x="1" y="10679"/>
                    <a:pt x="22" y="11098"/>
                  </a:cubicBezTo>
                  <a:cubicBezTo>
                    <a:pt x="71" y="12131"/>
                    <a:pt x="1438" y="14191"/>
                    <a:pt x="1438" y="14191"/>
                  </a:cubicBezTo>
                  <a:lnTo>
                    <a:pt x="1824" y="14793"/>
                  </a:lnTo>
                  <a:cubicBezTo>
                    <a:pt x="1413" y="15857"/>
                    <a:pt x="1149" y="16797"/>
                    <a:pt x="1149" y="16797"/>
                  </a:cubicBezTo>
                  <a:lnTo>
                    <a:pt x="1473" y="17015"/>
                  </a:lnTo>
                  <a:cubicBezTo>
                    <a:pt x="1473" y="17015"/>
                    <a:pt x="1389" y="16326"/>
                    <a:pt x="1953" y="14879"/>
                  </a:cubicBezTo>
                  <a:cubicBezTo>
                    <a:pt x="2022" y="14834"/>
                    <a:pt x="2186" y="14751"/>
                    <a:pt x="2537" y="14629"/>
                  </a:cubicBezTo>
                  <a:cubicBezTo>
                    <a:pt x="3671" y="14246"/>
                    <a:pt x="5296" y="14650"/>
                    <a:pt x="6083" y="13508"/>
                  </a:cubicBezTo>
                  <a:cubicBezTo>
                    <a:pt x="6271" y="13234"/>
                    <a:pt x="6267" y="12813"/>
                    <a:pt x="5898" y="12726"/>
                  </a:cubicBezTo>
                  <a:cubicBezTo>
                    <a:pt x="5855" y="12716"/>
                    <a:pt x="5811" y="12711"/>
                    <a:pt x="5765" y="12711"/>
                  </a:cubicBezTo>
                  <a:cubicBezTo>
                    <a:pt x="5526" y="12711"/>
                    <a:pt x="5255" y="12836"/>
                    <a:pt x="5074" y="12956"/>
                  </a:cubicBezTo>
                  <a:cubicBezTo>
                    <a:pt x="4353" y="13425"/>
                    <a:pt x="3759" y="13958"/>
                    <a:pt x="2920" y="14232"/>
                  </a:cubicBezTo>
                  <a:cubicBezTo>
                    <a:pt x="2882" y="14246"/>
                    <a:pt x="2335" y="14472"/>
                    <a:pt x="2054" y="14629"/>
                  </a:cubicBezTo>
                  <a:cubicBezTo>
                    <a:pt x="2134" y="14430"/>
                    <a:pt x="2227" y="14218"/>
                    <a:pt x="2335" y="13996"/>
                  </a:cubicBezTo>
                  <a:cubicBezTo>
                    <a:pt x="2593" y="13741"/>
                    <a:pt x="2871" y="13508"/>
                    <a:pt x="3163" y="13300"/>
                  </a:cubicBezTo>
                  <a:cubicBezTo>
                    <a:pt x="3943" y="12747"/>
                    <a:pt x="4941" y="12580"/>
                    <a:pt x="5759" y="12075"/>
                  </a:cubicBezTo>
                  <a:cubicBezTo>
                    <a:pt x="6009" y="11921"/>
                    <a:pt x="6465" y="11261"/>
                    <a:pt x="5870" y="11261"/>
                  </a:cubicBezTo>
                  <a:cubicBezTo>
                    <a:pt x="5861" y="11261"/>
                    <a:pt x="5852" y="11261"/>
                    <a:pt x="5842" y="11261"/>
                  </a:cubicBezTo>
                  <a:cubicBezTo>
                    <a:pt x="5557" y="11268"/>
                    <a:pt x="5140" y="11574"/>
                    <a:pt x="4886" y="11696"/>
                  </a:cubicBezTo>
                  <a:cubicBezTo>
                    <a:pt x="4165" y="12044"/>
                    <a:pt x="3421" y="12434"/>
                    <a:pt x="2850" y="13004"/>
                  </a:cubicBezTo>
                  <a:cubicBezTo>
                    <a:pt x="2885" y="12941"/>
                    <a:pt x="2920" y="12879"/>
                    <a:pt x="2955" y="12816"/>
                  </a:cubicBezTo>
                  <a:cubicBezTo>
                    <a:pt x="3118" y="12667"/>
                    <a:pt x="3867" y="11995"/>
                    <a:pt x="4837" y="11372"/>
                  </a:cubicBezTo>
                  <a:cubicBezTo>
                    <a:pt x="5933" y="10666"/>
                    <a:pt x="6959" y="10290"/>
                    <a:pt x="7120" y="9779"/>
                  </a:cubicBezTo>
                  <a:cubicBezTo>
                    <a:pt x="7162" y="9645"/>
                    <a:pt x="7104" y="9585"/>
                    <a:pt x="6972" y="9585"/>
                  </a:cubicBezTo>
                  <a:cubicBezTo>
                    <a:pt x="6600" y="9585"/>
                    <a:pt x="5642" y="10069"/>
                    <a:pt x="4722" y="10750"/>
                  </a:cubicBezTo>
                  <a:cubicBezTo>
                    <a:pt x="4030" y="11265"/>
                    <a:pt x="3553" y="11853"/>
                    <a:pt x="3265" y="12277"/>
                  </a:cubicBezTo>
                  <a:cubicBezTo>
                    <a:pt x="3619" y="11654"/>
                    <a:pt x="3992" y="11028"/>
                    <a:pt x="4350" y="10430"/>
                  </a:cubicBezTo>
                  <a:cubicBezTo>
                    <a:pt x="4562" y="10141"/>
                    <a:pt x="5153" y="9399"/>
                    <a:pt x="5972" y="9007"/>
                  </a:cubicBezTo>
                  <a:cubicBezTo>
                    <a:pt x="6998" y="8509"/>
                    <a:pt x="7836" y="8092"/>
                    <a:pt x="8159" y="7392"/>
                  </a:cubicBezTo>
                  <a:cubicBezTo>
                    <a:pt x="8300" y="7092"/>
                    <a:pt x="8306" y="6945"/>
                    <a:pt x="8184" y="6945"/>
                  </a:cubicBezTo>
                  <a:cubicBezTo>
                    <a:pt x="8023" y="6945"/>
                    <a:pt x="7639" y="7202"/>
                    <a:pt x="7050" y="7698"/>
                  </a:cubicBezTo>
                  <a:cubicBezTo>
                    <a:pt x="6340" y="8297"/>
                    <a:pt x="5370" y="9059"/>
                    <a:pt x="4778" y="9727"/>
                  </a:cubicBezTo>
                  <a:cubicBezTo>
                    <a:pt x="5066" y="9257"/>
                    <a:pt x="5341" y="8815"/>
                    <a:pt x="5592" y="8415"/>
                  </a:cubicBezTo>
                  <a:cubicBezTo>
                    <a:pt x="5888" y="8098"/>
                    <a:pt x="6664" y="7302"/>
                    <a:pt x="7429" y="6843"/>
                  </a:cubicBezTo>
                  <a:cubicBezTo>
                    <a:pt x="8403" y="6255"/>
                    <a:pt x="8866" y="5834"/>
                    <a:pt x="8477" y="5677"/>
                  </a:cubicBezTo>
                  <a:cubicBezTo>
                    <a:pt x="8461" y="5670"/>
                    <a:pt x="8442" y="5667"/>
                    <a:pt x="8420" y="5667"/>
                  </a:cubicBezTo>
                  <a:cubicBezTo>
                    <a:pt x="8076" y="5667"/>
                    <a:pt x="7036" y="6473"/>
                    <a:pt x="6271" y="7347"/>
                  </a:cubicBezTo>
                  <a:cubicBezTo>
                    <a:pt x="6486" y="7013"/>
                    <a:pt x="6653" y="6756"/>
                    <a:pt x="6754" y="6606"/>
                  </a:cubicBezTo>
                  <a:cubicBezTo>
                    <a:pt x="6799" y="6539"/>
                    <a:pt x="6844" y="6463"/>
                    <a:pt x="6893" y="6383"/>
                  </a:cubicBezTo>
                  <a:cubicBezTo>
                    <a:pt x="7262" y="6094"/>
                    <a:pt x="8118" y="5388"/>
                    <a:pt x="8991" y="4487"/>
                  </a:cubicBezTo>
                  <a:cubicBezTo>
                    <a:pt x="9985" y="3459"/>
                    <a:pt x="10586" y="2380"/>
                    <a:pt x="10303" y="2380"/>
                  </a:cubicBezTo>
                  <a:cubicBezTo>
                    <a:pt x="10258" y="2380"/>
                    <a:pt x="10191" y="2407"/>
                    <a:pt x="10101" y="2465"/>
                  </a:cubicBezTo>
                  <a:cubicBezTo>
                    <a:pt x="9489" y="2859"/>
                    <a:pt x="7937" y="5242"/>
                    <a:pt x="6949" y="6289"/>
                  </a:cubicBezTo>
                  <a:cubicBezTo>
                    <a:pt x="7064" y="6094"/>
                    <a:pt x="7182" y="5876"/>
                    <a:pt x="7293" y="5656"/>
                  </a:cubicBezTo>
                  <a:cubicBezTo>
                    <a:pt x="7446" y="5458"/>
                    <a:pt x="7631" y="5266"/>
                    <a:pt x="7756" y="5078"/>
                  </a:cubicBezTo>
                  <a:cubicBezTo>
                    <a:pt x="7951" y="4790"/>
                    <a:pt x="8135" y="4494"/>
                    <a:pt x="8302" y="4191"/>
                  </a:cubicBezTo>
                  <a:cubicBezTo>
                    <a:pt x="8560" y="3715"/>
                    <a:pt x="8786" y="3214"/>
                    <a:pt x="8928" y="2692"/>
                  </a:cubicBezTo>
                  <a:cubicBezTo>
                    <a:pt x="9095" y="2069"/>
                    <a:pt x="9137" y="1436"/>
                    <a:pt x="8943" y="816"/>
                  </a:cubicBezTo>
                  <a:cubicBezTo>
                    <a:pt x="8898" y="688"/>
                    <a:pt x="8677" y="0"/>
                    <a:pt x="8443" y="0"/>
                  </a:cubicBez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1185" name="Google Shape;348;p34"/>
            <p:cNvSpPr/>
            <p:nvPr/>
          </p:nvSpPr>
          <p:spPr>
            <a:xfrm rot="10800000">
              <a:off x="6545160" y="-26280"/>
              <a:ext cx="713160" cy="1146600"/>
            </a:xfrm>
            <a:custGeom>
              <a:avLst/>
              <a:gdLst/>
              <a:ahLst/>
              <a:cxnLst/>
              <a:rect l="l" t="t" r="r" b="b"/>
              <a:pathLst>
                <a:path w="10585" h="17018">
                  <a:moveTo>
                    <a:pt x="8444" y="0"/>
                  </a:moveTo>
                  <a:cubicBezTo>
                    <a:pt x="8400" y="0"/>
                    <a:pt x="8355" y="24"/>
                    <a:pt x="8311" y="81"/>
                  </a:cubicBezTo>
                  <a:cubicBezTo>
                    <a:pt x="8266" y="140"/>
                    <a:pt x="8252" y="213"/>
                    <a:pt x="8242" y="286"/>
                  </a:cubicBezTo>
                  <a:cubicBezTo>
                    <a:pt x="8127" y="982"/>
                    <a:pt x="8193" y="1668"/>
                    <a:pt x="8158" y="2367"/>
                  </a:cubicBezTo>
                  <a:cubicBezTo>
                    <a:pt x="8102" y="3411"/>
                    <a:pt x="7483" y="5014"/>
                    <a:pt x="7205" y="5690"/>
                  </a:cubicBezTo>
                  <a:cubicBezTo>
                    <a:pt x="7145" y="5794"/>
                    <a:pt x="7069" y="5919"/>
                    <a:pt x="6982" y="6069"/>
                  </a:cubicBezTo>
                  <a:cubicBezTo>
                    <a:pt x="7434" y="4879"/>
                    <a:pt x="7316" y="3282"/>
                    <a:pt x="6898" y="2889"/>
                  </a:cubicBezTo>
                  <a:cubicBezTo>
                    <a:pt x="6827" y="2822"/>
                    <a:pt x="6769" y="2791"/>
                    <a:pt x="6725" y="2791"/>
                  </a:cubicBezTo>
                  <a:cubicBezTo>
                    <a:pt x="6450" y="2791"/>
                    <a:pt x="6650" y="3968"/>
                    <a:pt x="6791" y="5004"/>
                  </a:cubicBezTo>
                  <a:cubicBezTo>
                    <a:pt x="6895" y="5783"/>
                    <a:pt x="6766" y="6316"/>
                    <a:pt x="6662" y="6594"/>
                  </a:cubicBezTo>
                  <a:cubicBezTo>
                    <a:pt x="6467" y="6918"/>
                    <a:pt x="6245" y="7283"/>
                    <a:pt x="6018" y="7652"/>
                  </a:cubicBezTo>
                  <a:cubicBezTo>
                    <a:pt x="5980" y="7700"/>
                    <a:pt x="5941" y="7749"/>
                    <a:pt x="5907" y="7798"/>
                  </a:cubicBezTo>
                  <a:cubicBezTo>
                    <a:pt x="6029" y="7548"/>
                    <a:pt x="6143" y="7273"/>
                    <a:pt x="6196" y="7022"/>
                  </a:cubicBezTo>
                  <a:cubicBezTo>
                    <a:pt x="6350" y="6319"/>
                    <a:pt x="5971" y="4728"/>
                    <a:pt x="5400" y="4728"/>
                  </a:cubicBezTo>
                  <a:cubicBezTo>
                    <a:pt x="5392" y="4728"/>
                    <a:pt x="5383" y="4729"/>
                    <a:pt x="5374" y="4729"/>
                  </a:cubicBezTo>
                  <a:cubicBezTo>
                    <a:pt x="4793" y="4778"/>
                    <a:pt x="5472" y="5770"/>
                    <a:pt x="5705" y="6764"/>
                  </a:cubicBezTo>
                  <a:cubicBezTo>
                    <a:pt x="5865" y="7447"/>
                    <a:pt x="5674" y="8066"/>
                    <a:pt x="5538" y="8386"/>
                  </a:cubicBezTo>
                  <a:cubicBezTo>
                    <a:pt x="5524" y="8417"/>
                    <a:pt x="5511" y="8445"/>
                    <a:pt x="5500" y="8476"/>
                  </a:cubicBezTo>
                  <a:cubicBezTo>
                    <a:pt x="5392" y="8643"/>
                    <a:pt x="5288" y="8803"/>
                    <a:pt x="5187" y="8956"/>
                  </a:cubicBezTo>
                  <a:cubicBezTo>
                    <a:pt x="4954" y="9311"/>
                    <a:pt x="4731" y="9645"/>
                    <a:pt x="4519" y="9976"/>
                  </a:cubicBezTo>
                  <a:cubicBezTo>
                    <a:pt x="4748" y="9572"/>
                    <a:pt x="5027" y="8998"/>
                    <a:pt x="5152" y="8431"/>
                  </a:cubicBezTo>
                  <a:cubicBezTo>
                    <a:pt x="5378" y="7384"/>
                    <a:pt x="5051" y="6246"/>
                    <a:pt x="4589" y="5971"/>
                  </a:cubicBezTo>
                  <a:cubicBezTo>
                    <a:pt x="4559" y="5953"/>
                    <a:pt x="4532" y="5945"/>
                    <a:pt x="4510" y="5945"/>
                  </a:cubicBezTo>
                  <a:cubicBezTo>
                    <a:pt x="4185" y="5945"/>
                    <a:pt x="4605" y="7705"/>
                    <a:pt x="4651" y="8671"/>
                  </a:cubicBezTo>
                  <a:cubicBezTo>
                    <a:pt x="4689" y="9447"/>
                    <a:pt x="4397" y="10112"/>
                    <a:pt x="4251" y="10390"/>
                  </a:cubicBezTo>
                  <a:cubicBezTo>
                    <a:pt x="3955" y="10856"/>
                    <a:pt x="3666" y="11315"/>
                    <a:pt x="3367" y="11806"/>
                  </a:cubicBezTo>
                  <a:cubicBezTo>
                    <a:pt x="3587" y="11235"/>
                    <a:pt x="3767" y="10470"/>
                    <a:pt x="3917" y="9708"/>
                  </a:cubicBezTo>
                  <a:cubicBezTo>
                    <a:pt x="4143" y="8539"/>
                    <a:pt x="3674" y="7614"/>
                    <a:pt x="3197" y="7513"/>
                  </a:cubicBezTo>
                  <a:cubicBezTo>
                    <a:pt x="3169" y="7506"/>
                    <a:pt x="3144" y="7503"/>
                    <a:pt x="3121" y="7503"/>
                  </a:cubicBezTo>
                  <a:cubicBezTo>
                    <a:pt x="2759" y="7503"/>
                    <a:pt x="3043" y="8287"/>
                    <a:pt x="3304" y="9774"/>
                  </a:cubicBezTo>
                  <a:cubicBezTo>
                    <a:pt x="3507" y="10905"/>
                    <a:pt x="3253" y="11824"/>
                    <a:pt x="3096" y="12251"/>
                  </a:cubicBezTo>
                  <a:cubicBezTo>
                    <a:pt x="2970" y="12457"/>
                    <a:pt x="2842" y="12672"/>
                    <a:pt x="2710" y="12892"/>
                  </a:cubicBezTo>
                  <a:cubicBezTo>
                    <a:pt x="2560" y="13145"/>
                    <a:pt x="2418" y="13427"/>
                    <a:pt x="2282" y="13719"/>
                  </a:cubicBezTo>
                  <a:cubicBezTo>
                    <a:pt x="2288" y="13427"/>
                    <a:pt x="2302" y="12999"/>
                    <a:pt x="2309" y="12526"/>
                  </a:cubicBezTo>
                  <a:cubicBezTo>
                    <a:pt x="2320" y="12001"/>
                    <a:pt x="2348" y="11482"/>
                    <a:pt x="2439" y="10960"/>
                  </a:cubicBezTo>
                  <a:cubicBezTo>
                    <a:pt x="2539" y="10362"/>
                    <a:pt x="2591" y="9590"/>
                    <a:pt x="2108" y="9127"/>
                  </a:cubicBezTo>
                  <a:cubicBezTo>
                    <a:pt x="2023" y="9044"/>
                    <a:pt x="1930" y="9000"/>
                    <a:pt x="1838" y="9000"/>
                  </a:cubicBezTo>
                  <a:cubicBezTo>
                    <a:pt x="1753" y="9000"/>
                    <a:pt x="1668" y="9038"/>
                    <a:pt x="1593" y="9117"/>
                  </a:cubicBezTo>
                  <a:cubicBezTo>
                    <a:pt x="1495" y="9221"/>
                    <a:pt x="1464" y="9364"/>
                    <a:pt x="1447" y="9502"/>
                  </a:cubicBezTo>
                  <a:cubicBezTo>
                    <a:pt x="1356" y="10271"/>
                    <a:pt x="1583" y="11096"/>
                    <a:pt x="1711" y="11851"/>
                  </a:cubicBezTo>
                  <a:cubicBezTo>
                    <a:pt x="1867" y="12784"/>
                    <a:pt x="2087" y="13545"/>
                    <a:pt x="2198" y="13900"/>
                  </a:cubicBezTo>
                  <a:cubicBezTo>
                    <a:pt x="2076" y="14168"/>
                    <a:pt x="1962" y="14443"/>
                    <a:pt x="1857" y="14711"/>
                  </a:cubicBezTo>
                  <a:cubicBezTo>
                    <a:pt x="1829" y="14669"/>
                    <a:pt x="1781" y="14592"/>
                    <a:pt x="1683" y="14443"/>
                  </a:cubicBezTo>
                  <a:cubicBezTo>
                    <a:pt x="1478" y="14127"/>
                    <a:pt x="1262" y="12262"/>
                    <a:pt x="1029" y="11392"/>
                  </a:cubicBezTo>
                  <a:cubicBezTo>
                    <a:pt x="889" y="10874"/>
                    <a:pt x="543" y="10504"/>
                    <a:pt x="295" y="10504"/>
                  </a:cubicBezTo>
                  <a:cubicBezTo>
                    <a:pt x="125" y="10504"/>
                    <a:pt x="0" y="10679"/>
                    <a:pt x="20" y="11100"/>
                  </a:cubicBezTo>
                  <a:cubicBezTo>
                    <a:pt x="72" y="12129"/>
                    <a:pt x="1440" y="14193"/>
                    <a:pt x="1440" y="14193"/>
                  </a:cubicBezTo>
                  <a:lnTo>
                    <a:pt x="1826" y="14791"/>
                  </a:lnTo>
                  <a:cubicBezTo>
                    <a:pt x="1416" y="15859"/>
                    <a:pt x="1151" y="16799"/>
                    <a:pt x="1151" y="16799"/>
                  </a:cubicBezTo>
                  <a:lnTo>
                    <a:pt x="1474" y="17017"/>
                  </a:lnTo>
                  <a:cubicBezTo>
                    <a:pt x="1474" y="17017"/>
                    <a:pt x="1391" y="16325"/>
                    <a:pt x="1954" y="14878"/>
                  </a:cubicBezTo>
                  <a:cubicBezTo>
                    <a:pt x="2024" y="14833"/>
                    <a:pt x="2184" y="14749"/>
                    <a:pt x="2539" y="14628"/>
                  </a:cubicBezTo>
                  <a:cubicBezTo>
                    <a:pt x="3674" y="14245"/>
                    <a:pt x="5294" y="14648"/>
                    <a:pt x="6081" y="13510"/>
                  </a:cubicBezTo>
                  <a:cubicBezTo>
                    <a:pt x="6272" y="13236"/>
                    <a:pt x="6265" y="12811"/>
                    <a:pt x="5896" y="12725"/>
                  </a:cubicBezTo>
                  <a:cubicBezTo>
                    <a:pt x="5854" y="12715"/>
                    <a:pt x="5809" y="12710"/>
                    <a:pt x="5764" y="12710"/>
                  </a:cubicBezTo>
                  <a:cubicBezTo>
                    <a:pt x="5526" y="12710"/>
                    <a:pt x="5256" y="12834"/>
                    <a:pt x="5076" y="12954"/>
                  </a:cubicBezTo>
                  <a:cubicBezTo>
                    <a:pt x="4355" y="13427"/>
                    <a:pt x="3760" y="13960"/>
                    <a:pt x="2922" y="14231"/>
                  </a:cubicBezTo>
                  <a:cubicBezTo>
                    <a:pt x="2884" y="14245"/>
                    <a:pt x="2338" y="14471"/>
                    <a:pt x="2055" y="14628"/>
                  </a:cubicBezTo>
                  <a:cubicBezTo>
                    <a:pt x="2135" y="14429"/>
                    <a:pt x="2230" y="14220"/>
                    <a:pt x="2338" y="13995"/>
                  </a:cubicBezTo>
                  <a:cubicBezTo>
                    <a:pt x="2595" y="13744"/>
                    <a:pt x="2873" y="13507"/>
                    <a:pt x="3165" y="13298"/>
                  </a:cubicBezTo>
                  <a:cubicBezTo>
                    <a:pt x="3945" y="12749"/>
                    <a:pt x="4944" y="12578"/>
                    <a:pt x="5761" y="12074"/>
                  </a:cubicBezTo>
                  <a:cubicBezTo>
                    <a:pt x="6008" y="11923"/>
                    <a:pt x="6463" y="11260"/>
                    <a:pt x="5869" y="11260"/>
                  </a:cubicBezTo>
                  <a:cubicBezTo>
                    <a:pt x="5860" y="11260"/>
                    <a:pt x="5851" y="11260"/>
                    <a:pt x="5841" y="11260"/>
                  </a:cubicBezTo>
                  <a:cubicBezTo>
                    <a:pt x="5559" y="11270"/>
                    <a:pt x="5141" y="11573"/>
                    <a:pt x="4888" y="11698"/>
                  </a:cubicBezTo>
                  <a:cubicBezTo>
                    <a:pt x="4167" y="12046"/>
                    <a:pt x="3423" y="12432"/>
                    <a:pt x="2852" y="13003"/>
                  </a:cubicBezTo>
                  <a:cubicBezTo>
                    <a:pt x="2887" y="12943"/>
                    <a:pt x="2922" y="12877"/>
                    <a:pt x="2956" y="12815"/>
                  </a:cubicBezTo>
                  <a:cubicBezTo>
                    <a:pt x="3120" y="12669"/>
                    <a:pt x="3868" y="11994"/>
                    <a:pt x="4835" y="11371"/>
                  </a:cubicBezTo>
                  <a:cubicBezTo>
                    <a:pt x="5935" y="10665"/>
                    <a:pt x="6961" y="10289"/>
                    <a:pt x="7121" y="9778"/>
                  </a:cubicBezTo>
                  <a:cubicBezTo>
                    <a:pt x="7163" y="9644"/>
                    <a:pt x="7104" y="9584"/>
                    <a:pt x="6972" y="9584"/>
                  </a:cubicBezTo>
                  <a:cubicBezTo>
                    <a:pt x="6599" y="9584"/>
                    <a:pt x="5642" y="10067"/>
                    <a:pt x="4724" y="10748"/>
                  </a:cubicBezTo>
                  <a:cubicBezTo>
                    <a:pt x="4032" y="11263"/>
                    <a:pt x="3552" y="11851"/>
                    <a:pt x="3266" y="12275"/>
                  </a:cubicBezTo>
                  <a:cubicBezTo>
                    <a:pt x="3621" y="11652"/>
                    <a:pt x="3993" y="11030"/>
                    <a:pt x="4352" y="10432"/>
                  </a:cubicBezTo>
                  <a:cubicBezTo>
                    <a:pt x="4564" y="10139"/>
                    <a:pt x="5156" y="9402"/>
                    <a:pt x="5970" y="9005"/>
                  </a:cubicBezTo>
                  <a:cubicBezTo>
                    <a:pt x="6999" y="8508"/>
                    <a:pt x="7834" y="8094"/>
                    <a:pt x="8162" y="7391"/>
                  </a:cubicBezTo>
                  <a:cubicBezTo>
                    <a:pt x="8302" y="7090"/>
                    <a:pt x="8308" y="6944"/>
                    <a:pt x="8186" y="6944"/>
                  </a:cubicBezTo>
                  <a:cubicBezTo>
                    <a:pt x="8025" y="6944"/>
                    <a:pt x="7641" y="7201"/>
                    <a:pt x="7052" y="7697"/>
                  </a:cubicBezTo>
                  <a:cubicBezTo>
                    <a:pt x="6342" y="8296"/>
                    <a:pt x="5371" y="9061"/>
                    <a:pt x="4780" y="9725"/>
                  </a:cubicBezTo>
                  <a:cubicBezTo>
                    <a:pt x="5069" y="9256"/>
                    <a:pt x="5344" y="8813"/>
                    <a:pt x="5591" y="8417"/>
                  </a:cubicBezTo>
                  <a:cubicBezTo>
                    <a:pt x="5890" y="8097"/>
                    <a:pt x="6665" y="7300"/>
                    <a:pt x="7431" y="6841"/>
                  </a:cubicBezTo>
                  <a:cubicBezTo>
                    <a:pt x="8401" y="6257"/>
                    <a:pt x="8868" y="5836"/>
                    <a:pt x="8478" y="5676"/>
                  </a:cubicBezTo>
                  <a:cubicBezTo>
                    <a:pt x="8462" y="5669"/>
                    <a:pt x="8443" y="5666"/>
                    <a:pt x="8422" y="5666"/>
                  </a:cubicBezTo>
                  <a:cubicBezTo>
                    <a:pt x="8078" y="5666"/>
                    <a:pt x="7038" y="6472"/>
                    <a:pt x="6272" y="7346"/>
                  </a:cubicBezTo>
                  <a:cubicBezTo>
                    <a:pt x="6488" y="7012"/>
                    <a:pt x="6655" y="6754"/>
                    <a:pt x="6752" y="6605"/>
                  </a:cubicBezTo>
                  <a:cubicBezTo>
                    <a:pt x="6801" y="6538"/>
                    <a:pt x="6847" y="6462"/>
                    <a:pt x="6895" y="6382"/>
                  </a:cubicBezTo>
                  <a:cubicBezTo>
                    <a:pt x="7261" y="6093"/>
                    <a:pt x="8120" y="5387"/>
                    <a:pt x="8989" y="4489"/>
                  </a:cubicBezTo>
                  <a:cubicBezTo>
                    <a:pt x="9987" y="3459"/>
                    <a:pt x="10585" y="2379"/>
                    <a:pt x="10302" y="2379"/>
                  </a:cubicBezTo>
                  <a:cubicBezTo>
                    <a:pt x="10257" y="2379"/>
                    <a:pt x="10190" y="2406"/>
                    <a:pt x="10100" y="2464"/>
                  </a:cubicBezTo>
                  <a:cubicBezTo>
                    <a:pt x="9487" y="2857"/>
                    <a:pt x="7939" y="5240"/>
                    <a:pt x="6951" y="6292"/>
                  </a:cubicBezTo>
                  <a:cubicBezTo>
                    <a:pt x="7065" y="6093"/>
                    <a:pt x="7181" y="5874"/>
                    <a:pt x="7295" y="5655"/>
                  </a:cubicBezTo>
                  <a:cubicBezTo>
                    <a:pt x="7449" y="5457"/>
                    <a:pt x="7629" y="5265"/>
                    <a:pt x="7758" y="5077"/>
                  </a:cubicBezTo>
                  <a:cubicBezTo>
                    <a:pt x="7953" y="4789"/>
                    <a:pt x="8137" y="4496"/>
                    <a:pt x="8300" y="4190"/>
                  </a:cubicBezTo>
                  <a:cubicBezTo>
                    <a:pt x="8562" y="3713"/>
                    <a:pt x="8788" y="3216"/>
                    <a:pt x="8927" y="2690"/>
                  </a:cubicBezTo>
                  <a:cubicBezTo>
                    <a:pt x="9098" y="2067"/>
                    <a:pt x="9139" y="1435"/>
                    <a:pt x="8941" y="818"/>
                  </a:cubicBezTo>
                  <a:cubicBezTo>
                    <a:pt x="8900" y="687"/>
                    <a:pt x="8679" y="0"/>
                    <a:pt x="8444" y="0"/>
                  </a:cubicBezTo>
                  <a:close/>
                </a:path>
              </a:pathLst>
            </a:custGeom>
            <a:solidFill>
              <a:schemeClr val="tx2"/>
            </a:solidFill>
            <a:ln w="0">
              <a:noFill/>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E8FE"/>
        </a:solidFill>
        <a:effectLst/>
      </p:bgPr>
    </p:bg>
    <p:spTree>
      <p:nvGrpSpPr>
        <p:cNvPr id="1" name=""/>
        <p:cNvGrpSpPr/>
        <p:nvPr/>
      </p:nvGrpSpPr>
      <p:grpSpPr>
        <a:xfrm>
          <a:off x="0" y="0"/>
          <a:ext cx="0" cy="0"/>
          <a:chOff x="0" y="0"/>
          <a:chExt cx="0" cy="0"/>
        </a:xfrm>
      </p:grpSpPr>
      <p:sp>
        <p:nvSpPr>
          <p:cNvPr id="1186" name="PlaceHolder 1"/>
          <p:cNvSpPr>
            <a:spLocks noGrp="1"/>
          </p:cNvSpPr>
          <p:nvPr>
            <p:ph/>
          </p:nvPr>
        </p:nvSpPr>
        <p:spPr>
          <a:xfrm>
            <a:off x="760320" y="1947600"/>
            <a:ext cx="3150360" cy="1362240"/>
          </a:xfrm>
          <a:prstGeom prst="rect">
            <a:avLst/>
          </a:prstGeom>
          <a:noFill/>
          <a:ln w="0">
            <a:noFill/>
          </a:ln>
        </p:spPr>
        <p:txBody>
          <a:bodyPr tIns="91440" bIns="91440" anchor="ctr">
            <a:noAutofit/>
          </a:bodyPr>
          <a:lstStyle/>
          <a:p>
            <a:pPr>
              <a:lnSpc>
                <a:spcPct val="100000"/>
              </a:lnSpc>
              <a:buNone/>
              <a:tabLst>
                <a:tab pos="0" algn="l"/>
              </a:tabLst>
            </a:pPr>
            <a:r>
              <a:rPr lang="tr-TR" sz="2000" b="1" strike="noStrike" spc="-1">
                <a:solidFill>
                  <a:srgbClr val="000000"/>
                </a:solidFill>
                <a:latin typeface="Barlow Semi Condensed"/>
                <a:ea typeface="Barlow Semi Condensed"/>
              </a:rPr>
              <a:t>Günlük yaşamımızda geçerli olan kuralların, sanal ortamda da geçerli olduğunu aklımızda bulundurmalıyız. </a:t>
            </a:r>
            <a:endParaRPr lang="en-US" sz="2000" b="0" strike="noStrike" spc="-1">
              <a:solidFill>
                <a:srgbClr val="000000"/>
              </a:solidFill>
              <a:latin typeface="Arial"/>
            </a:endParaRPr>
          </a:p>
          <a:p>
            <a:pPr>
              <a:lnSpc>
                <a:spcPct val="100000"/>
              </a:lnSpc>
              <a:buNone/>
              <a:tabLst>
                <a:tab pos="0" algn="l"/>
              </a:tabLst>
            </a:pPr>
            <a:r>
              <a:rPr lang="tr-TR" sz="2000" b="1" strike="noStrike" spc="-1">
                <a:solidFill>
                  <a:srgbClr val="000000"/>
                </a:solidFill>
                <a:latin typeface="Barlow Semi Condensed"/>
                <a:ea typeface="Barlow Semi Condensed"/>
              </a:rPr>
              <a:t>Bu kurallara ek olarak sanal dünyaya özgü kurallar da bulunmaktadır.</a:t>
            </a:r>
            <a:endParaRPr lang="en-US" sz="2000" b="0" strike="noStrike" spc="-1">
              <a:solidFill>
                <a:srgbClr val="000000"/>
              </a:solidFill>
              <a:latin typeface="Arial"/>
            </a:endParaRPr>
          </a:p>
        </p:txBody>
      </p:sp>
      <p:grpSp>
        <p:nvGrpSpPr>
          <p:cNvPr id="1187" name="Google Shape;3453;p61"/>
          <p:cNvGrpSpPr/>
          <p:nvPr/>
        </p:nvGrpSpPr>
        <p:grpSpPr>
          <a:xfrm>
            <a:off x="3831120" y="807480"/>
            <a:ext cx="4097520" cy="3780720"/>
            <a:chOff x="3831120" y="807480"/>
            <a:chExt cx="4097520" cy="3780720"/>
          </a:xfrm>
        </p:grpSpPr>
        <p:sp>
          <p:nvSpPr>
            <p:cNvPr id="1188" name="Google Shape;3454;p61"/>
            <p:cNvSpPr/>
            <p:nvPr/>
          </p:nvSpPr>
          <p:spPr>
            <a:xfrm>
              <a:off x="3954600" y="807480"/>
              <a:ext cx="3974040" cy="2922480"/>
            </a:xfrm>
            <a:custGeom>
              <a:avLst/>
              <a:gdLst/>
              <a:ahLst/>
              <a:cxnLst/>
              <a:rect l="l" t="t" r="r" b="b"/>
              <a:pathLst>
                <a:path w="198814" h="146224">
                  <a:moveTo>
                    <a:pt x="173002" y="38507"/>
                  </a:moveTo>
                  <a:lnTo>
                    <a:pt x="173002" y="118161"/>
                  </a:lnTo>
                  <a:lnTo>
                    <a:pt x="37835" y="118161"/>
                  </a:lnTo>
                  <a:lnTo>
                    <a:pt x="37835" y="38507"/>
                  </a:lnTo>
                  <a:close/>
                  <a:moveTo>
                    <a:pt x="144780" y="0"/>
                  </a:moveTo>
                  <a:cubicBezTo>
                    <a:pt x="136124" y="0"/>
                    <a:pt x="127640" y="2694"/>
                    <a:pt x="120221" y="7391"/>
                  </a:cubicBezTo>
                  <a:cubicBezTo>
                    <a:pt x="110674" y="13402"/>
                    <a:pt x="103216" y="21213"/>
                    <a:pt x="91516" y="22724"/>
                  </a:cubicBezTo>
                  <a:cubicBezTo>
                    <a:pt x="84957" y="23559"/>
                    <a:pt x="78300" y="23746"/>
                    <a:pt x="71643" y="23746"/>
                  </a:cubicBezTo>
                  <a:cubicBezTo>
                    <a:pt x="66261" y="23746"/>
                    <a:pt x="60878" y="23624"/>
                    <a:pt x="55546" y="23624"/>
                  </a:cubicBezTo>
                  <a:cubicBezTo>
                    <a:pt x="24881" y="23624"/>
                    <a:pt x="1" y="55833"/>
                    <a:pt x="6205" y="89392"/>
                  </a:cubicBezTo>
                  <a:cubicBezTo>
                    <a:pt x="12441" y="122951"/>
                    <a:pt x="41756" y="146223"/>
                    <a:pt x="66636" y="146223"/>
                  </a:cubicBezTo>
                  <a:cubicBezTo>
                    <a:pt x="89009" y="146223"/>
                    <a:pt x="107395" y="132787"/>
                    <a:pt x="128643" y="129187"/>
                  </a:cubicBezTo>
                  <a:cubicBezTo>
                    <a:pt x="139186" y="127419"/>
                    <a:pt x="149761" y="129508"/>
                    <a:pt x="160176" y="126840"/>
                  </a:cubicBezTo>
                  <a:cubicBezTo>
                    <a:pt x="172295" y="123722"/>
                    <a:pt x="183674" y="116297"/>
                    <a:pt x="190392" y="105560"/>
                  </a:cubicBezTo>
                  <a:cubicBezTo>
                    <a:pt x="194956" y="98232"/>
                    <a:pt x="197207" y="90163"/>
                    <a:pt x="197817" y="81870"/>
                  </a:cubicBezTo>
                  <a:cubicBezTo>
                    <a:pt x="198814" y="68594"/>
                    <a:pt x="195728" y="54740"/>
                    <a:pt x="191613" y="42397"/>
                  </a:cubicBezTo>
                  <a:cubicBezTo>
                    <a:pt x="185474" y="24074"/>
                    <a:pt x="173548" y="5270"/>
                    <a:pt x="153490" y="930"/>
                  </a:cubicBezTo>
                  <a:cubicBezTo>
                    <a:pt x="150590" y="302"/>
                    <a:pt x="147676" y="0"/>
                    <a:pt x="144780"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189" name="Google Shape;3455;p61"/>
            <p:cNvSpPr/>
            <p:nvPr/>
          </p:nvSpPr>
          <p:spPr>
            <a:xfrm>
              <a:off x="4059360" y="807480"/>
              <a:ext cx="3853080" cy="2921400"/>
            </a:xfrm>
            <a:custGeom>
              <a:avLst/>
              <a:gdLst/>
              <a:ahLst/>
              <a:cxnLst/>
              <a:rect l="l" t="t" r="r" b="b"/>
              <a:pathLst>
                <a:path w="192771" h="146162">
                  <a:moveTo>
                    <a:pt x="139507" y="1"/>
                  </a:moveTo>
                  <a:cubicBezTo>
                    <a:pt x="130860" y="1"/>
                    <a:pt x="122406" y="2701"/>
                    <a:pt x="114981" y="7394"/>
                  </a:cubicBezTo>
                  <a:cubicBezTo>
                    <a:pt x="105434" y="13405"/>
                    <a:pt x="97976" y="21216"/>
                    <a:pt x="86276" y="22727"/>
                  </a:cubicBezTo>
                  <a:cubicBezTo>
                    <a:pt x="79686" y="23563"/>
                    <a:pt x="73032" y="23756"/>
                    <a:pt x="66346" y="23756"/>
                  </a:cubicBezTo>
                  <a:cubicBezTo>
                    <a:pt x="60978" y="23756"/>
                    <a:pt x="55610" y="23627"/>
                    <a:pt x="50306" y="23627"/>
                  </a:cubicBezTo>
                  <a:cubicBezTo>
                    <a:pt x="22855" y="23627"/>
                    <a:pt x="32" y="49471"/>
                    <a:pt x="0" y="78948"/>
                  </a:cubicBezTo>
                  <a:cubicBezTo>
                    <a:pt x="0" y="82387"/>
                    <a:pt x="322" y="85891"/>
                    <a:pt x="965" y="89395"/>
                  </a:cubicBezTo>
                  <a:cubicBezTo>
                    <a:pt x="2893" y="99777"/>
                    <a:pt x="7040" y="109196"/>
                    <a:pt x="12601" y="117232"/>
                  </a:cubicBezTo>
                  <a:cubicBezTo>
                    <a:pt x="13469" y="115850"/>
                    <a:pt x="14337" y="114500"/>
                    <a:pt x="15140" y="113278"/>
                  </a:cubicBezTo>
                  <a:cubicBezTo>
                    <a:pt x="14305" y="112796"/>
                    <a:pt x="13565" y="112153"/>
                    <a:pt x="13276" y="111285"/>
                  </a:cubicBezTo>
                  <a:cubicBezTo>
                    <a:pt x="13179" y="111028"/>
                    <a:pt x="13147" y="110803"/>
                    <a:pt x="13147" y="110546"/>
                  </a:cubicBezTo>
                  <a:cubicBezTo>
                    <a:pt x="13147" y="109582"/>
                    <a:pt x="13758" y="108681"/>
                    <a:pt x="14787" y="108456"/>
                  </a:cubicBezTo>
                  <a:cubicBezTo>
                    <a:pt x="14915" y="108424"/>
                    <a:pt x="15044" y="108424"/>
                    <a:pt x="15205" y="108424"/>
                  </a:cubicBezTo>
                  <a:cubicBezTo>
                    <a:pt x="15976" y="108424"/>
                    <a:pt x="16812" y="108810"/>
                    <a:pt x="17583" y="109389"/>
                  </a:cubicBezTo>
                  <a:cubicBezTo>
                    <a:pt x="17648" y="109260"/>
                    <a:pt x="17744" y="109132"/>
                    <a:pt x="17808" y="109035"/>
                  </a:cubicBezTo>
                  <a:cubicBezTo>
                    <a:pt x="18194" y="108392"/>
                    <a:pt x="18451" y="107910"/>
                    <a:pt x="18515" y="107749"/>
                  </a:cubicBezTo>
                  <a:cubicBezTo>
                    <a:pt x="19158" y="106303"/>
                    <a:pt x="20958" y="102445"/>
                    <a:pt x="21183" y="101963"/>
                  </a:cubicBezTo>
                  <a:cubicBezTo>
                    <a:pt x="21183" y="101835"/>
                    <a:pt x="21183" y="101610"/>
                    <a:pt x="21183" y="101256"/>
                  </a:cubicBezTo>
                  <a:cubicBezTo>
                    <a:pt x="21183" y="99617"/>
                    <a:pt x="21151" y="95599"/>
                    <a:pt x="20958" y="92288"/>
                  </a:cubicBezTo>
                  <a:cubicBezTo>
                    <a:pt x="20894" y="91323"/>
                    <a:pt x="20862" y="90456"/>
                    <a:pt x="20862" y="89716"/>
                  </a:cubicBezTo>
                  <a:cubicBezTo>
                    <a:pt x="20862" y="89073"/>
                    <a:pt x="20894" y="88495"/>
                    <a:pt x="20926" y="87980"/>
                  </a:cubicBezTo>
                  <a:cubicBezTo>
                    <a:pt x="20444" y="87370"/>
                    <a:pt x="20316" y="86791"/>
                    <a:pt x="20316" y="86309"/>
                  </a:cubicBezTo>
                  <a:cubicBezTo>
                    <a:pt x="20316" y="85859"/>
                    <a:pt x="20444" y="85505"/>
                    <a:pt x="20508" y="85312"/>
                  </a:cubicBezTo>
                  <a:cubicBezTo>
                    <a:pt x="20573" y="85184"/>
                    <a:pt x="20766" y="85055"/>
                    <a:pt x="21055" y="84927"/>
                  </a:cubicBezTo>
                  <a:cubicBezTo>
                    <a:pt x="21023" y="84573"/>
                    <a:pt x="20991" y="84220"/>
                    <a:pt x="20991" y="83962"/>
                  </a:cubicBezTo>
                  <a:cubicBezTo>
                    <a:pt x="20991" y="83705"/>
                    <a:pt x="21055" y="83352"/>
                    <a:pt x="21151" y="82902"/>
                  </a:cubicBezTo>
                  <a:cubicBezTo>
                    <a:pt x="21216" y="82452"/>
                    <a:pt x="21344" y="81873"/>
                    <a:pt x="21505" y="81262"/>
                  </a:cubicBezTo>
                  <a:cubicBezTo>
                    <a:pt x="21826" y="80041"/>
                    <a:pt x="22212" y="78562"/>
                    <a:pt x="22630" y="77148"/>
                  </a:cubicBezTo>
                  <a:cubicBezTo>
                    <a:pt x="23337" y="74673"/>
                    <a:pt x="24044" y="72358"/>
                    <a:pt x="24205" y="71812"/>
                  </a:cubicBezTo>
                  <a:cubicBezTo>
                    <a:pt x="24044" y="71587"/>
                    <a:pt x="23659" y="71040"/>
                    <a:pt x="23241" y="70430"/>
                  </a:cubicBezTo>
                  <a:cubicBezTo>
                    <a:pt x="22694" y="69626"/>
                    <a:pt x="22051" y="68726"/>
                    <a:pt x="21730" y="68276"/>
                  </a:cubicBezTo>
                  <a:cubicBezTo>
                    <a:pt x="21666" y="68147"/>
                    <a:pt x="21601" y="68083"/>
                    <a:pt x="21569" y="68051"/>
                  </a:cubicBezTo>
                  <a:cubicBezTo>
                    <a:pt x="21473" y="67922"/>
                    <a:pt x="21441" y="67794"/>
                    <a:pt x="21441" y="67633"/>
                  </a:cubicBezTo>
                  <a:cubicBezTo>
                    <a:pt x="21441" y="67504"/>
                    <a:pt x="21473" y="67376"/>
                    <a:pt x="21569" y="67279"/>
                  </a:cubicBezTo>
                  <a:cubicBezTo>
                    <a:pt x="21633" y="67151"/>
                    <a:pt x="21794" y="67086"/>
                    <a:pt x="21955" y="67086"/>
                  </a:cubicBezTo>
                  <a:cubicBezTo>
                    <a:pt x="22083" y="67086"/>
                    <a:pt x="22180" y="67119"/>
                    <a:pt x="22308" y="67183"/>
                  </a:cubicBezTo>
                  <a:lnTo>
                    <a:pt x="21666" y="65929"/>
                  </a:lnTo>
                  <a:lnTo>
                    <a:pt x="21633" y="65833"/>
                  </a:lnTo>
                  <a:lnTo>
                    <a:pt x="21633" y="65801"/>
                  </a:lnTo>
                  <a:cubicBezTo>
                    <a:pt x="21633" y="65769"/>
                    <a:pt x="21633" y="65640"/>
                    <a:pt x="21666" y="65511"/>
                  </a:cubicBezTo>
                  <a:cubicBezTo>
                    <a:pt x="21698" y="65383"/>
                    <a:pt x="21762" y="65254"/>
                    <a:pt x="21891" y="65094"/>
                  </a:cubicBezTo>
                  <a:cubicBezTo>
                    <a:pt x="21987" y="65029"/>
                    <a:pt x="22116" y="64965"/>
                    <a:pt x="22276" y="64965"/>
                  </a:cubicBezTo>
                  <a:cubicBezTo>
                    <a:pt x="22341" y="64965"/>
                    <a:pt x="22405" y="64965"/>
                    <a:pt x="22469" y="64997"/>
                  </a:cubicBezTo>
                  <a:cubicBezTo>
                    <a:pt x="22566" y="64997"/>
                    <a:pt x="22630" y="65061"/>
                    <a:pt x="22726" y="65094"/>
                  </a:cubicBezTo>
                  <a:lnTo>
                    <a:pt x="22726" y="65094"/>
                  </a:lnTo>
                  <a:lnTo>
                    <a:pt x="22437" y="64483"/>
                  </a:lnTo>
                  <a:cubicBezTo>
                    <a:pt x="22437" y="64451"/>
                    <a:pt x="22405" y="64386"/>
                    <a:pt x="22437" y="64322"/>
                  </a:cubicBezTo>
                  <a:cubicBezTo>
                    <a:pt x="22437" y="64322"/>
                    <a:pt x="22469" y="64226"/>
                    <a:pt x="22501" y="64097"/>
                  </a:cubicBezTo>
                  <a:cubicBezTo>
                    <a:pt x="22566" y="64001"/>
                    <a:pt x="22662" y="63840"/>
                    <a:pt x="22823" y="63743"/>
                  </a:cubicBezTo>
                  <a:cubicBezTo>
                    <a:pt x="22919" y="63647"/>
                    <a:pt x="23080" y="63615"/>
                    <a:pt x="23209" y="63615"/>
                  </a:cubicBezTo>
                  <a:lnTo>
                    <a:pt x="23241" y="63615"/>
                  </a:lnTo>
                  <a:cubicBezTo>
                    <a:pt x="23401" y="63615"/>
                    <a:pt x="23562" y="63647"/>
                    <a:pt x="23723" y="63743"/>
                  </a:cubicBezTo>
                  <a:cubicBezTo>
                    <a:pt x="23819" y="63808"/>
                    <a:pt x="23916" y="63904"/>
                    <a:pt x="23980" y="64001"/>
                  </a:cubicBezTo>
                  <a:cubicBezTo>
                    <a:pt x="24076" y="64097"/>
                    <a:pt x="24141" y="64193"/>
                    <a:pt x="24237" y="64354"/>
                  </a:cubicBezTo>
                  <a:cubicBezTo>
                    <a:pt x="24366" y="64547"/>
                    <a:pt x="24494" y="64772"/>
                    <a:pt x="24623" y="64997"/>
                  </a:cubicBezTo>
                  <a:lnTo>
                    <a:pt x="24494" y="64161"/>
                  </a:lnTo>
                  <a:cubicBezTo>
                    <a:pt x="24494" y="64097"/>
                    <a:pt x="24494" y="64033"/>
                    <a:pt x="24526" y="64001"/>
                  </a:cubicBezTo>
                  <a:cubicBezTo>
                    <a:pt x="24526" y="63968"/>
                    <a:pt x="24591" y="63872"/>
                    <a:pt x="24687" y="63776"/>
                  </a:cubicBezTo>
                  <a:cubicBezTo>
                    <a:pt x="24719" y="63776"/>
                    <a:pt x="24719" y="63743"/>
                    <a:pt x="24751" y="63743"/>
                  </a:cubicBezTo>
                  <a:lnTo>
                    <a:pt x="24751" y="36485"/>
                  </a:lnTo>
                  <a:cubicBezTo>
                    <a:pt x="24751" y="33592"/>
                    <a:pt x="27098" y="31213"/>
                    <a:pt x="30023" y="31213"/>
                  </a:cubicBezTo>
                  <a:lnTo>
                    <a:pt x="170366" y="31213"/>
                  </a:lnTo>
                  <a:cubicBezTo>
                    <a:pt x="173259" y="31213"/>
                    <a:pt x="175637" y="33592"/>
                    <a:pt x="175637" y="36485"/>
                  </a:cubicBezTo>
                  <a:lnTo>
                    <a:pt x="175637" y="116364"/>
                  </a:lnTo>
                  <a:cubicBezTo>
                    <a:pt x="179334" y="113278"/>
                    <a:pt x="182580" y="109678"/>
                    <a:pt x="185152" y="105563"/>
                  </a:cubicBezTo>
                  <a:cubicBezTo>
                    <a:pt x="189716" y="98235"/>
                    <a:pt x="191967" y="90166"/>
                    <a:pt x="192577" y="81873"/>
                  </a:cubicBezTo>
                  <a:cubicBezTo>
                    <a:pt x="192706" y="80169"/>
                    <a:pt x="192770" y="78466"/>
                    <a:pt x="192770" y="76762"/>
                  </a:cubicBezTo>
                  <a:cubicBezTo>
                    <a:pt x="192770" y="65094"/>
                    <a:pt x="189974" y="53168"/>
                    <a:pt x="186373" y="42400"/>
                  </a:cubicBezTo>
                  <a:cubicBezTo>
                    <a:pt x="180234" y="24077"/>
                    <a:pt x="168308" y="5273"/>
                    <a:pt x="148250" y="933"/>
                  </a:cubicBezTo>
                  <a:cubicBezTo>
                    <a:pt x="145325" y="322"/>
                    <a:pt x="142432" y="1"/>
                    <a:pt x="139507" y="1"/>
                  </a:cubicBezTo>
                  <a:close/>
                  <a:moveTo>
                    <a:pt x="23016" y="127229"/>
                  </a:moveTo>
                  <a:cubicBezTo>
                    <a:pt x="22823" y="127454"/>
                    <a:pt x="22630" y="127679"/>
                    <a:pt x="22469" y="127840"/>
                  </a:cubicBezTo>
                  <a:cubicBezTo>
                    <a:pt x="22308" y="128032"/>
                    <a:pt x="22148" y="128193"/>
                    <a:pt x="22019" y="128354"/>
                  </a:cubicBezTo>
                  <a:cubicBezTo>
                    <a:pt x="22919" y="129222"/>
                    <a:pt x="23819" y="130058"/>
                    <a:pt x="24751" y="130861"/>
                  </a:cubicBezTo>
                  <a:lnTo>
                    <a:pt x="24751" y="127550"/>
                  </a:lnTo>
                  <a:cubicBezTo>
                    <a:pt x="24173" y="127518"/>
                    <a:pt x="23562" y="127422"/>
                    <a:pt x="23016" y="127229"/>
                  </a:cubicBezTo>
                  <a:close/>
                  <a:moveTo>
                    <a:pt x="64064" y="144523"/>
                  </a:moveTo>
                  <a:cubicBezTo>
                    <a:pt x="64032" y="145069"/>
                    <a:pt x="63968" y="145616"/>
                    <a:pt x="63903" y="146162"/>
                  </a:cubicBezTo>
                  <a:cubicBezTo>
                    <a:pt x="67921" y="145969"/>
                    <a:pt x="71779" y="145391"/>
                    <a:pt x="75572" y="144523"/>
                  </a:cubicBezTo>
                  <a:close/>
                </a:path>
              </a:pathLst>
            </a:custGeom>
            <a:solidFill>
              <a:srgbClr val="D6EEFE"/>
            </a:solidFill>
            <a:ln w="0">
              <a:noFill/>
            </a:ln>
          </p:spPr>
          <p:style>
            <a:lnRef idx="0">
              <a:scrgbClr r="0" g="0" b="0"/>
            </a:lnRef>
            <a:fillRef idx="0">
              <a:scrgbClr r="0" g="0" b="0"/>
            </a:fillRef>
            <a:effectRef idx="0">
              <a:scrgbClr r="0" g="0" b="0"/>
            </a:effectRef>
            <a:fontRef idx="minor"/>
          </p:style>
        </p:sp>
        <p:sp>
          <p:nvSpPr>
            <p:cNvPr id="1190" name="Google Shape;3456;p61"/>
            <p:cNvSpPr/>
            <p:nvPr/>
          </p:nvSpPr>
          <p:spPr>
            <a:xfrm>
              <a:off x="4424760" y="4102560"/>
              <a:ext cx="3274200" cy="191880"/>
            </a:xfrm>
            <a:custGeom>
              <a:avLst/>
              <a:gdLst/>
              <a:ahLst/>
              <a:cxnLst/>
              <a:rect l="l" t="t" r="r" b="b"/>
              <a:pathLst>
                <a:path w="163809" h="9613">
                  <a:moveTo>
                    <a:pt x="81904" y="1"/>
                  </a:moveTo>
                  <a:cubicBezTo>
                    <a:pt x="36677" y="1"/>
                    <a:pt x="0" y="2155"/>
                    <a:pt x="0" y="4823"/>
                  </a:cubicBezTo>
                  <a:cubicBezTo>
                    <a:pt x="0" y="7458"/>
                    <a:pt x="36677" y="9612"/>
                    <a:pt x="81904" y="9612"/>
                  </a:cubicBezTo>
                  <a:cubicBezTo>
                    <a:pt x="127131" y="9612"/>
                    <a:pt x="163808" y="7458"/>
                    <a:pt x="163808" y="4823"/>
                  </a:cubicBezTo>
                  <a:cubicBezTo>
                    <a:pt x="163808" y="2155"/>
                    <a:pt x="127131" y="1"/>
                    <a:pt x="81904"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191" name="Google Shape;3457;p61"/>
            <p:cNvSpPr/>
            <p:nvPr/>
          </p:nvSpPr>
          <p:spPr>
            <a:xfrm>
              <a:off x="4424760" y="4106520"/>
              <a:ext cx="3274200" cy="187920"/>
            </a:xfrm>
            <a:custGeom>
              <a:avLst/>
              <a:gdLst/>
              <a:ahLst/>
              <a:cxnLst/>
              <a:rect l="l" t="t" r="r" b="b"/>
              <a:pathLst>
                <a:path w="163809" h="9420">
                  <a:moveTo>
                    <a:pt x="58310" y="1"/>
                  </a:moveTo>
                  <a:lnTo>
                    <a:pt x="58310" y="1"/>
                  </a:lnTo>
                  <a:cubicBezTo>
                    <a:pt x="53489" y="97"/>
                    <a:pt x="48892" y="226"/>
                    <a:pt x="44488" y="354"/>
                  </a:cubicBezTo>
                  <a:cubicBezTo>
                    <a:pt x="41917" y="1062"/>
                    <a:pt x="39924" y="1126"/>
                    <a:pt x="39924" y="1126"/>
                  </a:cubicBezTo>
                  <a:lnTo>
                    <a:pt x="39924" y="1094"/>
                  </a:lnTo>
                  <a:cubicBezTo>
                    <a:pt x="39924" y="1062"/>
                    <a:pt x="39924" y="837"/>
                    <a:pt x="39956" y="483"/>
                  </a:cubicBezTo>
                  <a:lnTo>
                    <a:pt x="39956" y="483"/>
                  </a:lnTo>
                  <a:cubicBezTo>
                    <a:pt x="37609" y="579"/>
                    <a:pt x="35391" y="676"/>
                    <a:pt x="33206" y="740"/>
                  </a:cubicBezTo>
                  <a:cubicBezTo>
                    <a:pt x="33238" y="901"/>
                    <a:pt x="33238" y="1029"/>
                    <a:pt x="33238" y="1158"/>
                  </a:cubicBezTo>
                  <a:cubicBezTo>
                    <a:pt x="33238" y="1383"/>
                    <a:pt x="33206" y="1512"/>
                    <a:pt x="33206" y="1512"/>
                  </a:cubicBezTo>
                  <a:cubicBezTo>
                    <a:pt x="33206" y="1512"/>
                    <a:pt x="31791" y="1415"/>
                    <a:pt x="29830" y="901"/>
                  </a:cubicBezTo>
                  <a:cubicBezTo>
                    <a:pt x="11605" y="1801"/>
                    <a:pt x="0" y="3119"/>
                    <a:pt x="0" y="4630"/>
                  </a:cubicBezTo>
                  <a:cubicBezTo>
                    <a:pt x="0" y="7265"/>
                    <a:pt x="36677" y="9419"/>
                    <a:pt x="81904" y="9419"/>
                  </a:cubicBezTo>
                  <a:cubicBezTo>
                    <a:pt x="127131" y="9419"/>
                    <a:pt x="163808" y="7265"/>
                    <a:pt x="163808" y="4630"/>
                  </a:cubicBezTo>
                  <a:cubicBezTo>
                    <a:pt x="163808" y="2444"/>
                    <a:pt x="139218" y="612"/>
                    <a:pt x="105498" y="1"/>
                  </a:cubicBezTo>
                  <a:lnTo>
                    <a:pt x="105498" y="1"/>
                  </a:lnTo>
                  <a:lnTo>
                    <a:pt x="106430" y="1190"/>
                  </a:lnTo>
                  <a:cubicBezTo>
                    <a:pt x="106495" y="1287"/>
                    <a:pt x="106527" y="1415"/>
                    <a:pt x="106463" y="1512"/>
                  </a:cubicBezTo>
                  <a:cubicBezTo>
                    <a:pt x="106430" y="1608"/>
                    <a:pt x="106302" y="1672"/>
                    <a:pt x="106205" y="1672"/>
                  </a:cubicBezTo>
                  <a:lnTo>
                    <a:pt x="57603" y="1672"/>
                  </a:lnTo>
                  <a:cubicBezTo>
                    <a:pt x="57475" y="1672"/>
                    <a:pt x="57378" y="1608"/>
                    <a:pt x="57314" y="1512"/>
                  </a:cubicBezTo>
                  <a:cubicBezTo>
                    <a:pt x="57282" y="1415"/>
                    <a:pt x="57282" y="1287"/>
                    <a:pt x="57346" y="1190"/>
                  </a:cubicBezTo>
                  <a:lnTo>
                    <a:pt x="58310" y="1"/>
                  </a:lnTo>
                  <a:close/>
                </a:path>
              </a:pathLst>
            </a:custGeom>
            <a:solidFill>
              <a:srgbClr val="BBE3FE"/>
            </a:solidFill>
            <a:ln w="0">
              <a:noFill/>
            </a:ln>
          </p:spPr>
          <p:style>
            <a:lnRef idx="0">
              <a:scrgbClr r="0" g="0" b="0"/>
            </a:lnRef>
            <a:fillRef idx="0">
              <a:scrgbClr r="0" g="0" b="0"/>
            </a:fillRef>
            <a:effectRef idx="0">
              <a:scrgbClr r="0" g="0" b="0"/>
            </a:effectRef>
            <a:fontRef idx="minor"/>
          </p:style>
        </p:sp>
        <p:sp>
          <p:nvSpPr>
            <p:cNvPr id="1192" name="Google Shape;3458;p61"/>
            <p:cNvSpPr/>
            <p:nvPr/>
          </p:nvSpPr>
          <p:spPr>
            <a:xfrm>
              <a:off x="4543920" y="3019320"/>
              <a:ext cx="106200" cy="165240"/>
            </a:xfrm>
            <a:custGeom>
              <a:avLst/>
              <a:gdLst/>
              <a:ahLst/>
              <a:cxnLst/>
              <a:rect l="l" t="t" r="r" b="b"/>
              <a:pathLst>
                <a:path w="5337" h="8289">
                  <a:moveTo>
                    <a:pt x="2783" y="0"/>
                  </a:moveTo>
                  <a:cubicBezTo>
                    <a:pt x="2420" y="0"/>
                    <a:pt x="2050" y="99"/>
                    <a:pt x="1704" y="317"/>
                  </a:cubicBezTo>
                  <a:cubicBezTo>
                    <a:pt x="161" y="1249"/>
                    <a:pt x="0" y="4528"/>
                    <a:pt x="386" y="6103"/>
                  </a:cubicBezTo>
                  <a:cubicBezTo>
                    <a:pt x="418" y="6230"/>
                    <a:pt x="1209" y="8289"/>
                    <a:pt x="1222" y="8289"/>
                  </a:cubicBezTo>
                  <a:cubicBezTo>
                    <a:pt x="1222" y="8289"/>
                    <a:pt x="1222" y="8289"/>
                    <a:pt x="1222" y="8289"/>
                  </a:cubicBezTo>
                  <a:cubicBezTo>
                    <a:pt x="1254" y="8289"/>
                    <a:pt x="3729" y="6328"/>
                    <a:pt x="4372" y="5042"/>
                  </a:cubicBezTo>
                  <a:cubicBezTo>
                    <a:pt x="4918" y="3949"/>
                    <a:pt x="5336" y="2438"/>
                    <a:pt x="4758" y="1281"/>
                  </a:cubicBezTo>
                  <a:cubicBezTo>
                    <a:pt x="4379" y="502"/>
                    <a:pt x="3600" y="0"/>
                    <a:pt x="2783"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193" name="Google Shape;3459;p61"/>
            <p:cNvSpPr/>
            <p:nvPr/>
          </p:nvSpPr>
          <p:spPr>
            <a:xfrm>
              <a:off x="4048200" y="3379680"/>
              <a:ext cx="114840" cy="161640"/>
            </a:xfrm>
            <a:custGeom>
              <a:avLst/>
              <a:gdLst/>
              <a:ahLst/>
              <a:cxnLst/>
              <a:rect l="l" t="t" r="r" b="b"/>
              <a:pathLst>
                <a:path w="5755" h="8106">
                  <a:moveTo>
                    <a:pt x="2641" y="1"/>
                  </a:moveTo>
                  <a:cubicBezTo>
                    <a:pt x="1856" y="1"/>
                    <a:pt x="1101" y="408"/>
                    <a:pt x="740" y="1194"/>
                  </a:cubicBezTo>
                  <a:cubicBezTo>
                    <a:pt x="1" y="2833"/>
                    <a:pt x="1640" y="5662"/>
                    <a:pt x="2862" y="6755"/>
                  </a:cubicBezTo>
                  <a:cubicBezTo>
                    <a:pt x="2957" y="6850"/>
                    <a:pt x="4683" y="8105"/>
                    <a:pt x="4756" y="8105"/>
                  </a:cubicBezTo>
                  <a:cubicBezTo>
                    <a:pt x="4757" y="8105"/>
                    <a:pt x="4758" y="8105"/>
                    <a:pt x="4758" y="8105"/>
                  </a:cubicBezTo>
                  <a:cubicBezTo>
                    <a:pt x="4758" y="8105"/>
                    <a:pt x="5755" y="5083"/>
                    <a:pt x="5594" y="3669"/>
                  </a:cubicBezTo>
                  <a:cubicBezTo>
                    <a:pt x="5433" y="2479"/>
                    <a:pt x="4919" y="969"/>
                    <a:pt x="3826" y="326"/>
                  </a:cubicBezTo>
                  <a:cubicBezTo>
                    <a:pt x="3455" y="108"/>
                    <a:pt x="3044" y="1"/>
                    <a:pt x="2641"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194" name="Google Shape;3460;p61"/>
            <p:cNvSpPr/>
            <p:nvPr/>
          </p:nvSpPr>
          <p:spPr>
            <a:xfrm>
              <a:off x="4971600" y="3244680"/>
              <a:ext cx="369720" cy="842040"/>
            </a:xfrm>
            <a:custGeom>
              <a:avLst/>
              <a:gdLst/>
              <a:ahLst/>
              <a:cxnLst/>
              <a:rect l="l" t="t" r="r" b="b"/>
              <a:pathLst>
                <a:path w="18516" h="42142">
                  <a:moveTo>
                    <a:pt x="9161" y="0"/>
                  </a:moveTo>
                  <a:cubicBezTo>
                    <a:pt x="9161" y="0"/>
                    <a:pt x="0" y="9483"/>
                    <a:pt x="32" y="21119"/>
                  </a:cubicBezTo>
                  <a:cubicBezTo>
                    <a:pt x="97" y="32755"/>
                    <a:pt x="9354" y="42141"/>
                    <a:pt x="9354" y="42141"/>
                  </a:cubicBezTo>
                  <a:cubicBezTo>
                    <a:pt x="9354" y="42141"/>
                    <a:pt x="18515" y="32659"/>
                    <a:pt x="18483" y="21023"/>
                  </a:cubicBezTo>
                  <a:cubicBezTo>
                    <a:pt x="18419" y="9386"/>
                    <a:pt x="9161" y="0"/>
                    <a:pt x="9161"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195" name="Google Shape;3461;p61"/>
            <p:cNvSpPr/>
            <p:nvPr/>
          </p:nvSpPr>
          <p:spPr>
            <a:xfrm>
              <a:off x="3831120" y="2974680"/>
              <a:ext cx="1264320" cy="1161720"/>
            </a:xfrm>
            <a:custGeom>
              <a:avLst/>
              <a:gdLst/>
              <a:ahLst/>
              <a:cxnLst/>
              <a:rect l="l" t="t" r="r" b="b"/>
              <a:pathLst>
                <a:path w="63261" h="58130">
                  <a:moveTo>
                    <a:pt x="47092" y="44790"/>
                  </a:moveTo>
                  <a:cubicBezTo>
                    <a:pt x="47542" y="46879"/>
                    <a:pt x="48377" y="49354"/>
                    <a:pt x="49920" y="51508"/>
                  </a:cubicBezTo>
                  <a:cubicBezTo>
                    <a:pt x="49085" y="51122"/>
                    <a:pt x="48217" y="50672"/>
                    <a:pt x="47252" y="50190"/>
                  </a:cubicBezTo>
                  <a:cubicBezTo>
                    <a:pt x="46545" y="49836"/>
                    <a:pt x="45806" y="49451"/>
                    <a:pt x="45066" y="49033"/>
                  </a:cubicBezTo>
                  <a:cubicBezTo>
                    <a:pt x="45195" y="48743"/>
                    <a:pt x="46288" y="46300"/>
                    <a:pt x="46352" y="44918"/>
                  </a:cubicBezTo>
                  <a:cubicBezTo>
                    <a:pt x="46609" y="44886"/>
                    <a:pt x="46867" y="44822"/>
                    <a:pt x="47092" y="44790"/>
                  </a:cubicBezTo>
                  <a:close/>
                  <a:moveTo>
                    <a:pt x="26617" y="1"/>
                  </a:moveTo>
                  <a:cubicBezTo>
                    <a:pt x="26474" y="1"/>
                    <a:pt x="26334" y="15"/>
                    <a:pt x="26198" y="44"/>
                  </a:cubicBezTo>
                  <a:cubicBezTo>
                    <a:pt x="24912" y="334"/>
                    <a:pt x="24301" y="1684"/>
                    <a:pt x="24687" y="2873"/>
                  </a:cubicBezTo>
                  <a:cubicBezTo>
                    <a:pt x="25073" y="4095"/>
                    <a:pt x="26423" y="4898"/>
                    <a:pt x="27580" y="5316"/>
                  </a:cubicBezTo>
                  <a:cubicBezTo>
                    <a:pt x="28119" y="5496"/>
                    <a:pt x="28966" y="5550"/>
                    <a:pt x="29781" y="5550"/>
                  </a:cubicBezTo>
                  <a:cubicBezTo>
                    <a:pt x="30715" y="5550"/>
                    <a:pt x="31608" y="5479"/>
                    <a:pt x="31952" y="5445"/>
                  </a:cubicBezTo>
                  <a:cubicBezTo>
                    <a:pt x="32337" y="5830"/>
                    <a:pt x="32755" y="6216"/>
                    <a:pt x="33205" y="6698"/>
                  </a:cubicBezTo>
                  <a:cubicBezTo>
                    <a:pt x="33977" y="7502"/>
                    <a:pt x="34845" y="8402"/>
                    <a:pt x="35712" y="9463"/>
                  </a:cubicBezTo>
                  <a:cubicBezTo>
                    <a:pt x="35937" y="9752"/>
                    <a:pt x="36195" y="10041"/>
                    <a:pt x="36420" y="10363"/>
                  </a:cubicBezTo>
                  <a:cubicBezTo>
                    <a:pt x="35937" y="9945"/>
                    <a:pt x="35230" y="9366"/>
                    <a:pt x="35134" y="9334"/>
                  </a:cubicBezTo>
                  <a:cubicBezTo>
                    <a:pt x="34248" y="8744"/>
                    <a:pt x="32587" y="8167"/>
                    <a:pt x="31151" y="8167"/>
                  </a:cubicBezTo>
                  <a:cubicBezTo>
                    <a:pt x="30397" y="8167"/>
                    <a:pt x="29706" y="8326"/>
                    <a:pt x="29219" y="8723"/>
                  </a:cubicBezTo>
                  <a:cubicBezTo>
                    <a:pt x="28223" y="9559"/>
                    <a:pt x="28287" y="11038"/>
                    <a:pt x="29187" y="11938"/>
                  </a:cubicBezTo>
                  <a:cubicBezTo>
                    <a:pt x="29864" y="12615"/>
                    <a:pt x="30924" y="12837"/>
                    <a:pt x="31928" y="12837"/>
                  </a:cubicBezTo>
                  <a:cubicBezTo>
                    <a:pt x="32258" y="12837"/>
                    <a:pt x="32581" y="12813"/>
                    <a:pt x="32884" y="12774"/>
                  </a:cubicBezTo>
                  <a:cubicBezTo>
                    <a:pt x="34137" y="12581"/>
                    <a:pt x="36355" y="11166"/>
                    <a:pt x="36838" y="10877"/>
                  </a:cubicBezTo>
                  <a:cubicBezTo>
                    <a:pt x="37352" y="11552"/>
                    <a:pt x="37898" y="12227"/>
                    <a:pt x="38380" y="12999"/>
                  </a:cubicBezTo>
                  <a:cubicBezTo>
                    <a:pt x="39248" y="14317"/>
                    <a:pt x="40084" y="15731"/>
                    <a:pt x="40759" y="17306"/>
                  </a:cubicBezTo>
                  <a:cubicBezTo>
                    <a:pt x="40791" y="17403"/>
                    <a:pt x="40823" y="17499"/>
                    <a:pt x="40856" y="17595"/>
                  </a:cubicBezTo>
                  <a:cubicBezTo>
                    <a:pt x="40631" y="17338"/>
                    <a:pt x="39377" y="16052"/>
                    <a:pt x="39248" y="15956"/>
                  </a:cubicBezTo>
                  <a:cubicBezTo>
                    <a:pt x="38324" y="15221"/>
                    <a:pt x="36421" y="14364"/>
                    <a:pt x="34879" y="14364"/>
                  </a:cubicBezTo>
                  <a:cubicBezTo>
                    <a:pt x="34330" y="14364"/>
                    <a:pt x="33827" y="14473"/>
                    <a:pt x="33430" y="14735"/>
                  </a:cubicBezTo>
                  <a:cubicBezTo>
                    <a:pt x="32337" y="15442"/>
                    <a:pt x="32273" y="16920"/>
                    <a:pt x="33044" y="17917"/>
                  </a:cubicBezTo>
                  <a:cubicBezTo>
                    <a:pt x="33805" y="18860"/>
                    <a:pt x="35257" y="19141"/>
                    <a:pt x="36446" y="19141"/>
                  </a:cubicBezTo>
                  <a:cubicBezTo>
                    <a:pt x="36513" y="19141"/>
                    <a:pt x="36579" y="19140"/>
                    <a:pt x="36645" y="19138"/>
                  </a:cubicBezTo>
                  <a:cubicBezTo>
                    <a:pt x="38027" y="19074"/>
                    <a:pt x="40759" y="17692"/>
                    <a:pt x="40888" y="17628"/>
                  </a:cubicBezTo>
                  <a:cubicBezTo>
                    <a:pt x="41498" y="19106"/>
                    <a:pt x="42013" y="20681"/>
                    <a:pt x="42431" y="22288"/>
                  </a:cubicBezTo>
                  <a:cubicBezTo>
                    <a:pt x="42752" y="23478"/>
                    <a:pt x="43009" y="24667"/>
                    <a:pt x="43266" y="25889"/>
                  </a:cubicBezTo>
                  <a:cubicBezTo>
                    <a:pt x="42977" y="25567"/>
                    <a:pt x="41788" y="24378"/>
                    <a:pt x="41691" y="24281"/>
                  </a:cubicBezTo>
                  <a:cubicBezTo>
                    <a:pt x="40767" y="23547"/>
                    <a:pt x="38864" y="22690"/>
                    <a:pt x="37322" y="22690"/>
                  </a:cubicBezTo>
                  <a:cubicBezTo>
                    <a:pt x="36773" y="22690"/>
                    <a:pt x="36270" y="22798"/>
                    <a:pt x="35873" y="23060"/>
                  </a:cubicBezTo>
                  <a:cubicBezTo>
                    <a:pt x="34780" y="23767"/>
                    <a:pt x="34684" y="25246"/>
                    <a:pt x="35487" y="26242"/>
                  </a:cubicBezTo>
                  <a:cubicBezTo>
                    <a:pt x="36248" y="27186"/>
                    <a:pt x="37700" y="27466"/>
                    <a:pt x="38862" y="27466"/>
                  </a:cubicBezTo>
                  <a:cubicBezTo>
                    <a:pt x="38927" y="27466"/>
                    <a:pt x="38992" y="27465"/>
                    <a:pt x="39055" y="27464"/>
                  </a:cubicBezTo>
                  <a:cubicBezTo>
                    <a:pt x="40438" y="27399"/>
                    <a:pt x="43074" y="26082"/>
                    <a:pt x="43299" y="25985"/>
                  </a:cubicBezTo>
                  <a:cubicBezTo>
                    <a:pt x="43395" y="26532"/>
                    <a:pt x="43524" y="27078"/>
                    <a:pt x="43652" y="27624"/>
                  </a:cubicBezTo>
                  <a:cubicBezTo>
                    <a:pt x="44006" y="29425"/>
                    <a:pt x="44391" y="31225"/>
                    <a:pt x="44777" y="32993"/>
                  </a:cubicBezTo>
                  <a:cubicBezTo>
                    <a:pt x="44938" y="33603"/>
                    <a:pt x="45099" y="34214"/>
                    <a:pt x="45259" y="34793"/>
                  </a:cubicBezTo>
                  <a:cubicBezTo>
                    <a:pt x="44809" y="34343"/>
                    <a:pt x="43974" y="33507"/>
                    <a:pt x="43909" y="33443"/>
                  </a:cubicBezTo>
                  <a:cubicBezTo>
                    <a:pt x="42989" y="32687"/>
                    <a:pt x="41099" y="31846"/>
                    <a:pt x="39561" y="31846"/>
                  </a:cubicBezTo>
                  <a:cubicBezTo>
                    <a:pt x="39004" y="31846"/>
                    <a:pt x="38493" y="31956"/>
                    <a:pt x="38091" y="32221"/>
                  </a:cubicBezTo>
                  <a:cubicBezTo>
                    <a:pt x="36998" y="32928"/>
                    <a:pt x="36902" y="34407"/>
                    <a:pt x="37705" y="35371"/>
                  </a:cubicBezTo>
                  <a:cubicBezTo>
                    <a:pt x="38470" y="36319"/>
                    <a:pt x="39904" y="36627"/>
                    <a:pt x="41093" y="36627"/>
                  </a:cubicBezTo>
                  <a:cubicBezTo>
                    <a:pt x="41154" y="36627"/>
                    <a:pt x="41214" y="36626"/>
                    <a:pt x="41273" y="36625"/>
                  </a:cubicBezTo>
                  <a:cubicBezTo>
                    <a:pt x="42495" y="36561"/>
                    <a:pt x="44745" y="35500"/>
                    <a:pt x="45356" y="35211"/>
                  </a:cubicBezTo>
                  <a:cubicBezTo>
                    <a:pt x="45645" y="36207"/>
                    <a:pt x="45934" y="37171"/>
                    <a:pt x="46288" y="38136"/>
                  </a:cubicBezTo>
                  <a:cubicBezTo>
                    <a:pt x="46417" y="38554"/>
                    <a:pt x="46545" y="38971"/>
                    <a:pt x="46738" y="39357"/>
                  </a:cubicBezTo>
                  <a:cubicBezTo>
                    <a:pt x="46802" y="39550"/>
                    <a:pt x="46899" y="39775"/>
                    <a:pt x="46995" y="39968"/>
                  </a:cubicBezTo>
                  <a:cubicBezTo>
                    <a:pt x="46770" y="39936"/>
                    <a:pt x="46642" y="39936"/>
                    <a:pt x="46642" y="39936"/>
                  </a:cubicBezTo>
                  <a:lnTo>
                    <a:pt x="46642" y="39936"/>
                  </a:lnTo>
                  <a:cubicBezTo>
                    <a:pt x="46642" y="39936"/>
                    <a:pt x="46609" y="40514"/>
                    <a:pt x="46674" y="41414"/>
                  </a:cubicBezTo>
                  <a:cubicBezTo>
                    <a:pt x="45633" y="40696"/>
                    <a:pt x="44248" y="40034"/>
                    <a:pt x="43094" y="40034"/>
                  </a:cubicBezTo>
                  <a:cubicBezTo>
                    <a:pt x="42751" y="40034"/>
                    <a:pt x="42428" y="40093"/>
                    <a:pt x="42141" y="40225"/>
                  </a:cubicBezTo>
                  <a:cubicBezTo>
                    <a:pt x="40952" y="40772"/>
                    <a:pt x="40663" y="42218"/>
                    <a:pt x="41273" y="43311"/>
                  </a:cubicBezTo>
                  <a:cubicBezTo>
                    <a:pt x="41370" y="43440"/>
                    <a:pt x="41466" y="43568"/>
                    <a:pt x="41563" y="43697"/>
                  </a:cubicBezTo>
                  <a:cubicBezTo>
                    <a:pt x="41756" y="45143"/>
                    <a:pt x="42591" y="46718"/>
                    <a:pt x="43299" y="47522"/>
                  </a:cubicBezTo>
                  <a:cubicBezTo>
                    <a:pt x="43363" y="47618"/>
                    <a:pt x="44263" y="48454"/>
                    <a:pt x="44745" y="48872"/>
                  </a:cubicBezTo>
                  <a:cubicBezTo>
                    <a:pt x="44295" y="48615"/>
                    <a:pt x="43845" y="48390"/>
                    <a:pt x="43363" y="48101"/>
                  </a:cubicBezTo>
                  <a:cubicBezTo>
                    <a:pt x="42688" y="47747"/>
                    <a:pt x="41981" y="47297"/>
                    <a:pt x="41273" y="46911"/>
                  </a:cubicBezTo>
                  <a:cubicBezTo>
                    <a:pt x="40920" y="46686"/>
                    <a:pt x="40566" y="46461"/>
                    <a:pt x="40213" y="46236"/>
                  </a:cubicBezTo>
                  <a:cubicBezTo>
                    <a:pt x="39859" y="46011"/>
                    <a:pt x="39538" y="45754"/>
                    <a:pt x="39184" y="45529"/>
                  </a:cubicBezTo>
                  <a:cubicBezTo>
                    <a:pt x="38670" y="45143"/>
                    <a:pt x="38188" y="44757"/>
                    <a:pt x="37673" y="44340"/>
                  </a:cubicBezTo>
                  <a:cubicBezTo>
                    <a:pt x="38091" y="43697"/>
                    <a:pt x="39313" y="41704"/>
                    <a:pt x="39505" y="40547"/>
                  </a:cubicBezTo>
                  <a:cubicBezTo>
                    <a:pt x="39698" y="39325"/>
                    <a:pt x="39570" y="37750"/>
                    <a:pt x="38702" y="36850"/>
                  </a:cubicBezTo>
                  <a:cubicBezTo>
                    <a:pt x="38240" y="36388"/>
                    <a:pt x="37627" y="36138"/>
                    <a:pt x="37026" y="36138"/>
                  </a:cubicBezTo>
                  <a:cubicBezTo>
                    <a:pt x="36455" y="36138"/>
                    <a:pt x="35895" y="36364"/>
                    <a:pt x="35487" y="36850"/>
                  </a:cubicBezTo>
                  <a:cubicBezTo>
                    <a:pt x="34330" y="38264"/>
                    <a:pt x="35198" y="41414"/>
                    <a:pt x="36034" y="42797"/>
                  </a:cubicBezTo>
                  <a:cubicBezTo>
                    <a:pt x="36066" y="42829"/>
                    <a:pt x="36291" y="43118"/>
                    <a:pt x="36548" y="43407"/>
                  </a:cubicBezTo>
                  <a:cubicBezTo>
                    <a:pt x="36066" y="43022"/>
                    <a:pt x="35584" y="42604"/>
                    <a:pt x="35134" y="42186"/>
                  </a:cubicBezTo>
                  <a:cubicBezTo>
                    <a:pt x="33784" y="40997"/>
                    <a:pt x="32466" y="39711"/>
                    <a:pt x="31148" y="38457"/>
                  </a:cubicBezTo>
                  <a:cubicBezTo>
                    <a:pt x="30859" y="38200"/>
                    <a:pt x="30569" y="37943"/>
                    <a:pt x="30312" y="37654"/>
                  </a:cubicBezTo>
                  <a:cubicBezTo>
                    <a:pt x="30666" y="37107"/>
                    <a:pt x="31984" y="34953"/>
                    <a:pt x="32177" y="33732"/>
                  </a:cubicBezTo>
                  <a:cubicBezTo>
                    <a:pt x="32369" y="32543"/>
                    <a:pt x="32273" y="30967"/>
                    <a:pt x="31373" y="30035"/>
                  </a:cubicBezTo>
                  <a:cubicBezTo>
                    <a:pt x="30935" y="29581"/>
                    <a:pt x="30334" y="29340"/>
                    <a:pt x="29739" y="29340"/>
                  </a:cubicBezTo>
                  <a:cubicBezTo>
                    <a:pt x="29153" y="29340"/>
                    <a:pt x="28573" y="29573"/>
                    <a:pt x="28159" y="30067"/>
                  </a:cubicBezTo>
                  <a:cubicBezTo>
                    <a:pt x="27001" y="31450"/>
                    <a:pt x="27869" y="34632"/>
                    <a:pt x="28737" y="35982"/>
                  </a:cubicBezTo>
                  <a:cubicBezTo>
                    <a:pt x="28769" y="36046"/>
                    <a:pt x="29026" y="36368"/>
                    <a:pt x="29316" y="36721"/>
                  </a:cubicBezTo>
                  <a:cubicBezTo>
                    <a:pt x="28576" y="36046"/>
                    <a:pt x="27837" y="35371"/>
                    <a:pt x="27066" y="34761"/>
                  </a:cubicBezTo>
                  <a:cubicBezTo>
                    <a:pt x="25748" y="33635"/>
                    <a:pt x="24398" y="32607"/>
                    <a:pt x="23015" y="31707"/>
                  </a:cubicBezTo>
                  <a:cubicBezTo>
                    <a:pt x="23144" y="31514"/>
                    <a:pt x="24751" y="29039"/>
                    <a:pt x="24976" y="27657"/>
                  </a:cubicBezTo>
                  <a:cubicBezTo>
                    <a:pt x="25137" y="26467"/>
                    <a:pt x="25041" y="24892"/>
                    <a:pt x="24140" y="23992"/>
                  </a:cubicBezTo>
                  <a:cubicBezTo>
                    <a:pt x="23696" y="23531"/>
                    <a:pt x="23090" y="23280"/>
                    <a:pt x="22493" y="23280"/>
                  </a:cubicBezTo>
                  <a:cubicBezTo>
                    <a:pt x="21925" y="23280"/>
                    <a:pt x="21365" y="23507"/>
                    <a:pt x="20958" y="23992"/>
                  </a:cubicBezTo>
                  <a:cubicBezTo>
                    <a:pt x="19769" y="25406"/>
                    <a:pt x="20637" y="28557"/>
                    <a:pt x="21505" y="29939"/>
                  </a:cubicBezTo>
                  <a:cubicBezTo>
                    <a:pt x="21569" y="30035"/>
                    <a:pt x="22501" y="31192"/>
                    <a:pt x="22855" y="31578"/>
                  </a:cubicBezTo>
                  <a:lnTo>
                    <a:pt x="22790" y="31546"/>
                  </a:lnTo>
                  <a:cubicBezTo>
                    <a:pt x="21344" y="30646"/>
                    <a:pt x="19801" y="29939"/>
                    <a:pt x="18354" y="29328"/>
                  </a:cubicBezTo>
                  <a:cubicBezTo>
                    <a:pt x="16876" y="28750"/>
                    <a:pt x="15429" y="28299"/>
                    <a:pt x="14111" y="27946"/>
                  </a:cubicBezTo>
                  <a:cubicBezTo>
                    <a:pt x="12794" y="27560"/>
                    <a:pt x="11540" y="27303"/>
                    <a:pt x="10447" y="27078"/>
                  </a:cubicBezTo>
                  <a:cubicBezTo>
                    <a:pt x="9836" y="26982"/>
                    <a:pt x="9290" y="26885"/>
                    <a:pt x="8775" y="26789"/>
                  </a:cubicBezTo>
                  <a:lnTo>
                    <a:pt x="8808" y="26789"/>
                  </a:lnTo>
                  <a:cubicBezTo>
                    <a:pt x="8840" y="26757"/>
                    <a:pt x="7008" y="25567"/>
                    <a:pt x="6879" y="25503"/>
                  </a:cubicBezTo>
                  <a:cubicBezTo>
                    <a:pt x="6051" y="25089"/>
                    <a:pt x="4680" y="24736"/>
                    <a:pt x="3408" y="24736"/>
                  </a:cubicBezTo>
                  <a:cubicBezTo>
                    <a:pt x="2407" y="24736"/>
                    <a:pt x="1466" y="24955"/>
                    <a:pt x="900" y="25535"/>
                  </a:cubicBezTo>
                  <a:cubicBezTo>
                    <a:pt x="0" y="26467"/>
                    <a:pt x="225" y="27946"/>
                    <a:pt x="1222" y="28717"/>
                  </a:cubicBezTo>
                  <a:cubicBezTo>
                    <a:pt x="1813" y="29194"/>
                    <a:pt x="2608" y="29365"/>
                    <a:pt x="3405" y="29365"/>
                  </a:cubicBezTo>
                  <a:cubicBezTo>
                    <a:pt x="3951" y="29365"/>
                    <a:pt x="4499" y="29285"/>
                    <a:pt x="4982" y="29167"/>
                  </a:cubicBezTo>
                  <a:cubicBezTo>
                    <a:pt x="6172" y="28846"/>
                    <a:pt x="8197" y="27271"/>
                    <a:pt x="8711" y="26853"/>
                  </a:cubicBezTo>
                  <a:cubicBezTo>
                    <a:pt x="9225" y="26949"/>
                    <a:pt x="9804" y="27078"/>
                    <a:pt x="10415" y="27207"/>
                  </a:cubicBezTo>
                  <a:cubicBezTo>
                    <a:pt x="11508" y="27432"/>
                    <a:pt x="12729" y="27721"/>
                    <a:pt x="14047" y="28139"/>
                  </a:cubicBezTo>
                  <a:cubicBezTo>
                    <a:pt x="14401" y="28235"/>
                    <a:pt x="14786" y="28364"/>
                    <a:pt x="15140" y="28492"/>
                  </a:cubicBezTo>
                  <a:cubicBezTo>
                    <a:pt x="14497" y="28396"/>
                    <a:pt x="13597" y="28332"/>
                    <a:pt x="13501" y="28332"/>
                  </a:cubicBezTo>
                  <a:cubicBezTo>
                    <a:pt x="11893" y="28364"/>
                    <a:pt x="8775" y="29360"/>
                    <a:pt x="8229" y="31096"/>
                  </a:cubicBezTo>
                  <a:cubicBezTo>
                    <a:pt x="7843" y="32350"/>
                    <a:pt x="8743" y="33539"/>
                    <a:pt x="9965" y="33796"/>
                  </a:cubicBezTo>
                  <a:cubicBezTo>
                    <a:pt x="10127" y="33830"/>
                    <a:pt x="10292" y="33845"/>
                    <a:pt x="10457" y="33845"/>
                  </a:cubicBezTo>
                  <a:cubicBezTo>
                    <a:pt x="11569" y="33845"/>
                    <a:pt x="12717" y="33146"/>
                    <a:pt x="13501" y="32446"/>
                  </a:cubicBezTo>
                  <a:cubicBezTo>
                    <a:pt x="14433" y="31610"/>
                    <a:pt x="15526" y="29200"/>
                    <a:pt x="15783" y="28685"/>
                  </a:cubicBezTo>
                  <a:cubicBezTo>
                    <a:pt x="16587" y="28942"/>
                    <a:pt x="17390" y="29264"/>
                    <a:pt x="18226" y="29617"/>
                  </a:cubicBezTo>
                  <a:cubicBezTo>
                    <a:pt x="19672" y="30228"/>
                    <a:pt x="21151" y="30967"/>
                    <a:pt x="22598" y="31900"/>
                  </a:cubicBezTo>
                  <a:cubicBezTo>
                    <a:pt x="22662" y="31964"/>
                    <a:pt x="22726" y="32028"/>
                    <a:pt x="22823" y="32060"/>
                  </a:cubicBezTo>
                  <a:cubicBezTo>
                    <a:pt x="22501" y="31964"/>
                    <a:pt x="20733" y="31610"/>
                    <a:pt x="20605" y="31578"/>
                  </a:cubicBezTo>
                  <a:cubicBezTo>
                    <a:pt x="20472" y="31568"/>
                    <a:pt x="20329" y="31562"/>
                    <a:pt x="20178" y="31562"/>
                  </a:cubicBezTo>
                  <a:cubicBezTo>
                    <a:pt x="18486" y="31562"/>
                    <a:pt x="15725" y="32230"/>
                    <a:pt x="15076" y="33764"/>
                  </a:cubicBezTo>
                  <a:cubicBezTo>
                    <a:pt x="14561" y="34986"/>
                    <a:pt x="15301" y="36271"/>
                    <a:pt x="16490" y="36625"/>
                  </a:cubicBezTo>
                  <a:cubicBezTo>
                    <a:pt x="16752" y="36708"/>
                    <a:pt x="17024" y="36744"/>
                    <a:pt x="17300" y="36744"/>
                  </a:cubicBezTo>
                  <a:cubicBezTo>
                    <a:pt x="18311" y="36744"/>
                    <a:pt x="19372" y="36248"/>
                    <a:pt x="20155" y="35693"/>
                  </a:cubicBezTo>
                  <a:cubicBezTo>
                    <a:pt x="21280" y="34889"/>
                    <a:pt x="22823" y="32221"/>
                    <a:pt x="22887" y="32093"/>
                  </a:cubicBezTo>
                  <a:cubicBezTo>
                    <a:pt x="24205" y="32993"/>
                    <a:pt x="25491" y="34021"/>
                    <a:pt x="26744" y="35146"/>
                  </a:cubicBezTo>
                  <a:cubicBezTo>
                    <a:pt x="27644" y="35950"/>
                    <a:pt x="28544" y="36786"/>
                    <a:pt x="29412" y="37654"/>
                  </a:cubicBezTo>
                  <a:cubicBezTo>
                    <a:pt x="28994" y="37557"/>
                    <a:pt x="27355" y="37204"/>
                    <a:pt x="27226" y="37204"/>
                  </a:cubicBezTo>
                  <a:cubicBezTo>
                    <a:pt x="27073" y="37188"/>
                    <a:pt x="26905" y="37180"/>
                    <a:pt x="26727" y="37180"/>
                  </a:cubicBezTo>
                  <a:cubicBezTo>
                    <a:pt x="25029" y="37180"/>
                    <a:pt x="22337" y="37877"/>
                    <a:pt x="21698" y="39389"/>
                  </a:cubicBezTo>
                  <a:cubicBezTo>
                    <a:pt x="21183" y="40579"/>
                    <a:pt x="21923" y="41864"/>
                    <a:pt x="23112" y="42250"/>
                  </a:cubicBezTo>
                  <a:cubicBezTo>
                    <a:pt x="23366" y="42330"/>
                    <a:pt x="23629" y="42366"/>
                    <a:pt x="23896" y="42366"/>
                  </a:cubicBezTo>
                  <a:cubicBezTo>
                    <a:pt x="24915" y="42366"/>
                    <a:pt x="25987" y="41846"/>
                    <a:pt x="26776" y="41286"/>
                  </a:cubicBezTo>
                  <a:cubicBezTo>
                    <a:pt x="27901" y="40514"/>
                    <a:pt x="29380" y="37943"/>
                    <a:pt x="29476" y="37718"/>
                  </a:cubicBezTo>
                  <a:cubicBezTo>
                    <a:pt x="29894" y="38136"/>
                    <a:pt x="30280" y="38521"/>
                    <a:pt x="30698" y="38907"/>
                  </a:cubicBezTo>
                  <a:cubicBezTo>
                    <a:pt x="31984" y="40193"/>
                    <a:pt x="33269" y="41511"/>
                    <a:pt x="34620" y="42765"/>
                  </a:cubicBezTo>
                  <a:cubicBezTo>
                    <a:pt x="35070" y="43182"/>
                    <a:pt x="35520" y="43600"/>
                    <a:pt x="36002" y="44018"/>
                  </a:cubicBezTo>
                  <a:cubicBezTo>
                    <a:pt x="35359" y="43857"/>
                    <a:pt x="34234" y="43632"/>
                    <a:pt x="34105" y="43600"/>
                  </a:cubicBezTo>
                  <a:cubicBezTo>
                    <a:pt x="33973" y="43590"/>
                    <a:pt x="33830" y="43584"/>
                    <a:pt x="33679" y="43584"/>
                  </a:cubicBezTo>
                  <a:cubicBezTo>
                    <a:pt x="31986" y="43584"/>
                    <a:pt x="29225" y="44252"/>
                    <a:pt x="28576" y="45786"/>
                  </a:cubicBezTo>
                  <a:cubicBezTo>
                    <a:pt x="28062" y="47008"/>
                    <a:pt x="28801" y="48293"/>
                    <a:pt x="30023" y="48647"/>
                  </a:cubicBezTo>
                  <a:cubicBezTo>
                    <a:pt x="30285" y="48730"/>
                    <a:pt x="30557" y="48767"/>
                    <a:pt x="30832" y="48767"/>
                  </a:cubicBezTo>
                  <a:cubicBezTo>
                    <a:pt x="31842" y="48767"/>
                    <a:pt x="32898" y="48270"/>
                    <a:pt x="33655" y="47715"/>
                  </a:cubicBezTo>
                  <a:cubicBezTo>
                    <a:pt x="34652" y="47008"/>
                    <a:pt x="35937" y="44886"/>
                    <a:pt x="36291" y="44275"/>
                  </a:cubicBezTo>
                  <a:cubicBezTo>
                    <a:pt x="37095" y="44950"/>
                    <a:pt x="37866" y="45625"/>
                    <a:pt x="38670" y="46236"/>
                  </a:cubicBezTo>
                  <a:cubicBezTo>
                    <a:pt x="39023" y="46493"/>
                    <a:pt x="39377" y="46750"/>
                    <a:pt x="39730" y="46975"/>
                  </a:cubicBezTo>
                  <a:cubicBezTo>
                    <a:pt x="40084" y="47233"/>
                    <a:pt x="40438" y="47458"/>
                    <a:pt x="40759" y="47683"/>
                  </a:cubicBezTo>
                  <a:cubicBezTo>
                    <a:pt x="41498" y="48133"/>
                    <a:pt x="42173" y="48551"/>
                    <a:pt x="42881" y="48968"/>
                  </a:cubicBezTo>
                  <a:cubicBezTo>
                    <a:pt x="43202" y="49161"/>
                    <a:pt x="43556" y="49354"/>
                    <a:pt x="43877" y="49547"/>
                  </a:cubicBezTo>
                  <a:cubicBezTo>
                    <a:pt x="43266" y="49322"/>
                    <a:pt x="42302" y="48936"/>
                    <a:pt x="42206" y="48936"/>
                  </a:cubicBezTo>
                  <a:cubicBezTo>
                    <a:pt x="41747" y="48815"/>
                    <a:pt x="41145" y="48745"/>
                    <a:pt x="40498" y="48745"/>
                  </a:cubicBezTo>
                  <a:cubicBezTo>
                    <a:pt x="38919" y="48745"/>
                    <a:pt x="37071" y="49160"/>
                    <a:pt x="36387" y="50254"/>
                  </a:cubicBezTo>
                  <a:cubicBezTo>
                    <a:pt x="35712" y="51347"/>
                    <a:pt x="36259" y="52729"/>
                    <a:pt x="37384" y="53276"/>
                  </a:cubicBezTo>
                  <a:cubicBezTo>
                    <a:pt x="37776" y="53477"/>
                    <a:pt x="38219" y="53562"/>
                    <a:pt x="38676" y="53562"/>
                  </a:cubicBezTo>
                  <a:cubicBezTo>
                    <a:pt x="39530" y="53562"/>
                    <a:pt x="40433" y="53267"/>
                    <a:pt x="41145" y="52890"/>
                  </a:cubicBezTo>
                  <a:cubicBezTo>
                    <a:pt x="42334" y="52311"/>
                    <a:pt x="44134" y="50093"/>
                    <a:pt x="44327" y="49804"/>
                  </a:cubicBezTo>
                  <a:cubicBezTo>
                    <a:pt x="45163" y="50286"/>
                    <a:pt x="45999" y="50736"/>
                    <a:pt x="46770" y="51154"/>
                  </a:cubicBezTo>
                  <a:cubicBezTo>
                    <a:pt x="48827" y="52247"/>
                    <a:pt x="50627" y="53147"/>
                    <a:pt x="52010" y="53790"/>
                  </a:cubicBezTo>
                  <a:cubicBezTo>
                    <a:pt x="56542" y="57712"/>
                    <a:pt x="62907" y="58130"/>
                    <a:pt x="62907" y="58130"/>
                  </a:cubicBezTo>
                  <a:cubicBezTo>
                    <a:pt x="62907" y="58130"/>
                    <a:pt x="63260" y="50511"/>
                    <a:pt x="58760" y="45465"/>
                  </a:cubicBezTo>
                  <a:cubicBezTo>
                    <a:pt x="57121" y="43632"/>
                    <a:pt x="55096" y="42411"/>
                    <a:pt x="53135" y="41607"/>
                  </a:cubicBezTo>
                  <a:cubicBezTo>
                    <a:pt x="53263" y="41447"/>
                    <a:pt x="53392" y="41318"/>
                    <a:pt x="53488" y="41189"/>
                  </a:cubicBezTo>
                  <a:cubicBezTo>
                    <a:pt x="54131" y="40161"/>
                    <a:pt x="54710" y="38682"/>
                    <a:pt x="54292" y="37493"/>
                  </a:cubicBezTo>
                  <a:cubicBezTo>
                    <a:pt x="53976" y="36593"/>
                    <a:pt x="53145" y="35969"/>
                    <a:pt x="52244" y="35969"/>
                  </a:cubicBezTo>
                  <a:cubicBezTo>
                    <a:pt x="51954" y="35969"/>
                    <a:pt x="51656" y="36034"/>
                    <a:pt x="51367" y="36175"/>
                  </a:cubicBezTo>
                  <a:cubicBezTo>
                    <a:pt x="50113" y="36753"/>
                    <a:pt x="49502" y="38746"/>
                    <a:pt x="49374" y="40386"/>
                  </a:cubicBezTo>
                  <a:cubicBezTo>
                    <a:pt x="48892" y="40257"/>
                    <a:pt x="48442" y="40193"/>
                    <a:pt x="48056" y="40129"/>
                  </a:cubicBezTo>
                  <a:cubicBezTo>
                    <a:pt x="47895" y="39743"/>
                    <a:pt x="47734" y="39389"/>
                    <a:pt x="47542" y="39004"/>
                  </a:cubicBezTo>
                  <a:cubicBezTo>
                    <a:pt x="47381" y="38618"/>
                    <a:pt x="47252" y="38232"/>
                    <a:pt x="47092" y="37814"/>
                  </a:cubicBezTo>
                  <a:cubicBezTo>
                    <a:pt x="46867" y="37236"/>
                    <a:pt x="46674" y="36625"/>
                    <a:pt x="46481" y="36014"/>
                  </a:cubicBezTo>
                  <a:cubicBezTo>
                    <a:pt x="47188" y="35693"/>
                    <a:pt x="49310" y="34728"/>
                    <a:pt x="50113" y="33860"/>
                  </a:cubicBezTo>
                  <a:cubicBezTo>
                    <a:pt x="50917" y="32960"/>
                    <a:pt x="51688" y="31578"/>
                    <a:pt x="51463" y="30325"/>
                  </a:cubicBezTo>
                  <a:cubicBezTo>
                    <a:pt x="51245" y="29262"/>
                    <a:pt x="50358" y="28477"/>
                    <a:pt x="49330" y="28477"/>
                  </a:cubicBezTo>
                  <a:cubicBezTo>
                    <a:pt x="49144" y="28477"/>
                    <a:pt x="48955" y="28503"/>
                    <a:pt x="48763" y="28557"/>
                  </a:cubicBezTo>
                  <a:cubicBezTo>
                    <a:pt x="47027" y="29071"/>
                    <a:pt x="45999" y="32189"/>
                    <a:pt x="45967" y="33828"/>
                  </a:cubicBezTo>
                  <a:cubicBezTo>
                    <a:pt x="45967" y="33860"/>
                    <a:pt x="45999" y="34214"/>
                    <a:pt x="46031" y="34632"/>
                  </a:cubicBezTo>
                  <a:cubicBezTo>
                    <a:pt x="45870" y="34021"/>
                    <a:pt x="45677" y="33410"/>
                    <a:pt x="45516" y="32800"/>
                  </a:cubicBezTo>
                  <a:cubicBezTo>
                    <a:pt x="45066" y="31064"/>
                    <a:pt x="44681" y="29296"/>
                    <a:pt x="44263" y="27496"/>
                  </a:cubicBezTo>
                  <a:cubicBezTo>
                    <a:pt x="44166" y="27110"/>
                    <a:pt x="44102" y="26757"/>
                    <a:pt x="44006" y="26371"/>
                  </a:cubicBezTo>
                  <a:cubicBezTo>
                    <a:pt x="44616" y="26114"/>
                    <a:pt x="46899" y="25053"/>
                    <a:pt x="47734" y="24153"/>
                  </a:cubicBezTo>
                  <a:cubicBezTo>
                    <a:pt x="48538" y="23253"/>
                    <a:pt x="49342" y="21871"/>
                    <a:pt x="49085" y="20617"/>
                  </a:cubicBezTo>
                  <a:cubicBezTo>
                    <a:pt x="48896" y="19568"/>
                    <a:pt x="48032" y="18789"/>
                    <a:pt x="47021" y="18789"/>
                  </a:cubicBezTo>
                  <a:cubicBezTo>
                    <a:pt x="46824" y="18789"/>
                    <a:pt x="46621" y="18818"/>
                    <a:pt x="46417" y="18881"/>
                  </a:cubicBezTo>
                  <a:cubicBezTo>
                    <a:pt x="44681" y="19395"/>
                    <a:pt x="43652" y="22481"/>
                    <a:pt x="43620" y="24121"/>
                  </a:cubicBezTo>
                  <a:cubicBezTo>
                    <a:pt x="43620" y="24185"/>
                    <a:pt x="43652" y="24603"/>
                    <a:pt x="43684" y="25053"/>
                  </a:cubicBezTo>
                  <a:cubicBezTo>
                    <a:pt x="43459" y="24089"/>
                    <a:pt x="43202" y="23124"/>
                    <a:pt x="42945" y="22160"/>
                  </a:cubicBezTo>
                  <a:cubicBezTo>
                    <a:pt x="42463" y="20521"/>
                    <a:pt x="41884" y="18913"/>
                    <a:pt x="41209" y="17370"/>
                  </a:cubicBezTo>
                  <a:cubicBezTo>
                    <a:pt x="41434" y="17306"/>
                    <a:pt x="44166" y="16117"/>
                    <a:pt x="45066" y="15088"/>
                  </a:cubicBezTo>
                  <a:cubicBezTo>
                    <a:pt x="45870" y="14188"/>
                    <a:pt x="46674" y="12838"/>
                    <a:pt x="46417" y="11584"/>
                  </a:cubicBezTo>
                  <a:cubicBezTo>
                    <a:pt x="46226" y="10522"/>
                    <a:pt x="45343" y="9737"/>
                    <a:pt x="44315" y="9737"/>
                  </a:cubicBezTo>
                  <a:cubicBezTo>
                    <a:pt x="44130" y="9737"/>
                    <a:pt x="43940" y="9762"/>
                    <a:pt x="43749" y="9816"/>
                  </a:cubicBezTo>
                  <a:cubicBezTo>
                    <a:pt x="42013" y="10331"/>
                    <a:pt x="40984" y="13449"/>
                    <a:pt x="40952" y="15088"/>
                  </a:cubicBezTo>
                  <a:cubicBezTo>
                    <a:pt x="40952" y="15185"/>
                    <a:pt x="41081" y="16663"/>
                    <a:pt x="41145" y="17210"/>
                  </a:cubicBezTo>
                  <a:lnTo>
                    <a:pt x="41113" y="17145"/>
                  </a:lnTo>
                  <a:cubicBezTo>
                    <a:pt x="40406" y="15570"/>
                    <a:pt x="39538" y="14156"/>
                    <a:pt x="38638" y="12838"/>
                  </a:cubicBezTo>
                  <a:cubicBezTo>
                    <a:pt x="37738" y="11520"/>
                    <a:pt x="36773" y="10363"/>
                    <a:pt x="35873" y="9334"/>
                  </a:cubicBezTo>
                  <a:cubicBezTo>
                    <a:pt x="34973" y="8273"/>
                    <a:pt x="34073" y="7373"/>
                    <a:pt x="33269" y="6602"/>
                  </a:cubicBezTo>
                  <a:cubicBezTo>
                    <a:pt x="32852" y="6184"/>
                    <a:pt x="32434" y="5798"/>
                    <a:pt x="32048" y="5445"/>
                  </a:cubicBezTo>
                  <a:lnTo>
                    <a:pt x="32112" y="5445"/>
                  </a:lnTo>
                  <a:cubicBezTo>
                    <a:pt x="32144" y="5445"/>
                    <a:pt x="31244" y="3420"/>
                    <a:pt x="31180" y="3291"/>
                  </a:cubicBezTo>
                  <a:cubicBezTo>
                    <a:pt x="30438" y="2015"/>
                    <a:pt x="28328" y="1"/>
                    <a:pt x="26617"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196" name="Google Shape;3462;p61"/>
            <p:cNvSpPr/>
            <p:nvPr/>
          </p:nvSpPr>
          <p:spPr>
            <a:xfrm>
              <a:off x="5221800" y="3776760"/>
              <a:ext cx="340920" cy="351720"/>
            </a:xfrm>
            <a:custGeom>
              <a:avLst/>
              <a:gdLst/>
              <a:ahLst/>
              <a:cxnLst/>
              <a:rect l="l" t="t" r="r" b="b"/>
              <a:pathLst>
                <a:path w="17070" h="17616">
                  <a:moveTo>
                    <a:pt x="17005" y="1"/>
                  </a:moveTo>
                  <a:lnTo>
                    <a:pt x="17005" y="1"/>
                  </a:lnTo>
                  <a:cubicBezTo>
                    <a:pt x="17004" y="1"/>
                    <a:pt x="9354" y="226"/>
                    <a:pt x="4694" y="5112"/>
                  </a:cubicBezTo>
                  <a:cubicBezTo>
                    <a:pt x="0" y="9965"/>
                    <a:pt x="65" y="17616"/>
                    <a:pt x="65" y="17616"/>
                  </a:cubicBezTo>
                  <a:cubicBezTo>
                    <a:pt x="65" y="17616"/>
                    <a:pt x="7715" y="17359"/>
                    <a:pt x="12376" y="12505"/>
                  </a:cubicBezTo>
                  <a:cubicBezTo>
                    <a:pt x="17069" y="7651"/>
                    <a:pt x="17005" y="1"/>
                    <a:pt x="17005"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197" name="Google Shape;3463;p61"/>
            <p:cNvSpPr/>
            <p:nvPr/>
          </p:nvSpPr>
          <p:spPr>
            <a:xfrm>
              <a:off x="4059360" y="3379680"/>
              <a:ext cx="100440" cy="161640"/>
            </a:xfrm>
            <a:custGeom>
              <a:avLst/>
              <a:gdLst/>
              <a:ahLst/>
              <a:cxnLst/>
              <a:rect l="l" t="t" r="r" b="b"/>
              <a:pathLst>
                <a:path w="5047" h="8101">
                  <a:moveTo>
                    <a:pt x="2090" y="0"/>
                  </a:moveTo>
                  <a:cubicBezTo>
                    <a:pt x="1318" y="0"/>
                    <a:pt x="547" y="386"/>
                    <a:pt x="193" y="1190"/>
                  </a:cubicBezTo>
                  <a:cubicBezTo>
                    <a:pt x="65" y="1479"/>
                    <a:pt x="0" y="1800"/>
                    <a:pt x="0" y="2154"/>
                  </a:cubicBezTo>
                  <a:cubicBezTo>
                    <a:pt x="0" y="3761"/>
                    <a:pt x="1318" y="5851"/>
                    <a:pt x="2315" y="6751"/>
                  </a:cubicBezTo>
                  <a:cubicBezTo>
                    <a:pt x="2411" y="6847"/>
                    <a:pt x="4147" y="8101"/>
                    <a:pt x="4211" y="8101"/>
                  </a:cubicBezTo>
                  <a:cubicBezTo>
                    <a:pt x="4211" y="8101"/>
                    <a:pt x="5047" y="5529"/>
                    <a:pt x="5047" y="4018"/>
                  </a:cubicBezTo>
                  <a:cubicBezTo>
                    <a:pt x="5047" y="3890"/>
                    <a:pt x="5047" y="3761"/>
                    <a:pt x="5047" y="3665"/>
                  </a:cubicBezTo>
                  <a:cubicBezTo>
                    <a:pt x="4886" y="2475"/>
                    <a:pt x="4372" y="965"/>
                    <a:pt x="3279" y="322"/>
                  </a:cubicBezTo>
                  <a:cubicBezTo>
                    <a:pt x="2893" y="97"/>
                    <a:pt x="2508" y="0"/>
                    <a:pt x="2090" y="0"/>
                  </a:cubicBezTo>
                  <a:close/>
                </a:path>
              </a:pathLst>
            </a:custGeom>
            <a:solidFill>
              <a:srgbClr val="BBE3FE"/>
            </a:solidFill>
            <a:ln w="0">
              <a:noFill/>
            </a:ln>
          </p:spPr>
          <p:style>
            <a:lnRef idx="0">
              <a:scrgbClr r="0" g="0" b="0"/>
            </a:lnRef>
            <a:fillRef idx="0">
              <a:scrgbClr r="0" g="0" b="0"/>
            </a:fillRef>
            <a:effectRef idx="0">
              <a:scrgbClr r="0" g="0" b="0"/>
            </a:effectRef>
            <a:fontRef idx="minor"/>
          </p:style>
        </p:sp>
        <p:sp>
          <p:nvSpPr>
            <p:cNvPr id="1198" name="Google Shape;3464;p61"/>
            <p:cNvSpPr/>
            <p:nvPr/>
          </p:nvSpPr>
          <p:spPr>
            <a:xfrm>
              <a:off x="4973760" y="3696480"/>
              <a:ext cx="365760" cy="390240"/>
            </a:xfrm>
            <a:custGeom>
              <a:avLst/>
              <a:gdLst/>
              <a:ahLst/>
              <a:cxnLst/>
              <a:rect l="l" t="t" r="r" b="b"/>
              <a:pathLst>
                <a:path w="18324" h="19545">
                  <a:moveTo>
                    <a:pt x="1" y="1"/>
                  </a:moveTo>
                  <a:cubicBezTo>
                    <a:pt x="772" y="10930"/>
                    <a:pt x="9258" y="19544"/>
                    <a:pt x="9258" y="19544"/>
                  </a:cubicBezTo>
                  <a:cubicBezTo>
                    <a:pt x="9258" y="19544"/>
                    <a:pt x="17616" y="10898"/>
                    <a:pt x="18323" y="1"/>
                  </a:cubicBezTo>
                  <a:close/>
                </a:path>
              </a:pathLst>
            </a:custGeom>
            <a:solidFill>
              <a:srgbClr val="BBE3FE"/>
            </a:solidFill>
            <a:ln w="0">
              <a:noFill/>
            </a:ln>
          </p:spPr>
          <p:style>
            <a:lnRef idx="0">
              <a:scrgbClr r="0" g="0" b="0"/>
            </a:lnRef>
            <a:fillRef idx="0">
              <a:scrgbClr r="0" g="0" b="0"/>
            </a:fillRef>
            <a:effectRef idx="0">
              <a:scrgbClr r="0" g="0" b="0"/>
            </a:effectRef>
            <a:fontRef idx="minor"/>
          </p:style>
        </p:sp>
        <p:sp>
          <p:nvSpPr>
            <p:cNvPr id="1199" name="Google Shape;3465;p61"/>
            <p:cNvSpPr/>
            <p:nvPr/>
          </p:nvSpPr>
          <p:spPr>
            <a:xfrm>
              <a:off x="3838320" y="3440160"/>
              <a:ext cx="1250640" cy="696240"/>
            </a:xfrm>
            <a:custGeom>
              <a:avLst/>
              <a:gdLst/>
              <a:ahLst/>
              <a:cxnLst/>
              <a:rect l="l" t="t" r="r" b="b"/>
              <a:pathLst>
                <a:path w="62586" h="34846">
                  <a:moveTo>
                    <a:pt x="46739" y="21506"/>
                  </a:moveTo>
                  <a:cubicBezTo>
                    <a:pt x="47189" y="23595"/>
                    <a:pt x="48024" y="26070"/>
                    <a:pt x="49567" y="28224"/>
                  </a:cubicBezTo>
                  <a:cubicBezTo>
                    <a:pt x="48732" y="27838"/>
                    <a:pt x="47864" y="27388"/>
                    <a:pt x="46899" y="26906"/>
                  </a:cubicBezTo>
                  <a:cubicBezTo>
                    <a:pt x="46192" y="26552"/>
                    <a:pt x="45453" y="26167"/>
                    <a:pt x="44713" y="25749"/>
                  </a:cubicBezTo>
                  <a:cubicBezTo>
                    <a:pt x="44842" y="25459"/>
                    <a:pt x="45935" y="23016"/>
                    <a:pt x="45999" y="21634"/>
                  </a:cubicBezTo>
                  <a:cubicBezTo>
                    <a:pt x="46256" y="21602"/>
                    <a:pt x="46514" y="21538"/>
                    <a:pt x="46739" y="21506"/>
                  </a:cubicBezTo>
                  <a:close/>
                  <a:moveTo>
                    <a:pt x="22148" y="1"/>
                  </a:moveTo>
                  <a:cubicBezTo>
                    <a:pt x="21570" y="1"/>
                    <a:pt x="21023" y="226"/>
                    <a:pt x="20605" y="708"/>
                  </a:cubicBezTo>
                  <a:cubicBezTo>
                    <a:pt x="20187" y="1190"/>
                    <a:pt x="20027" y="1897"/>
                    <a:pt x="20027" y="2669"/>
                  </a:cubicBezTo>
                  <a:cubicBezTo>
                    <a:pt x="20027" y="4083"/>
                    <a:pt x="20605" y="5755"/>
                    <a:pt x="21152" y="6655"/>
                  </a:cubicBezTo>
                  <a:cubicBezTo>
                    <a:pt x="21216" y="6751"/>
                    <a:pt x="22148" y="7908"/>
                    <a:pt x="22502" y="8294"/>
                  </a:cubicBezTo>
                  <a:lnTo>
                    <a:pt x="22437" y="8262"/>
                  </a:lnTo>
                  <a:cubicBezTo>
                    <a:pt x="20991" y="7362"/>
                    <a:pt x="19448" y="6655"/>
                    <a:pt x="18001" y="6044"/>
                  </a:cubicBezTo>
                  <a:cubicBezTo>
                    <a:pt x="16523" y="5466"/>
                    <a:pt x="15076" y="5015"/>
                    <a:pt x="13758" y="4662"/>
                  </a:cubicBezTo>
                  <a:cubicBezTo>
                    <a:pt x="12441" y="4276"/>
                    <a:pt x="11187" y="4019"/>
                    <a:pt x="10094" y="3794"/>
                  </a:cubicBezTo>
                  <a:cubicBezTo>
                    <a:pt x="9483" y="3698"/>
                    <a:pt x="8937" y="3601"/>
                    <a:pt x="8422" y="3505"/>
                  </a:cubicBezTo>
                  <a:lnTo>
                    <a:pt x="8455" y="3505"/>
                  </a:lnTo>
                  <a:cubicBezTo>
                    <a:pt x="8455" y="3440"/>
                    <a:pt x="6655" y="2283"/>
                    <a:pt x="6526" y="2219"/>
                  </a:cubicBezTo>
                  <a:cubicBezTo>
                    <a:pt x="5690" y="1801"/>
                    <a:pt x="4340" y="1447"/>
                    <a:pt x="3054" y="1447"/>
                  </a:cubicBezTo>
                  <a:cubicBezTo>
                    <a:pt x="2058" y="1447"/>
                    <a:pt x="1126" y="1672"/>
                    <a:pt x="547" y="2251"/>
                  </a:cubicBezTo>
                  <a:cubicBezTo>
                    <a:pt x="161" y="2637"/>
                    <a:pt x="1" y="3151"/>
                    <a:pt x="1" y="3665"/>
                  </a:cubicBezTo>
                  <a:cubicBezTo>
                    <a:pt x="1" y="4308"/>
                    <a:pt x="290" y="4983"/>
                    <a:pt x="869" y="5433"/>
                  </a:cubicBezTo>
                  <a:cubicBezTo>
                    <a:pt x="1447" y="5916"/>
                    <a:pt x="2251" y="6076"/>
                    <a:pt x="3054" y="6076"/>
                  </a:cubicBezTo>
                  <a:cubicBezTo>
                    <a:pt x="3601" y="6076"/>
                    <a:pt x="4147" y="5980"/>
                    <a:pt x="4629" y="5883"/>
                  </a:cubicBezTo>
                  <a:cubicBezTo>
                    <a:pt x="5819" y="5562"/>
                    <a:pt x="7844" y="3987"/>
                    <a:pt x="8358" y="3569"/>
                  </a:cubicBezTo>
                  <a:cubicBezTo>
                    <a:pt x="8872" y="3665"/>
                    <a:pt x="9451" y="3794"/>
                    <a:pt x="10062" y="3923"/>
                  </a:cubicBezTo>
                  <a:cubicBezTo>
                    <a:pt x="11155" y="4148"/>
                    <a:pt x="12376" y="4437"/>
                    <a:pt x="13694" y="4855"/>
                  </a:cubicBezTo>
                  <a:cubicBezTo>
                    <a:pt x="14048" y="4951"/>
                    <a:pt x="14433" y="5080"/>
                    <a:pt x="14787" y="5208"/>
                  </a:cubicBezTo>
                  <a:cubicBezTo>
                    <a:pt x="14144" y="5112"/>
                    <a:pt x="13244" y="5048"/>
                    <a:pt x="13148" y="5048"/>
                  </a:cubicBezTo>
                  <a:cubicBezTo>
                    <a:pt x="11540" y="5080"/>
                    <a:pt x="8422" y="6076"/>
                    <a:pt x="7876" y="7812"/>
                  </a:cubicBezTo>
                  <a:cubicBezTo>
                    <a:pt x="7812" y="8005"/>
                    <a:pt x="7780" y="8230"/>
                    <a:pt x="7780" y="8423"/>
                  </a:cubicBezTo>
                  <a:cubicBezTo>
                    <a:pt x="7780" y="9419"/>
                    <a:pt x="8583" y="10319"/>
                    <a:pt x="9612" y="10512"/>
                  </a:cubicBezTo>
                  <a:cubicBezTo>
                    <a:pt x="9773" y="10544"/>
                    <a:pt x="9933" y="10544"/>
                    <a:pt x="10094" y="10544"/>
                  </a:cubicBezTo>
                  <a:cubicBezTo>
                    <a:pt x="11219" y="10544"/>
                    <a:pt x="12376" y="9869"/>
                    <a:pt x="13148" y="9162"/>
                  </a:cubicBezTo>
                  <a:cubicBezTo>
                    <a:pt x="14080" y="8326"/>
                    <a:pt x="15173" y="5916"/>
                    <a:pt x="15430" y="5401"/>
                  </a:cubicBezTo>
                  <a:cubicBezTo>
                    <a:pt x="16234" y="5658"/>
                    <a:pt x="17037" y="5980"/>
                    <a:pt x="17873" y="6333"/>
                  </a:cubicBezTo>
                  <a:cubicBezTo>
                    <a:pt x="19319" y="6944"/>
                    <a:pt x="20798" y="7683"/>
                    <a:pt x="22245" y="8616"/>
                  </a:cubicBezTo>
                  <a:cubicBezTo>
                    <a:pt x="22309" y="8680"/>
                    <a:pt x="22373" y="8744"/>
                    <a:pt x="22470" y="8776"/>
                  </a:cubicBezTo>
                  <a:cubicBezTo>
                    <a:pt x="22148" y="8680"/>
                    <a:pt x="20380" y="8326"/>
                    <a:pt x="20252" y="8294"/>
                  </a:cubicBezTo>
                  <a:lnTo>
                    <a:pt x="19769" y="8294"/>
                  </a:lnTo>
                  <a:cubicBezTo>
                    <a:pt x="18066" y="8294"/>
                    <a:pt x="15366" y="8969"/>
                    <a:pt x="14723" y="10480"/>
                  </a:cubicBezTo>
                  <a:cubicBezTo>
                    <a:pt x="14594" y="10769"/>
                    <a:pt x="14530" y="11027"/>
                    <a:pt x="14530" y="11284"/>
                  </a:cubicBezTo>
                  <a:cubicBezTo>
                    <a:pt x="14530" y="12216"/>
                    <a:pt x="15205" y="13052"/>
                    <a:pt x="16137" y="13341"/>
                  </a:cubicBezTo>
                  <a:cubicBezTo>
                    <a:pt x="16394" y="13437"/>
                    <a:pt x="16651" y="13469"/>
                    <a:pt x="16941" y="13469"/>
                  </a:cubicBezTo>
                  <a:cubicBezTo>
                    <a:pt x="17937" y="13469"/>
                    <a:pt x="19030" y="12955"/>
                    <a:pt x="19802" y="12409"/>
                  </a:cubicBezTo>
                  <a:cubicBezTo>
                    <a:pt x="20927" y="11605"/>
                    <a:pt x="22470" y="8937"/>
                    <a:pt x="22534" y="8809"/>
                  </a:cubicBezTo>
                  <a:cubicBezTo>
                    <a:pt x="23852" y="9709"/>
                    <a:pt x="25138" y="10737"/>
                    <a:pt x="26391" y="11862"/>
                  </a:cubicBezTo>
                  <a:cubicBezTo>
                    <a:pt x="27291" y="12666"/>
                    <a:pt x="28191" y="13502"/>
                    <a:pt x="29059" y="14370"/>
                  </a:cubicBezTo>
                  <a:cubicBezTo>
                    <a:pt x="28641" y="14273"/>
                    <a:pt x="27002" y="13920"/>
                    <a:pt x="26873" y="13920"/>
                  </a:cubicBezTo>
                  <a:cubicBezTo>
                    <a:pt x="26713" y="13887"/>
                    <a:pt x="26552" y="13887"/>
                    <a:pt x="26391" y="13887"/>
                  </a:cubicBezTo>
                  <a:cubicBezTo>
                    <a:pt x="24688" y="13887"/>
                    <a:pt x="21987" y="14562"/>
                    <a:pt x="21345" y="16105"/>
                  </a:cubicBezTo>
                  <a:cubicBezTo>
                    <a:pt x="21216" y="16363"/>
                    <a:pt x="21184" y="16620"/>
                    <a:pt x="21184" y="16877"/>
                  </a:cubicBezTo>
                  <a:cubicBezTo>
                    <a:pt x="21184" y="17809"/>
                    <a:pt x="21827" y="18677"/>
                    <a:pt x="22759" y="18966"/>
                  </a:cubicBezTo>
                  <a:cubicBezTo>
                    <a:pt x="23016" y="19030"/>
                    <a:pt x="23305" y="19063"/>
                    <a:pt x="23562" y="19063"/>
                  </a:cubicBezTo>
                  <a:cubicBezTo>
                    <a:pt x="24591" y="19063"/>
                    <a:pt x="25652" y="18580"/>
                    <a:pt x="26423" y="18002"/>
                  </a:cubicBezTo>
                  <a:cubicBezTo>
                    <a:pt x="27548" y="17230"/>
                    <a:pt x="29027" y="14659"/>
                    <a:pt x="29123" y="14434"/>
                  </a:cubicBezTo>
                  <a:cubicBezTo>
                    <a:pt x="29541" y="14852"/>
                    <a:pt x="29927" y="15237"/>
                    <a:pt x="30345" y="15623"/>
                  </a:cubicBezTo>
                  <a:cubicBezTo>
                    <a:pt x="31631" y="16909"/>
                    <a:pt x="32916" y="18227"/>
                    <a:pt x="34267" y="19481"/>
                  </a:cubicBezTo>
                  <a:cubicBezTo>
                    <a:pt x="34717" y="19898"/>
                    <a:pt x="35167" y="20316"/>
                    <a:pt x="35649" y="20734"/>
                  </a:cubicBezTo>
                  <a:cubicBezTo>
                    <a:pt x="35006" y="20573"/>
                    <a:pt x="33881" y="20348"/>
                    <a:pt x="33752" y="20316"/>
                  </a:cubicBezTo>
                  <a:lnTo>
                    <a:pt x="33302" y="20316"/>
                  </a:lnTo>
                  <a:cubicBezTo>
                    <a:pt x="31599" y="20316"/>
                    <a:pt x="28866" y="20991"/>
                    <a:pt x="28223" y="22502"/>
                  </a:cubicBezTo>
                  <a:cubicBezTo>
                    <a:pt x="28127" y="22759"/>
                    <a:pt x="28063" y="23049"/>
                    <a:pt x="28063" y="23306"/>
                  </a:cubicBezTo>
                  <a:cubicBezTo>
                    <a:pt x="28063" y="24238"/>
                    <a:pt x="28706" y="25074"/>
                    <a:pt x="29670" y="25363"/>
                  </a:cubicBezTo>
                  <a:cubicBezTo>
                    <a:pt x="29927" y="25459"/>
                    <a:pt x="30184" y="25492"/>
                    <a:pt x="30441" y="25492"/>
                  </a:cubicBezTo>
                  <a:cubicBezTo>
                    <a:pt x="31470" y="25492"/>
                    <a:pt x="32531" y="24977"/>
                    <a:pt x="33302" y="24431"/>
                  </a:cubicBezTo>
                  <a:cubicBezTo>
                    <a:pt x="34299" y="23724"/>
                    <a:pt x="35584" y="21602"/>
                    <a:pt x="35938" y="20991"/>
                  </a:cubicBezTo>
                  <a:cubicBezTo>
                    <a:pt x="36742" y="21666"/>
                    <a:pt x="37513" y="22341"/>
                    <a:pt x="38317" y="22952"/>
                  </a:cubicBezTo>
                  <a:cubicBezTo>
                    <a:pt x="38670" y="23209"/>
                    <a:pt x="39024" y="23466"/>
                    <a:pt x="39377" y="23691"/>
                  </a:cubicBezTo>
                  <a:cubicBezTo>
                    <a:pt x="39731" y="23949"/>
                    <a:pt x="40085" y="24174"/>
                    <a:pt x="40406" y="24399"/>
                  </a:cubicBezTo>
                  <a:cubicBezTo>
                    <a:pt x="41145" y="24849"/>
                    <a:pt x="41820" y="25267"/>
                    <a:pt x="42528" y="25684"/>
                  </a:cubicBezTo>
                  <a:cubicBezTo>
                    <a:pt x="42849" y="25877"/>
                    <a:pt x="43203" y="26070"/>
                    <a:pt x="43524" y="26263"/>
                  </a:cubicBezTo>
                  <a:cubicBezTo>
                    <a:pt x="42913" y="26038"/>
                    <a:pt x="41949" y="25652"/>
                    <a:pt x="41853" y="25652"/>
                  </a:cubicBezTo>
                  <a:cubicBezTo>
                    <a:pt x="41403" y="25524"/>
                    <a:pt x="40792" y="25459"/>
                    <a:pt x="40149" y="25459"/>
                  </a:cubicBezTo>
                  <a:cubicBezTo>
                    <a:pt x="38574" y="25459"/>
                    <a:pt x="36710" y="25845"/>
                    <a:pt x="36034" y="26970"/>
                  </a:cubicBezTo>
                  <a:cubicBezTo>
                    <a:pt x="35842" y="27292"/>
                    <a:pt x="35745" y="27645"/>
                    <a:pt x="35745" y="28031"/>
                  </a:cubicBezTo>
                  <a:cubicBezTo>
                    <a:pt x="35745" y="28835"/>
                    <a:pt x="36227" y="29606"/>
                    <a:pt x="37031" y="29992"/>
                  </a:cubicBezTo>
                  <a:cubicBezTo>
                    <a:pt x="37417" y="30185"/>
                    <a:pt x="37867" y="30281"/>
                    <a:pt x="38317" y="30281"/>
                  </a:cubicBezTo>
                  <a:cubicBezTo>
                    <a:pt x="39152" y="30281"/>
                    <a:pt x="40085" y="29992"/>
                    <a:pt x="40792" y="29606"/>
                  </a:cubicBezTo>
                  <a:cubicBezTo>
                    <a:pt x="41981" y="29027"/>
                    <a:pt x="43781" y="26809"/>
                    <a:pt x="43974" y="26520"/>
                  </a:cubicBezTo>
                  <a:cubicBezTo>
                    <a:pt x="44810" y="27002"/>
                    <a:pt x="45646" y="27452"/>
                    <a:pt x="46417" y="27870"/>
                  </a:cubicBezTo>
                  <a:cubicBezTo>
                    <a:pt x="48474" y="28963"/>
                    <a:pt x="50274" y="29863"/>
                    <a:pt x="51657" y="30506"/>
                  </a:cubicBezTo>
                  <a:cubicBezTo>
                    <a:pt x="56189" y="34428"/>
                    <a:pt x="62554" y="34846"/>
                    <a:pt x="62554" y="34846"/>
                  </a:cubicBezTo>
                  <a:cubicBezTo>
                    <a:pt x="62554" y="34846"/>
                    <a:pt x="62586" y="34717"/>
                    <a:pt x="62586" y="34492"/>
                  </a:cubicBezTo>
                  <a:cubicBezTo>
                    <a:pt x="62586" y="32917"/>
                    <a:pt x="62329" y="26552"/>
                    <a:pt x="58407" y="22181"/>
                  </a:cubicBezTo>
                  <a:cubicBezTo>
                    <a:pt x="56768" y="20348"/>
                    <a:pt x="54743" y="19127"/>
                    <a:pt x="52782" y="18323"/>
                  </a:cubicBezTo>
                  <a:cubicBezTo>
                    <a:pt x="52910" y="18163"/>
                    <a:pt x="53039" y="18034"/>
                    <a:pt x="53135" y="17905"/>
                  </a:cubicBezTo>
                  <a:cubicBezTo>
                    <a:pt x="53617" y="17134"/>
                    <a:pt x="54067" y="16073"/>
                    <a:pt x="54067" y="15109"/>
                  </a:cubicBezTo>
                  <a:cubicBezTo>
                    <a:pt x="54067" y="14787"/>
                    <a:pt x="54035" y="14498"/>
                    <a:pt x="53939" y="14209"/>
                  </a:cubicBezTo>
                  <a:cubicBezTo>
                    <a:pt x="53714" y="13566"/>
                    <a:pt x="53232" y="13084"/>
                    <a:pt x="52653" y="12827"/>
                  </a:cubicBezTo>
                  <a:lnTo>
                    <a:pt x="51110" y="12827"/>
                  </a:lnTo>
                  <a:cubicBezTo>
                    <a:pt x="51078" y="12859"/>
                    <a:pt x="51046" y="12859"/>
                    <a:pt x="51014" y="12891"/>
                  </a:cubicBezTo>
                  <a:cubicBezTo>
                    <a:pt x="49760" y="13469"/>
                    <a:pt x="49149" y="15462"/>
                    <a:pt x="49021" y="17102"/>
                  </a:cubicBezTo>
                  <a:cubicBezTo>
                    <a:pt x="48539" y="16973"/>
                    <a:pt x="48089" y="16909"/>
                    <a:pt x="47703" y="16845"/>
                  </a:cubicBezTo>
                  <a:cubicBezTo>
                    <a:pt x="47542" y="16459"/>
                    <a:pt x="47381" y="16105"/>
                    <a:pt x="47189" y="15720"/>
                  </a:cubicBezTo>
                  <a:cubicBezTo>
                    <a:pt x="47028" y="15334"/>
                    <a:pt x="46899" y="14948"/>
                    <a:pt x="46739" y="14530"/>
                  </a:cubicBezTo>
                  <a:cubicBezTo>
                    <a:pt x="46514" y="13984"/>
                    <a:pt x="46353" y="13405"/>
                    <a:pt x="46160" y="12827"/>
                  </a:cubicBezTo>
                  <a:lnTo>
                    <a:pt x="45260" y="12827"/>
                  </a:lnTo>
                  <a:cubicBezTo>
                    <a:pt x="45485" y="13534"/>
                    <a:pt x="45678" y="14209"/>
                    <a:pt x="45935" y="14852"/>
                  </a:cubicBezTo>
                  <a:cubicBezTo>
                    <a:pt x="46064" y="15270"/>
                    <a:pt x="46192" y="15687"/>
                    <a:pt x="46385" y="16073"/>
                  </a:cubicBezTo>
                  <a:cubicBezTo>
                    <a:pt x="46449" y="16266"/>
                    <a:pt x="46546" y="16491"/>
                    <a:pt x="46642" y="16684"/>
                  </a:cubicBezTo>
                  <a:cubicBezTo>
                    <a:pt x="46417" y="16652"/>
                    <a:pt x="46289" y="16652"/>
                    <a:pt x="46289" y="16652"/>
                  </a:cubicBezTo>
                  <a:cubicBezTo>
                    <a:pt x="46289" y="16652"/>
                    <a:pt x="46289" y="16780"/>
                    <a:pt x="46289" y="17005"/>
                  </a:cubicBezTo>
                  <a:cubicBezTo>
                    <a:pt x="46289" y="17263"/>
                    <a:pt x="46289" y="17648"/>
                    <a:pt x="46321" y="18130"/>
                  </a:cubicBezTo>
                  <a:cubicBezTo>
                    <a:pt x="45292" y="17391"/>
                    <a:pt x="43910" y="16748"/>
                    <a:pt x="42753" y="16748"/>
                  </a:cubicBezTo>
                  <a:cubicBezTo>
                    <a:pt x="42399" y="16748"/>
                    <a:pt x="42078" y="16813"/>
                    <a:pt x="41788" y="16941"/>
                  </a:cubicBezTo>
                  <a:cubicBezTo>
                    <a:pt x="41017" y="17295"/>
                    <a:pt x="40599" y="18066"/>
                    <a:pt x="40599" y="18838"/>
                  </a:cubicBezTo>
                  <a:cubicBezTo>
                    <a:pt x="40599" y="19256"/>
                    <a:pt x="40728" y="19641"/>
                    <a:pt x="40920" y="20027"/>
                  </a:cubicBezTo>
                  <a:cubicBezTo>
                    <a:pt x="41017" y="20156"/>
                    <a:pt x="41113" y="20284"/>
                    <a:pt x="41210" y="20413"/>
                  </a:cubicBezTo>
                  <a:cubicBezTo>
                    <a:pt x="41403" y="21859"/>
                    <a:pt x="42238" y="23434"/>
                    <a:pt x="42946" y="24238"/>
                  </a:cubicBezTo>
                  <a:cubicBezTo>
                    <a:pt x="43010" y="24334"/>
                    <a:pt x="43910" y="25170"/>
                    <a:pt x="44392" y="25588"/>
                  </a:cubicBezTo>
                  <a:cubicBezTo>
                    <a:pt x="43942" y="25331"/>
                    <a:pt x="43492" y="25106"/>
                    <a:pt x="43010" y="24817"/>
                  </a:cubicBezTo>
                  <a:cubicBezTo>
                    <a:pt x="42335" y="24463"/>
                    <a:pt x="41628" y="24013"/>
                    <a:pt x="40920" y="23627"/>
                  </a:cubicBezTo>
                  <a:cubicBezTo>
                    <a:pt x="40567" y="23402"/>
                    <a:pt x="40213" y="23177"/>
                    <a:pt x="39860" y="22952"/>
                  </a:cubicBezTo>
                  <a:cubicBezTo>
                    <a:pt x="39506" y="22727"/>
                    <a:pt x="39185" y="22470"/>
                    <a:pt x="38831" y="22245"/>
                  </a:cubicBezTo>
                  <a:cubicBezTo>
                    <a:pt x="38317" y="21859"/>
                    <a:pt x="37835" y="21473"/>
                    <a:pt x="37320" y="21056"/>
                  </a:cubicBezTo>
                  <a:cubicBezTo>
                    <a:pt x="37738" y="20413"/>
                    <a:pt x="38960" y="18420"/>
                    <a:pt x="39152" y="17263"/>
                  </a:cubicBezTo>
                  <a:cubicBezTo>
                    <a:pt x="39185" y="16941"/>
                    <a:pt x="39217" y="16588"/>
                    <a:pt x="39217" y="16234"/>
                  </a:cubicBezTo>
                  <a:cubicBezTo>
                    <a:pt x="39217" y="15270"/>
                    <a:pt x="38992" y="14241"/>
                    <a:pt x="38349" y="13566"/>
                  </a:cubicBezTo>
                  <a:cubicBezTo>
                    <a:pt x="37899" y="13084"/>
                    <a:pt x="37288" y="12859"/>
                    <a:pt x="36677" y="12859"/>
                  </a:cubicBezTo>
                  <a:cubicBezTo>
                    <a:pt x="36131" y="12859"/>
                    <a:pt x="35552" y="13084"/>
                    <a:pt x="35134" y="13566"/>
                  </a:cubicBezTo>
                  <a:cubicBezTo>
                    <a:pt x="34717" y="14048"/>
                    <a:pt x="34556" y="14755"/>
                    <a:pt x="34556" y="15527"/>
                  </a:cubicBezTo>
                  <a:cubicBezTo>
                    <a:pt x="34556" y="16941"/>
                    <a:pt x="35134" y="18613"/>
                    <a:pt x="35681" y="19513"/>
                  </a:cubicBezTo>
                  <a:cubicBezTo>
                    <a:pt x="35713" y="19545"/>
                    <a:pt x="35938" y="19834"/>
                    <a:pt x="36195" y="20123"/>
                  </a:cubicBezTo>
                  <a:cubicBezTo>
                    <a:pt x="35713" y="19738"/>
                    <a:pt x="35231" y="19320"/>
                    <a:pt x="34781" y="18902"/>
                  </a:cubicBezTo>
                  <a:cubicBezTo>
                    <a:pt x="33431" y="17713"/>
                    <a:pt x="32113" y="16427"/>
                    <a:pt x="30795" y="15173"/>
                  </a:cubicBezTo>
                  <a:cubicBezTo>
                    <a:pt x="30506" y="14916"/>
                    <a:pt x="30216" y="14659"/>
                    <a:pt x="29959" y="14370"/>
                  </a:cubicBezTo>
                  <a:cubicBezTo>
                    <a:pt x="30313" y="13823"/>
                    <a:pt x="31631" y="11669"/>
                    <a:pt x="31824" y="10448"/>
                  </a:cubicBezTo>
                  <a:cubicBezTo>
                    <a:pt x="31888" y="10159"/>
                    <a:pt x="31888" y="9805"/>
                    <a:pt x="31888" y="9451"/>
                  </a:cubicBezTo>
                  <a:cubicBezTo>
                    <a:pt x="31920" y="8487"/>
                    <a:pt x="31663" y="7458"/>
                    <a:pt x="31020" y="6751"/>
                  </a:cubicBezTo>
                  <a:cubicBezTo>
                    <a:pt x="30570" y="6301"/>
                    <a:pt x="29959" y="6076"/>
                    <a:pt x="29381" y="6076"/>
                  </a:cubicBezTo>
                  <a:cubicBezTo>
                    <a:pt x="28802" y="6076"/>
                    <a:pt x="28223" y="6301"/>
                    <a:pt x="27806" y="6783"/>
                  </a:cubicBezTo>
                  <a:cubicBezTo>
                    <a:pt x="27420" y="7266"/>
                    <a:pt x="27259" y="7973"/>
                    <a:pt x="27259" y="8744"/>
                  </a:cubicBezTo>
                  <a:cubicBezTo>
                    <a:pt x="27259" y="10159"/>
                    <a:pt x="27806" y="11830"/>
                    <a:pt x="28384" y="12698"/>
                  </a:cubicBezTo>
                  <a:cubicBezTo>
                    <a:pt x="28416" y="12762"/>
                    <a:pt x="28673" y="13084"/>
                    <a:pt x="28963" y="13437"/>
                  </a:cubicBezTo>
                  <a:cubicBezTo>
                    <a:pt x="28223" y="12762"/>
                    <a:pt x="27484" y="12087"/>
                    <a:pt x="26713" y="11477"/>
                  </a:cubicBezTo>
                  <a:cubicBezTo>
                    <a:pt x="25395" y="10351"/>
                    <a:pt x="24045" y="9323"/>
                    <a:pt x="22662" y="8423"/>
                  </a:cubicBezTo>
                  <a:cubicBezTo>
                    <a:pt x="22791" y="8230"/>
                    <a:pt x="24398" y="5755"/>
                    <a:pt x="24623" y="4373"/>
                  </a:cubicBezTo>
                  <a:cubicBezTo>
                    <a:pt x="24655" y="4083"/>
                    <a:pt x="24688" y="3730"/>
                    <a:pt x="24688" y="3408"/>
                  </a:cubicBezTo>
                  <a:cubicBezTo>
                    <a:pt x="24688" y="2412"/>
                    <a:pt x="24463" y="1383"/>
                    <a:pt x="23787" y="708"/>
                  </a:cubicBezTo>
                  <a:cubicBezTo>
                    <a:pt x="23337" y="226"/>
                    <a:pt x="22759" y="1"/>
                    <a:pt x="22148" y="1"/>
                  </a:cubicBezTo>
                  <a:close/>
                </a:path>
              </a:pathLst>
            </a:custGeom>
            <a:solidFill>
              <a:srgbClr val="BBE3FE"/>
            </a:solidFill>
            <a:ln w="0">
              <a:noFill/>
            </a:ln>
          </p:spPr>
          <p:style>
            <a:lnRef idx="0">
              <a:scrgbClr r="0" g="0" b="0"/>
            </a:lnRef>
            <a:fillRef idx="0">
              <a:scrgbClr r="0" g="0" b="0"/>
            </a:fillRef>
            <a:effectRef idx="0">
              <a:scrgbClr r="0" g="0" b="0"/>
            </a:effectRef>
            <a:fontRef idx="minor"/>
          </p:style>
        </p:sp>
        <p:sp>
          <p:nvSpPr>
            <p:cNvPr id="1200" name="Google Shape;3466;p61"/>
            <p:cNvSpPr/>
            <p:nvPr/>
          </p:nvSpPr>
          <p:spPr>
            <a:xfrm>
              <a:off x="4573800" y="3653280"/>
              <a:ext cx="121680" cy="52920"/>
            </a:xfrm>
            <a:custGeom>
              <a:avLst/>
              <a:gdLst/>
              <a:ahLst/>
              <a:cxnLst/>
              <a:rect l="l" t="t" r="r" b="b"/>
              <a:pathLst>
                <a:path w="6109" h="2669">
                  <a:moveTo>
                    <a:pt x="1" y="1"/>
                  </a:moveTo>
                  <a:lnTo>
                    <a:pt x="1" y="1"/>
                  </a:lnTo>
                  <a:cubicBezTo>
                    <a:pt x="33" y="515"/>
                    <a:pt x="194" y="1030"/>
                    <a:pt x="547" y="1415"/>
                  </a:cubicBezTo>
                  <a:cubicBezTo>
                    <a:pt x="1287" y="2347"/>
                    <a:pt x="2701" y="2669"/>
                    <a:pt x="3890" y="2669"/>
                  </a:cubicBezTo>
                  <a:lnTo>
                    <a:pt x="4115" y="2669"/>
                  </a:lnTo>
                  <a:cubicBezTo>
                    <a:pt x="4662" y="2637"/>
                    <a:pt x="5401" y="2412"/>
                    <a:pt x="6108" y="2155"/>
                  </a:cubicBezTo>
                  <a:lnTo>
                    <a:pt x="4276" y="2155"/>
                  </a:lnTo>
                  <a:cubicBezTo>
                    <a:pt x="2508" y="2155"/>
                    <a:pt x="965" y="1319"/>
                    <a:pt x="1" y="1"/>
                  </a:cubicBezTo>
                  <a:close/>
                </a:path>
              </a:pathLst>
            </a:custGeom>
            <a:solidFill>
              <a:srgbClr val="BBE3FE"/>
            </a:solidFill>
            <a:ln w="0">
              <a:noFill/>
            </a:ln>
          </p:spPr>
          <p:style>
            <a:lnRef idx="0">
              <a:scrgbClr r="0" g="0" b="0"/>
            </a:lnRef>
            <a:fillRef idx="0">
              <a:scrgbClr r="0" g="0" b="0"/>
            </a:fillRef>
            <a:effectRef idx="0">
              <a:scrgbClr r="0" g="0" b="0"/>
            </a:effectRef>
            <a:fontRef idx="minor"/>
          </p:style>
        </p:sp>
        <p:sp>
          <p:nvSpPr>
            <p:cNvPr id="1201" name="Google Shape;3467;p61"/>
            <p:cNvSpPr/>
            <p:nvPr/>
          </p:nvSpPr>
          <p:spPr>
            <a:xfrm>
              <a:off x="4530240" y="3432240"/>
              <a:ext cx="23400" cy="78120"/>
            </a:xfrm>
            <a:custGeom>
              <a:avLst/>
              <a:gdLst/>
              <a:ahLst/>
              <a:cxnLst/>
              <a:rect l="l" t="t" r="r" b="b"/>
              <a:pathLst>
                <a:path w="1190" h="3922">
                  <a:moveTo>
                    <a:pt x="1189" y="0"/>
                  </a:moveTo>
                  <a:cubicBezTo>
                    <a:pt x="1093" y="32"/>
                    <a:pt x="997" y="97"/>
                    <a:pt x="900" y="161"/>
                  </a:cubicBezTo>
                  <a:cubicBezTo>
                    <a:pt x="289" y="547"/>
                    <a:pt x="0" y="1222"/>
                    <a:pt x="0" y="1865"/>
                  </a:cubicBezTo>
                  <a:cubicBezTo>
                    <a:pt x="0" y="2379"/>
                    <a:pt x="161" y="2893"/>
                    <a:pt x="514" y="3343"/>
                  </a:cubicBezTo>
                  <a:cubicBezTo>
                    <a:pt x="707" y="3568"/>
                    <a:pt x="932" y="3761"/>
                    <a:pt x="1189" y="3922"/>
                  </a:cubicBezTo>
                  <a:lnTo>
                    <a:pt x="1189" y="0"/>
                  </a:lnTo>
                  <a:close/>
                </a:path>
              </a:pathLst>
            </a:custGeom>
            <a:solidFill>
              <a:srgbClr val="BBE3FE"/>
            </a:solidFill>
            <a:ln w="0">
              <a:noFill/>
            </a:ln>
          </p:spPr>
          <p:style>
            <a:lnRef idx="0">
              <a:scrgbClr r="0" g="0" b="0"/>
            </a:lnRef>
            <a:fillRef idx="0">
              <a:scrgbClr r="0" g="0" b="0"/>
            </a:fillRef>
            <a:effectRef idx="0">
              <a:scrgbClr r="0" g="0" b="0"/>
            </a:effectRef>
            <a:fontRef idx="minor"/>
          </p:style>
        </p:sp>
        <p:sp>
          <p:nvSpPr>
            <p:cNvPr id="1202" name="Google Shape;3468;p61"/>
            <p:cNvSpPr/>
            <p:nvPr/>
          </p:nvSpPr>
          <p:spPr>
            <a:xfrm>
              <a:off x="4519440" y="3309120"/>
              <a:ext cx="34200" cy="47880"/>
            </a:xfrm>
            <a:custGeom>
              <a:avLst/>
              <a:gdLst/>
              <a:ahLst/>
              <a:cxnLst/>
              <a:rect l="l" t="t" r="r" b="b"/>
              <a:pathLst>
                <a:path w="1737" h="2412">
                  <a:moveTo>
                    <a:pt x="1736" y="0"/>
                  </a:moveTo>
                  <a:cubicBezTo>
                    <a:pt x="1094" y="772"/>
                    <a:pt x="483" y="1479"/>
                    <a:pt x="1" y="2090"/>
                  </a:cubicBezTo>
                  <a:cubicBezTo>
                    <a:pt x="547" y="2283"/>
                    <a:pt x="1158" y="2379"/>
                    <a:pt x="1736" y="2411"/>
                  </a:cubicBezTo>
                  <a:lnTo>
                    <a:pt x="1736" y="1576"/>
                  </a:lnTo>
                  <a:lnTo>
                    <a:pt x="1736" y="0"/>
                  </a:lnTo>
                  <a:close/>
                </a:path>
              </a:pathLst>
            </a:custGeom>
            <a:solidFill>
              <a:srgbClr val="BBE3FE"/>
            </a:solidFill>
            <a:ln w="0">
              <a:noFill/>
            </a:ln>
          </p:spPr>
          <p:style>
            <a:lnRef idx="0">
              <a:scrgbClr r="0" g="0" b="0"/>
            </a:lnRef>
            <a:fillRef idx="0">
              <a:scrgbClr r="0" g="0" b="0"/>
            </a:fillRef>
            <a:effectRef idx="0">
              <a:scrgbClr r="0" g="0" b="0"/>
            </a:effectRef>
            <a:fontRef idx="minor"/>
          </p:style>
        </p:sp>
        <p:sp>
          <p:nvSpPr>
            <p:cNvPr id="1203" name="Google Shape;3469;p61"/>
            <p:cNvSpPr/>
            <p:nvPr/>
          </p:nvSpPr>
          <p:spPr>
            <a:xfrm>
              <a:off x="4322160" y="2974680"/>
              <a:ext cx="88200" cy="96840"/>
            </a:xfrm>
            <a:custGeom>
              <a:avLst/>
              <a:gdLst/>
              <a:ahLst/>
              <a:cxnLst/>
              <a:rect l="l" t="t" r="r" b="b"/>
              <a:pathLst>
                <a:path w="4437" h="4855">
                  <a:moveTo>
                    <a:pt x="2058" y="0"/>
                  </a:moveTo>
                  <a:cubicBezTo>
                    <a:pt x="1897" y="0"/>
                    <a:pt x="1768" y="0"/>
                    <a:pt x="1640" y="32"/>
                  </a:cubicBezTo>
                  <a:cubicBezTo>
                    <a:pt x="611" y="257"/>
                    <a:pt x="0" y="1158"/>
                    <a:pt x="0" y="2122"/>
                  </a:cubicBezTo>
                  <a:cubicBezTo>
                    <a:pt x="0" y="2379"/>
                    <a:pt x="32" y="2604"/>
                    <a:pt x="129" y="2861"/>
                  </a:cubicBezTo>
                  <a:cubicBezTo>
                    <a:pt x="418" y="3729"/>
                    <a:pt x="1158" y="4372"/>
                    <a:pt x="1993" y="4854"/>
                  </a:cubicBezTo>
                  <a:cubicBezTo>
                    <a:pt x="2958" y="3311"/>
                    <a:pt x="3826" y="1961"/>
                    <a:pt x="4436" y="965"/>
                  </a:cubicBezTo>
                  <a:cubicBezTo>
                    <a:pt x="3665" y="386"/>
                    <a:pt x="2829" y="0"/>
                    <a:pt x="2058" y="0"/>
                  </a:cubicBezTo>
                  <a:close/>
                </a:path>
              </a:pathLst>
            </a:custGeom>
            <a:solidFill>
              <a:srgbClr val="BBE3FE"/>
            </a:solidFill>
            <a:ln w="0">
              <a:noFill/>
            </a:ln>
          </p:spPr>
          <p:style>
            <a:lnRef idx="0">
              <a:scrgbClr r="0" g="0" b="0"/>
            </a:lnRef>
            <a:fillRef idx="0">
              <a:scrgbClr r="0" g="0" b="0"/>
            </a:fillRef>
            <a:effectRef idx="0">
              <a:scrgbClr r="0" g="0" b="0"/>
            </a:effectRef>
            <a:fontRef idx="minor"/>
          </p:style>
        </p:sp>
        <p:sp>
          <p:nvSpPr>
            <p:cNvPr id="1204" name="Google Shape;3470;p61"/>
            <p:cNvSpPr/>
            <p:nvPr/>
          </p:nvSpPr>
          <p:spPr>
            <a:xfrm>
              <a:off x="5222880" y="3776760"/>
              <a:ext cx="338400" cy="351720"/>
            </a:xfrm>
            <a:custGeom>
              <a:avLst/>
              <a:gdLst/>
              <a:ahLst/>
              <a:cxnLst/>
              <a:rect l="l" t="t" r="r" b="b"/>
              <a:pathLst>
                <a:path w="16941" h="17616">
                  <a:moveTo>
                    <a:pt x="16941" y="1"/>
                  </a:moveTo>
                  <a:cubicBezTo>
                    <a:pt x="16941" y="1"/>
                    <a:pt x="9290" y="226"/>
                    <a:pt x="4630" y="5112"/>
                  </a:cubicBezTo>
                  <a:cubicBezTo>
                    <a:pt x="65" y="9837"/>
                    <a:pt x="1" y="17230"/>
                    <a:pt x="1" y="17584"/>
                  </a:cubicBezTo>
                  <a:lnTo>
                    <a:pt x="1" y="17616"/>
                  </a:lnTo>
                  <a:cubicBezTo>
                    <a:pt x="1" y="17616"/>
                    <a:pt x="7651" y="17359"/>
                    <a:pt x="12312" y="12505"/>
                  </a:cubicBezTo>
                  <a:cubicBezTo>
                    <a:pt x="16877" y="7780"/>
                    <a:pt x="16941" y="354"/>
                    <a:pt x="16941" y="33"/>
                  </a:cubicBezTo>
                  <a:lnTo>
                    <a:pt x="16941" y="1"/>
                  </a:lnTo>
                  <a:close/>
                </a:path>
              </a:pathLst>
            </a:custGeom>
            <a:solidFill>
              <a:srgbClr val="BBE3FE"/>
            </a:solidFill>
            <a:ln w="0">
              <a:noFill/>
            </a:ln>
          </p:spPr>
          <p:style>
            <a:lnRef idx="0">
              <a:scrgbClr r="0" g="0" b="0"/>
            </a:lnRef>
            <a:fillRef idx="0">
              <a:scrgbClr r="0" g="0" b="0"/>
            </a:fillRef>
            <a:effectRef idx="0">
              <a:scrgbClr r="0" g="0" b="0"/>
            </a:effectRef>
            <a:fontRef idx="minor"/>
          </p:style>
        </p:sp>
        <p:sp>
          <p:nvSpPr>
            <p:cNvPr id="1205" name="Google Shape;3471;p61"/>
            <p:cNvSpPr/>
            <p:nvPr/>
          </p:nvSpPr>
          <p:spPr>
            <a:xfrm>
              <a:off x="5001120" y="3244680"/>
              <a:ext cx="310680" cy="842040"/>
            </a:xfrm>
            <a:custGeom>
              <a:avLst/>
              <a:gdLst/>
              <a:ahLst/>
              <a:cxnLst/>
              <a:rect l="l" t="t" r="r" b="b"/>
              <a:pathLst>
                <a:path w="15559" h="42142">
                  <a:moveTo>
                    <a:pt x="7458" y="0"/>
                  </a:moveTo>
                  <a:lnTo>
                    <a:pt x="7523" y="14465"/>
                  </a:lnTo>
                  <a:lnTo>
                    <a:pt x="2733" y="10318"/>
                  </a:lnTo>
                  <a:lnTo>
                    <a:pt x="2412" y="10672"/>
                  </a:lnTo>
                  <a:lnTo>
                    <a:pt x="7523" y="15108"/>
                  </a:lnTo>
                  <a:lnTo>
                    <a:pt x="7555" y="25426"/>
                  </a:lnTo>
                  <a:lnTo>
                    <a:pt x="322" y="19030"/>
                  </a:lnTo>
                  <a:lnTo>
                    <a:pt x="1" y="19383"/>
                  </a:lnTo>
                  <a:lnTo>
                    <a:pt x="7555" y="26069"/>
                  </a:lnTo>
                  <a:lnTo>
                    <a:pt x="7587" y="35455"/>
                  </a:lnTo>
                  <a:lnTo>
                    <a:pt x="2155" y="31212"/>
                  </a:lnTo>
                  <a:lnTo>
                    <a:pt x="1865" y="31566"/>
                  </a:lnTo>
                  <a:lnTo>
                    <a:pt x="7619" y="36098"/>
                  </a:lnTo>
                  <a:lnTo>
                    <a:pt x="7619" y="42141"/>
                  </a:lnTo>
                  <a:lnTo>
                    <a:pt x="8101" y="42141"/>
                  </a:lnTo>
                  <a:lnTo>
                    <a:pt x="8069" y="31534"/>
                  </a:lnTo>
                  <a:lnTo>
                    <a:pt x="15559" y="24783"/>
                  </a:lnTo>
                  <a:lnTo>
                    <a:pt x="15237" y="24430"/>
                  </a:lnTo>
                  <a:lnTo>
                    <a:pt x="8069" y="30891"/>
                  </a:lnTo>
                  <a:lnTo>
                    <a:pt x="8037" y="22051"/>
                  </a:lnTo>
                  <a:lnTo>
                    <a:pt x="8069" y="22083"/>
                  </a:lnTo>
                  <a:lnTo>
                    <a:pt x="14402" y="12794"/>
                  </a:lnTo>
                  <a:lnTo>
                    <a:pt x="14016" y="12536"/>
                  </a:lnTo>
                  <a:lnTo>
                    <a:pt x="8037" y="21280"/>
                  </a:lnTo>
                  <a:lnTo>
                    <a:pt x="7941"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06" name="Google Shape;3472;p61"/>
            <p:cNvSpPr/>
            <p:nvPr/>
          </p:nvSpPr>
          <p:spPr>
            <a:xfrm>
              <a:off x="4759560" y="3769560"/>
              <a:ext cx="332640" cy="369720"/>
            </a:xfrm>
            <a:custGeom>
              <a:avLst/>
              <a:gdLst/>
              <a:ahLst/>
              <a:cxnLst/>
              <a:rect l="l" t="t" r="r" b="b"/>
              <a:pathLst>
                <a:path w="16652" h="18516">
                  <a:moveTo>
                    <a:pt x="354" y="0"/>
                  </a:moveTo>
                  <a:lnTo>
                    <a:pt x="1" y="322"/>
                  </a:lnTo>
                  <a:lnTo>
                    <a:pt x="5433" y="6397"/>
                  </a:lnTo>
                  <a:lnTo>
                    <a:pt x="1994" y="6429"/>
                  </a:lnTo>
                  <a:lnTo>
                    <a:pt x="1994" y="6911"/>
                  </a:lnTo>
                  <a:lnTo>
                    <a:pt x="5851" y="6879"/>
                  </a:lnTo>
                  <a:lnTo>
                    <a:pt x="9676" y="11122"/>
                  </a:lnTo>
                  <a:lnTo>
                    <a:pt x="4308" y="11122"/>
                  </a:lnTo>
                  <a:lnTo>
                    <a:pt x="4308" y="11604"/>
                  </a:lnTo>
                  <a:lnTo>
                    <a:pt x="10094" y="11604"/>
                  </a:lnTo>
                  <a:lnTo>
                    <a:pt x="13566" y="15494"/>
                  </a:lnTo>
                  <a:lnTo>
                    <a:pt x="9773" y="15719"/>
                  </a:lnTo>
                  <a:lnTo>
                    <a:pt x="9805" y="16201"/>
                  </a:lnTo>
                  <a:lnTo>
                    <a:pt x="13983" y="15944"/>
                  </a:lnTo>
                  <a:lnTo>
                    <a:pt x="16298" y="18515"/>
                  </a:lnTo>
                  <a:lnTo>
                    <a:pt x="16651" y="18194"/>
                  </a:lnTo>
                  <a:lnTo>
                    <a:pt x="12569" y="13661"/>
                  </a:lnTo>
                  <a:lnTo>
                    <a:pt x="13244" y="7875"/>
                  </a:lnTo>
                  <a:lnTo>
                    <a:pt x="12762" y="7843"/>
                  </a:lnTo>
                  <a:lnTo>
                    <a:pt x="12151" y="13179"/>
                  </a:lnTo>
                  <a:lnTo>
                    <a:pt x="8937" y="9579"/>
                  </a:lnTo>
                  <a:lnTo>
                    <a:pt x="8133" y="3118"/>
                  </a:lnTo>
                  <a:lnTo>
                    <a:pt x="7651" y="3150"/>
                  </a:lnTo>
                  <a:lnTo>
                    <a:pt x="8390" y="8936"/>
                  </a:lnTo>
                  <a:lnTo>
                    <a:pt x="354"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07" name="Google Shape;3473;p61"/>
            <p:cNvSpPr/>
            <p:nvPr/>
          </p:nvSpPr>
          <p:spPr>
            <a:xfrm>
              <a:off x="5219640" y="3773520"/>
              <a:ext cx="344880" cy="358200"/>
            </a:xfrm>
            <a:custGeom>
              <a:avLst/>
              <a:gdLst/>
              <a:ahLst/>
              <a:cxnLst/>
              <a:rect l="l" t="t" r="r" b="b"/>
              <a:pathLst>
                <a:path w="17262" h="17938">
                  <a:moveTo>
                    <a:pt x="16940" y="1"/>
                  </a:moveTo>
                  <a:lnTo>
                    <a:pt x="11283" y="5883"/>
                  </a:lnTo>
                  <a:lnTo>
                    <a:pt x="10961" y="2444"/>
                  </a:lnTo>
                  <a:lnTo>
                    <a:pt x="10479" y="2476"/>
                  </a:lnTo>
                  <a:lnTo>
                    <a:pt x="10833" y="6333"/>
                  </a:lnTo>
                  <a:lnTo>
                    <a:pt x="6879" y="10448"/>
                  </a:lnTo>
                  <a:lnTo>
                    <a:pt x="6461" y="5080"/>
                  </a:lnTo>
                  <a:lnTo>
                    <a:pt x="5979" y="5112"/>
                  </a:lnTo>
                  <a:lnTo>
                    <a:pt x="6429" y="10930"/>
                  </a:lnTo>
                  <a:lnTo>
                    <a:pt x="2797" y="14659"/>
                  </a:lnTo>
                  <a:lnTo>
                    <a:pt x="2314" y="10898"/>
                  </a:lnTo>
                  <a:lnTo>
                    <a:pt x="1832" y="10962"/>
                  </a:lnTo>
                  <a:lnTo>
                    <a:pt x="2379" y="15109"/>
                  </a:lnTo>
                  <a:lnTo>
                    <a:pt x="0" y="17584"/>
                  </a:lnTo>
                  <a:lnTo>
                    <a:pt x="321" y="17938"/>
                  </a:lnTo>
                  <a:lnTo>
                    <a:pt x="4565" y="13534"/>
                  </a:lnTo>
                  <a:lnTo>
                    <a:pt x="10351" y="13759"/>
                  </a:lnTo>
                  <a:lnTo>
                    <a:pt x="10383" y="13277"/>
                  </a:lnTo>
                  <a:lnTo>
                    <a:pt x="5015" y="13084"/>
                  </a:lnTo>
                  <a:lnTo>
                    <a:pt x="8358" y="9580"/>
                  </a:lnTo>
                  <a:lnTo>
                    <a:pt x="8358" y="9612"/>
                  </a:lnTo>
                  <a:lnTo>
                    <a:pt x="14754" y="8294"/>
                  </a:lnTo>
                  <a:lnTo>
                    <a:pt x="14658" y="7844"/>
                  </a:lnTo>
                  <a:lnTo>
                    <a:pt x="8936" y="9001"/>
                  </a:lnTo>
                  <a:lnTo>
                    <a:pt x="17262" y="322"/>
                  </a:lnTo>
                  <a:lnTo>
                    <a:pt x="16940"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08" name="Google Shape;3474;p61"/>
            <p:cNvSpPr/>
            <p:nvPr/>
          </p:nvSpPr>
          <p:spPr>
            <a:xfrm>
              <a:off x="5576400" y="3611160"/>
              <a:ext cx="971280" cy="522720"/>
            </a:xfrm>
            <a:custGeom>
              <a:avLst/>
              <a:gdLst/>
              <a:ahLst/>
              <a:cxnLst/>
              <a:rect l="l" t="t" r="r" b="b"/>
              <a:pathLst>
                <a:path w="48603" h="26166">
                  <a:moveTo>
                    <a:pt x="5593" y="0"/>
                  </a:moveTo>
                  <a:lnTo>
                    <a:pt x="5593" y="12697"/>
                  </a:lnTo>
                  <a:cubicBezTo>
                    <a:pt x="5593" y="16812"/>
                    <a:pt x="4211" y="20862"/>
                    <a:pt x="1640" y="24109"/>
                  </a:cubicBezTo>
                  <a:lnTo>
                    <a:pt x="0" y="26166"/>
                  </a:lnTo>
                  <a:lnTo>
                    <a:pt x="48602" y="26166"/>
                  </a:lnTo>
                  <a:lnTo>
                    <a:pt x="46963" y="24109"/>
                  </a:lnTo>
                  <a:cubicBezTo>
                    <a:pt x="44392" y="20862"/>
                    <a:pt x="42977" y="16812"/>
                    <a:pt x="42977" y="12697"/>
                  </a:cubicBezTo>
                  <a:lnTo>
                    <a:pt x="42977"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09" name="Google Shape;3475;p61"/>
            <p:cNvSpPr/>
            <p:nvPr/>
          </p:nvSpPr>
          <p:spPr>
            <a:xfrm>
              <a:off x="5569920" y="3604680"/>
              <a:ext cx="984240" cy="534960"/>
            </a:xfrm>
            <a:custGeom>
              <a:avLst/>
              <a:gdLst/>
              <a:ahLst/>
              <a:cxnLst/>
              <a:rect l="l" t="t" r="r" b="b"/>
              <a:pathLst>
                <a:path w="49246" h="26778">
                  <a:moveTo>
                    <a:pt x="43010" y="612"/>
                  </a:moveTo>
                  <a:lnTo>
                    <a:pt x="43010" y="13019"/>
                  </a:lnTo>
                  <a:cubicBezTo>
                    <a:pt x="43010" y="17230"/>
                    <a:pt x="44456" y="21313"/>
                    <a:pt x="47060" y="24591"/>
                  </a:cubicBezTo>
                  <a:lnTo>
                    <a:pt x="48314" y="26199"/>
                  </a:lnTo>
                  <a:lnTo>
                    <a:pt x="901" y="26199"/>
                  </a:lnTo>
                  <a:lnTo>
                    <a:pt x="2187" y="24591"/>
                  </a:lnTo>
                  <a:cubicBezTo>
                    <a:pt x="4790" y="21313"/>
                    <a:pt x="6205" y="17230"/>
                    <a:pt x="6205" y="13019"/>
                  </a:cubicBezTo>
                  <a:lnTo>
                    <a:pt x="6205" y="612"/>
                  </a:lnTo>
                  <a:close/>
                  <a:moveTo>
                    <a:pt x="5915" y="1"/>
                  </a:moveTo>
                  <a:cubicBezTo>
                    <a:pt x="5851" y="1"/>
                    <a:pt x="5755" y="33"/>
                    <a:pt x="5722" y="97"/>
                  </a:cubicBezTo>
                  <a:cubicBezTo>
                    <a:pt x="5658" y="162"/>
                    <a:pt x="5626" y="226"/>
                    <a:pt x="5626" y="322"/>
                  </a:cubicBezTo>
                  <a:lnTo>
                    <a:pt x="5626" y="13019"/>
                  </a:lnTo>
                  <a:cubicBezTo>
                    <a:pt x="5626" y="17070"/>
                    <a:pt x="4244" y="21056"/>
                    <a:pt x="1704" y="24238"/>
                  </a:cubicBezTo>
                  <a:lnTo>
                    <a:pt x="65" y="26295"/>
                  </a:lnTo>
                  <a:cubicBezTo>
                    <a:pt x="1" y="26392"/>
                    <a:pt x="1" y="26520"/>
                    <a:pt x="33" y="26617"/>
                  </a:cubicBezTo>
                  <a:cubicBezTo>
                    <a:pt x="97" y="26713"/>
                    <a:pt x="194" y="26777"/>
                    <a:pt x="322" y="26777"/>
                  </a:cubicBezTo>
                  <a:lnTo>
                    <a:pt x="48924" y="26777"/>
                  </a:lnTo>
                  <a:cubicBezTo>
                    <a:pt x="49021" y="26777"/>
                    <a:pt x="49149" y="26713"/>
                    <a:pt x="49182" y="26617"/>
                  </a:cubicBezTo>
                  <a:cubicBezTo>
                    <a:pt x="49246" y="26520"/>
                    <a:pt x="49214" y="26392"/>
                    <a:pt x="49149" y="26295"/>
                  </a:cubicBezTo>
                  <a:lnTo>
                    <a:pt x="47510" y="24238"/>
                  </a:lnTo>
                  <a:cubicBezTo>
                    <a:pt x="44971" y="21056"/>
                    <a:pt x="43621" y="17070"/>
                    <a:pt x="43621" y="13019"/>
                  </a:cubicBezTo>
                  <a:lnTo>
                    <a:pt x="43621" y="322"/>
                  </a:lnTo>
                  <a:cubicBezTo>
                    <a:pt x="43621" y="226"/>
                    <a:pt x="43589" y="162"/>
                    <a:pt x="43524" y="97"/>
                  </a:cubicBezTo>
                  <a:cubicBezTo>
                    <a:pt x="43460" y="33"/>
                    <a:pt x="43396" y="1"/>
                    <a:pt x="43299"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10" name="Google Shape;3476;p61"/>
            <p:cNvSpPr/>
            <p:nvPr/>
          </p:nvSpPr>
          <p:spPr>
            <a:xfrm>
              <a:off x="5649120" y="3696480"/>
              <a:ext cx="825480" cy="345240"/>
            </a:xfrm>
            <a:custGeom>
              <a:avLst/>
              <a:gdLst/>
              <a:ahLst/>
              <a:cxnLst/>
              <a:rect l="l" t="t" r="r" b="b"/>
              <a:pathLst>
                <a:path w="41307" h="17295">
                  <a:moveTo>
                    <a:pt x="2251" y="1"/>
                  </a:moveTo>
                  <a:lnTo>
                    <a:pt x="2251" y="8422"/>
                  </a:lnTo>
                  <a:cubicBezTo>
                    <a:pt x="2251" y="11540"/>
                    <a:pt x="1479" y="14594"/>
                    <a:pt x="0" y="17294"/>
                  </a:cubicBezTo>
                  <a:lnTo>
                    <a:pt x="41306" y="17294"/>
                  </a:lnTo>
                  <a:cubicBezTo>
                    <a:pt x="39860" y="14594"/>
                    <a:pt x="39056" y="11540"/>
                    <a:pt x="39056" y="8422"/>
                  </a:cubicBezTo>
                  <a:lnTo>
                    <a:pt x="39056" y="1"/>
                  </a:ln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211" name="Google Shape;3477;p61"/>
            <p:cNvSpPr/>
            <p:nvPr/>
          </p:nvSpPr>
          <p:spPr>
            <a:xfrm>
              <a:off x="5642640" y="3696480"/>
              <a:ext cx="838800" cy="345240"/>
            </a:xfrm>
            <a:custGeom>
              <a:avLst/>
              <a:gdLst/>
              <a:ahLst/>
              <a:cxnLst/>
              <a:rect l="l" t="t" r="r" b="b"/>
              <a:pathLst>
                <a:path w="41981" h="17295">
                  <a:moveTo>
                    <a:pt x="2282" y="1"/>
                  </a:moveTo>
                  <a:lnTo>
                    <a:pt x="2282" y="6140"/>
                  </a:lnTo>
                  <a:lnTo>
                    <a:pt x="2282" y="8422"/>
                  </a:lnTo>
                  <a:cubicBezTo>
                    <a:pt x="2282" y="11540"/>
                    <a:pt x="1479" y="14594"/>
                    <a:pt x="0" y="17294"/>
                  </a:cubicBezTo>
                  <a:lnTo>
                    <a:pt x="321" y="17294"/>
                  </a:lnTo>
                  <a:cubicBezTo>
                    <a:pt x="1800" y="14594"/>
                    <a:pt x="2572" y="11540"/>
                    <a:pt x="2572" y="8422"/>
                  </a:cubicBezTo>
                  <a:lnTo>
                    <a:pt x="2572" y="1"/>
                  </a:lnTo>
                  <a:close/>
                  <a:moveTo>
                    <a:pt x="39377" y="1"/>
                  </a:moveTo>
                  <a:lnTo>
                    <a:pt x="39377" y="8422"/>
                  </a:lnTo>
                  <a:cubicBezTo>
                    <a:pt x="39377" y="11540"/>
                    <a:pt x="40181" y="14594"/>
                    <a:pt x="41627" y="17294"/>
                  </a:cubicBezTo>
                  <a:lnTo>
                    <a:pt x="41981" y="17294"/>
                  </a:lnTo>
                  <a:cubicBezTo>
                    <a:pt x="40470" y="14594"/>
                    <a:pt x="39666" y="11540"/>
                    <a:pt x="39666" y="8422"/>
                  </a:cubicBezTo>
                  <a:lnTo>
                    <a:pt x="39666" y="6140"/>
                  </a:lnTo>
                  <a:lnTo>
                    <a:pt x="39666" y="1"/>
                  </a:lnTo>
                  <a:close/>
                </a:path>
              </a:pathLst>
            </a:custGeom>
            <a:solidFill>
              <a:srgbClr val="223948"/>
            </a:solidFill>
            <a:ln w="0">
              <a:noFill/>
            </a:ln>
          </p:spPr>
          <p:style>
            <a:lnRef idx="0">
              <a:scrgbClr r="0" g="0" b="0"/>
            </a:lnRef>
            <a:fillRef idx="0">
              <a:scrgbClr r="0" g="0" b="0"/>
            </a:fillRef>
            <a:effectRef idx="0">
              <a:scrgbClr r="0" g="0" b="0"/>
            </a:effectRef>
            <a:fontRef idx="minor"/>
          </p:style>
        </p:sp>
        <p:sp>
          <p:nvSpPr>
            <p:cNvPr id="1212" name="Google Shape;3478;p61"/>
            <p:cNvSpPr/>
            <p:nvPr/>
          </p:nvSpPr>
          <p:spPr>
            <a:xfrm>
              <a:off x="5688000" y="3648960"/>
              <a:ext cx="747000" cy="106920"/>
            </a:xfrm>
            <a:custGeom>
              <a:avLst/>
              <a:gdLst/>
              <a:ahLst/>
              <a:cxnLst/>
              <a:rect l="l" t="t" r="r" b="b"/>
              <a:pathLst>
                <a:path w="37385" h="5370">
                  <a:moveTo>
                    <a:pt x="0" y="1"/>
                  </a:moveTo>
                  <a:lnTo>
                    <a:pt x="0" y="5369"/>
                  </a:lnTo>
                  <a:lnTo>
                    <a:pt x="37384" y="5369"/>
                  </a:lnTo>
                  <a:lnTo>
                    <a:pt x="37384"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13" name="Google Shape;3479;p61"/>
            <p:cNvSpPr/>
            <p:nvPr/>
          </p:nvSpPr>
          <p:spPr>
            <a:xfrm>
              <a:off x="5682240" y="3643200"/>
              <a:ext cx="759240" cy="118440"/>
            </a:xfrm>
            <a:custGeom>
              <a:avLst/>
              <a:gdLst/>
              <a:ahLst/>
              <a:cxnLst/>
              <a:rect l="l" t="t" r="r" b="b"/>
              <a:pathLst>
                <a:path w="37995" h="5948">
                  <a:moveTo>
                    <a:pt x="37384" y="579"/>
                  </a:moveTo>
                  <a:lnTo>
                    <a:pt x="37384" y="5369"/>
                  </a:lnTo>
                  <a:lnTo>
                    <a:pt x="579" y="5369"/>
                  </a:lnTo>
                  <a:lnTo>
                    <a:pt x="579" y="579"/>
                  </a:lnTo>
                  <a:close/>
                  <a:moveTo>
                    <a:pt x="289" y="1"/>
                  </a:moveTo>
                  <a:cubicBezTo>
                    <a:pt x="225" y="1"/>
                    <a:pt x="129" y="33"/>
                    <a:pt x="96" y="97"/>
                  </a:cubicBezTo>
                  <a:cubicBezTo>
                    <a:pt x="32" y="129"/>
                    <a:pt x="0" y="226"/>
                    <a:pt x="0" y="290"/>
                  </a:cubicBezTo>
                  <a:lnTo>
                    <a:pt x="0" y="5658"/>
                  </a:lnTo>
                  <a:cubicBezTo>
                    <a:pt x="0" y="5722"/>
                    <a:pt x="32" y="5819"/>
                    <a:pt x="96" y="5851"/>
                  </a:cubicBezTo>
                  <a:cubicBezTo>
                    <a:pt x="129" y="5915"/>
                    <a:pt x="225" y="5947"/>
                    <a:pt x="289" y="5947"/>
                  </a:cubicBezTo>
                  <a:lnTo>
                    <a:pt x="37673" y="5947"/>
                  </a:lnTo>
                  <a:cubicBezTo>
                    <a:pt x="37770" y="5947"/>
                    <a:pt x="37834" y="5915"/>
                    <a:pt x="37898" y="5851"/>
                  </a:cubicBezTo>
                  <a:cubicBezTo>
                    <a:pt x="37963" y="5819"/>
                    <a:pt x="37995" y="5722"/>
                    <a:pt x="37995" y="5658"/>
                  </a:cubicBezTo>
                  <a:lnTo>
                    <a:pt x="37995" y="290"/>
                  </a:lnTo>
                  <a:cubicBezTo>
                    <a:pt x="37995" y="226"/>
                    <a:pt x="37963" y="129"/>
                    <a:pt x="37898" y="97"/>
                  </a:cubicBezTo>
                  <a:cubicBezTo>
                    <a:pt x="37834" y="33"/>
                    <a:pt x="37770" y="1"/>
                    <a:pt x="37673"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14" name="Google Shape;3480;p61"/>
            <p:cNvSpPr/>
            <p:nvPr/>
          </p:nvSpPr>
          <p:spPr>
            <a:xfrm>
              <a:off x="4559760" y="3340440"/>
              <a:ext cx="3004200" cy="349920"/>
            </a:xfrm>
            <a:custGeom>
              <a:avLst/>
              <a:gdLst/>
              <a:ahLst/>
              <a:cxnLst/>
              <a:rect l="l" t="t" r="r" b="b"/>
              <a:pathLst>
                <a:path w="150308" h="17520">
                  <a:moveTo>
                    <a:pt x="1" y="1"/>
                  </a:moveTo>
                  <a:lnTo>
                    <a:pt x="1" y="12537"/>
                  </a:lnTo>
                  <a:cubicBezTo>
                    <a:pt x="1" y="15301"/>
                    <a:pt x="2219" y="17519"/>
                    <a:pt x="4983" y="17519"/>
                  </a:cubicBezTo>
                  <a:lnTo>
                    <a:pt x="145326" y="17519"/>
                  </a:lnTo>
                  <a:cubicBezTo>
                    <a:pt x="148058" y="17519"/>
                    <a:pt x="150308" y="15301"/>
                    <a:pt x="150308" y="12537"/>
                  </a:cubicBezTo>
                  <a:lnTo>
                    <a:pt x="150308"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15" name="Google Shape;3481;p61"/>
            <p:cNvSpPr/>
            <p:nvPr/>
          </p:nvSpPr>
          <p:spPr>
            <a:xfrm>
              <a:off x="4554000" y="3334680"/>
              <a:ext cx="3015720" cy="361440"/>
            </a:xfrm>
            <a:custGeom>
              <a:avLst/>
              <a:gdLst/>
              <a:ahLst/>
              <a:cxnLst/>
              <a:rect l="l" t="t" r="r" b="b"/>
              <a:pathLst>
                <a:path w="150887" h="18098">
                  <a:moveTo>
                    <a:pt x="150308" y="579"/>
                  </a:moveTo>
                  <a:lnTo>
                    <a:pt x="150308" y="12826"/>
                  </a:lnTo>
                  <a:cubicBezTo>
                    <a:pt x="150308" y="14144"/>
                    <a:pt x="149761" y="15301"/>
                    <a:pt x="148925" y="16137"/>
                  </a:cubicBezTo>
                  <a:cubicBezTo>
                    <a:pt x="148057" y="17005"/>
                    <a:pt x="146900" y="17519"/>
                    <a:pt x="145615" y="17519"/>
                  </a:cubicBezTo>
                  <a:lnTo>
                    <a:pt x="5272" y="17519"/>
                  </a:lnTo>
                  <a:cubicBezTo>
                    <a:pt x="3986" y="17519"/>
                    <a:pt x="2797" y="17005"/>
                    <a:pt x="1961" y="16137"/>
                  </a:cubicBezTo>
                  <a:cubicBezTo>
                    <a:pt x="1093" y="15301"/>
                    <a:pt x="579" y="14144"/>
                    <a:pt x="579" y="12826"/>
                  </a:cubicBezTo>
                  <a:lnTo>
                    <a:pt x="579" y="579"/>
                  </a:lnTo>
                  <a:close/>
                  <a:moveTo>
                    <a:pt x="290" y="0"/>
                  </a:moveTo>
                  <a:cubicBezTo>
                    <a:pt x="193" y="0"/>
                    <a:pt x="129" y="32"/>
                    <a:pt x="65" y="97"/>
                  </a:cubicBezTo>
                  <a:cubicBezTo>
                    <a:pt x="33" y="129"/>
                    <a:pt x="0" y="225"/>
                    <a:pt x="0" y="290"/>
                  </a:cubicBezTo>
                  <a:lnTo>
                    <a:pt x="0" y="12826"/>
                  </a:lnTo>
                  <a:cubicBezTo>
                    <a:pt x="0" y="15751"/>
                    <a:pt x="2347" y="18098"/>
                    <a:pt x="5272" y="18098"/>
                  </a:cubicBezTo>
                  <a:lnTo>
                    <a:pt x="145615" y="18098"/>
                  </a:lnTo>
                  <a:cubicBezTo>
                    <a:pt x="148508" y="18098"/>
                    <a:pt x="150886" y="15751"/>
                    <a:pt x="150886" y="12826"/>
                  </a:cubicBezTo>
                  <a:lnTo>
                    <a:pt x="150886" y="290"/>
                  </a:lnTo>
                  <a:cubicBezTo>
                    <a:pt x="150886" y="225"/>
                    <a:pt x="150854" y="129"/>
                    <a:pt x="150790" y="97"/>
                  </a:cubicBezTo>
                  <a:cubicBezTo>
                    <a:pt x="150725" y="32"/>
                    <a:pt x="150661" y="0"/>
                    <a:pt x="150597"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16" name="Google Shape;3482;p61"/>
            <p:cNvSpPr/>
            <p:nvPr/>
          </p:nvSpPr>
          <p:spPr>
            <a:xfrm>
              <a:off x="4559760" y="1437120"/>
              <a:ext cx="3004200" cy="2253240"/>
            </a:xfrm>
            <a:custGeom>
              <a:avLst/>
              <a:gdLst/>
              <a:ahLst/>
              <a:cxnLst/>
              <a:rect l="l" t="t" r="r" b="b"/>
              <a:pathLst>
                <a:path w="150308" h="112732">
                  <a:moveTo>
                    <a:pt x="142722" y="7008"/>
                  </a:moveTo>
                  <a:lnTo>
                    <a:pt x="142722" y="86662"/>
                  </a:lnTo>
                  <a:lnTo>
                    <a:pt x="7555" y="86662"/>
                  </a:lnTo>
                  <a:lnTo>
                    <a:pt x="7555" y="7008"/>
                  </a:lnTo>
                  <a:close/>
                  <a:moveTo>
                    <a:pt x="4983" y="1"/>
                  </a:moveTo>
                  <a:cubicBezTo>
                    <a:pt x="2219" y="1"/>
                    <a:pt x="1" y="2251"/>
                    <a:pt x="1" y="4983"/>
                  </a:cubicBezTo>
                  <a:lnTo>
                    <a:pt x="1" y="107749"/>
                  </a:lnTo>
                  <a:cubicBezTo>
                    <a:pt x="1" y="110513"/>
                    <a:pt x="2219" y="112731"/>
                    <a:pt x="4983" y="112731"/>
                  </a:cubicBezTo>
                  <a:lnTo>
                    <a:pt x="145326" y="112731"/>
                  </a:lnTo>
                  <a:cubicBezTo>
                    <a:pt x="148058" y="112731"/>
                    <a:pt x="150308" y="110513"/>
                    <a:pt x="150308" y="107749"/>
                  </a:cubicBezTo>
                  <a:lnTo>
                    <a:pt x="150308" y="4983"/>
                  </a:lnTo>
                  <a:cubicBezTo>
                    <a:pt x="150308" y="2251"/>
                    <a:pt x="148058" y="1"/>
                    <a:pt x="14532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17" name="Google Shape;3483;p61"/>
            <p:cNvSpPr/>
            <p:nvPr/>
          </p:nvSpPr>
          <p:spPr>
            <a:xfrm>
              <a:off x="4554000" y="1431360"/>
              <a:ext cx="3015720" cy="2264760"/>
            </a:xfrm>
            <a:custGeom>
              <a:avLst/>
              <a:gdLst/>
              <a:ahLst/>
              <a:cxnLst/>
              <a:rect l="l" t="t" r="r" b="b"/>
              <a:pathLst>
                <a:path w="150887" h="113310">
                  <a:moveTo>
                    <a:pt x="142722" y="7618"/>
                  </a:moveTo>
                  <a:lnTo>
                    <a:pt x="142722" y="86662"/>
                  </a:lnTo>
                  <a:lnTo>
                    <a:pt x="8133" y="86662"/>
                  </a:lnTo>
                  <a:lnTo>
                    <a:pt x="8133" y="7618"/>
                  </a:lnTo>
                  <a:close/>
                  <a:moveTo>
                    <a:pt x="7844" y="7008"/>
                  </a:moveTo>
                  <a:cubicBezTo>
                    <a:pt x="7779" y="7008"/>
                    <a:pt x="7683" y="7040"/>
                    <a:pt x="7651" y="7104"/>
                  </a:cubicBezTo>
                  <a:cubicBezTo>
                    <a:pt x="7587" y="7168"/>
                    <a:pt x="7554" y="7233"/>
                    <a:pt x="7554" y="7297"/>
                  </a:cubicBezTo>
                  <a:lnTo>
                    <a:pt x="7554" y="86951"/>
                  </a:lnTo>
                  <a:cubicBezTo>
                    <a:pt x="7554" y="87015"/>
                    <a:pt x="7587" y="87112"/>
                    <a:pt x="7651" y="87144"/>
                  </a:cubicBezTo>
                  <a:cubicBezTo>
                    <a:pt x="7683" y="87208"/>
                    <a:pt x="7779" y="87240"/>
                    <a:pt x="7844" y="87240"/>
                  </a:cubicBezTo>
                  <a:lnTo>
                    <a:pt x="143011" y="87240"/>
                  </a:lnTo>
                  <a:cubicBezTo>
                    <a:pt x="143107" y="87240"/>
                    <a:pt x="143172" y="87208"/>
                    <a:pt x="143236" y="87144"/>
                  </a:cubicBezTo>
                  <a:cubicBezTo>
                    <a:pt x="143300" y="87112"/>
                    <a:pt x="143332" y="87015"/>
                    <a:pt x="143332" y="86951"/>
                  </a:cubicBezTo>
                  <a:lnTo>
                    <a:pt x="143332" y="7297"/>
                  </a:lnTo>
                  <a:cubicBezTo>
                    <a:pt x="143332" y="7233"/>
                    <a:pt x="143300" y="7168"/>
                    <a:pt x="143236" y="7104"/>
                  </a:cubicBezTo>
                  <a:cubicBezTo>
                    <a:pt x="143172" y="7040"/>
                    <a:pt x="143107" y="7008"/>
                    <a:pt x="143011" y="7008"/>
                  </a:cubicBezTo>
                  <a:close/>
                  <a:moveTo>
                    <a:pt x="145615" y="579"/>
                  </a:moveTo>
                  <a:cubicBezTo>
                    <a:pt x="146900" y="579"/>
                    <a:pt x="148057" y="1125"/>
                    <a:pt x="148925" y="1961"/>
                  </a:cubicBezTo>
                  <a:cubicBezTo>
                    <a:pt x="149761" y="2829"/>
                    <a:pt x="150308" y="3986"/>
                    <a:pt x="150308" y="5272"/>
                  </a:cubicBezTo>
                  <a:lnTo>
                    <a:pt x="150308" y="108038"/>
                  </a:lnTo>
                  <a:cubicBezTo>
                    <a:pt x="150308" y="109356"/>
                    <a:pt x="149761" y="110513"/>
                    <a:pt x="148925" y="111349"/>
                  </a:cubicBezTo>
                  <a:cubicBezTo>
                    <a:pt x="148057" y="112217"/>
                    <a:pt x="146900" y="112731"/>
                    <a:pt x="145615" y="112731"/>
                  </a:cubicBezTo>
                  <a:lnTo>
                    <a:pt x="5272" y="112731"/>
                  </a:lnTo>
                  <a:cubicBezTo>
                    <a:pt x="3986" y="112731"/>
                    <a:pt x="2797" y="112217"/>
                    <a:pt x="1961" y="111349"/>
                  </a:cubicBezTo>
                  <a:cubicBezTo>
                    <a:pt x="1093" y="110513"/>
                    <a:pt x="579" y="109356"/>
                    <a:pt x="579" y="108038"/>
                  </a:cubicBezTo>
                  <a:lnTo>
                    <a:pt x="579" y="5272"/>
                  </a:lnTo>
                  <a:cubicBezTo>
                    <a:pt x="579" y="3986"/>
                    <a:pt x="1093" y="2829"/>
                    <a:pt x="1961" y="1961"/>
                  </a:cubicBezTo>
                  <a:cubicBezTo>
                    <a:pt x="2797" y="1125"/>
                    <a:pt x="3986" y="579"/>
                    <a:pt x="5272" y="579"/>
                  </a:cubicBezTo>
                  <a:close/>
                  <a:moveTo>
                    <a:pt x="5272" y="0"/>
                  </a:moveTo>
                  <a:cubicBezTo>
                    <a:pt x="2347" y="0"/>
                    <a:pt x="0" y="2379"/>
                    <a:pt x="0" y="5272"/>
                  </a:cubicBezTo>
                  <a:lnTo>
                    <a:pt x="0" y="108038"/>
                  </a:lnTo>
                  <a:cubicBezTo>
                    <a:pt x="0" y="110963"/>
                    <a:pt x="2347" y="113310"/>
                    <a:pt x="5272" y="113310"/>
                  </a:cubicBezTo>
                  <a:lnTo>
                    <a:pt x="145615" y="113310"/>
                  </a:lnTo>
                  <a:cubicBezTo>
                    <a:pt x="148508" y="113310"/>
                    <a:pt x="150886" y="110963"/>
                    <a:pt x="150886" y="108038"/>
                  </a:cubicBezTo>
                  <a:lnTo>
                    <a:pt x="150886" y="5272"/>
                  </a:lnTo>
                  <a:cubicBezTo>
                    <a:pt x="150886" y="2379"/>
                    <a:pt x="148508" y="0"/>
                    <a:pt x="145615"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18" name="Google Shape;3484;p61"/>
            <p:cNvSpPr/>
            <p:nvPr/>
          </p:nvSpPr>
          <p:spPr>
            <a:xfrm>
              <a:off x="6006960" y="3459960"/>
              <a:ext cx="110160" cy="110880"/>
            </a:xfrm>
            <a:custGeom>
              <a:avLst/>
              <a:gdLst/>
              <a:ahLst/>
              <a:cxnLst/>
              <a:rect l="l" t="t" r="r" b="b"/>
              <a:pathLst>
                <a:path w="5530" h="5562">
                  <a:moveTo>
                    <a:pt x="2765" y="0"/>
                  </a:moveTo>
                  <a:cubicBezTo>
                    <a:pt x="1222" y="0"/>
                    <a:pt x="1" y="1254"/>
                    <a:pt x="1" y="2797"/>
                  </a:cubicBezTo>
                  <a:cubicBezTo>
                    <a:pt x="1" y="4308"/>
                    <a:pt x="1222" y="5561"/>
                    <a:pt x="2765" y="5561"/>
                  </a:cubicBezTo>
                  <a:cubicBezTo>
                    <a:pt x="4276" y="5561"/>
                    <a:pt x="5530" y="4308"/>
                    <a:pt x="5530" y="2797"/>
                  </a:cubicBezTo>
                  <a:cubicBezTo>
                    <a:pt x="5530" y="1254"/>
                    <a:pt x="4276" y="0"/>
                    <a:pt x="2765"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19" name="Google Shape;3485;p61"/>
            <p:cNvSpPr/>
            <p:nvPr/>
          </p:nvSpPr>
          <p:spPr>
            <a:xfrm>
              <a:off x="6000480" y="3454200"/>
              <a:ext cx="122400" cy="122400"/>
            </a:xfrm>
            <a:custGeom>
              <a:avLst/>
              <a:gdLst/>
              <a:ahLst/>
              <a:cxnLst/>
              <a:rect l="l" t="t" r="r" b="b"/>
              <a:pathLst>
                <a:path w="6141" h="6140">
                  <a:moveTo>
                    <a:pt x="3086" y="579"/>
                  </a:moveTo>
                  <a:cubicBezTo>
                    <a:pt x="3761" y="579"/>
                    <a:pt x="4372" y="868"/>
                    <a:pt x="4822" y="1318"/>
                  </a:cubicBezTo>
                  <a:cubicBezTo>
                    <a:pt x="5272" y="1768"/>
                    <a:pt x="5561" y="2379"/>
                    <a:pt x="5561" y="3086"/>
                  </a:cubicBezTo>
                  <a:cubicBezTo>
                    <a:pt x="5561" y="3761"/>
                    <a:pt x="5272" y="4372"/>
                    <a:pt x="4822" y="4822"/>
                  </a:cubicBezTo>
                  <a:cubicBezTo>
                    <a:pt x="4372" y="5272"/>
                    <a:pt x="3761" y="5561"/>
                    <a:pt x="3086" y="5561"/>
                  </a:cubicBezTo>
                  <a:cubicBezTo>
                    <a:pt x="2379" y="5561"/>
                    <a:pt x="1768" y="5272"/>
                    <a:pt x="1318" y="4822"/>
                  </a:cubicBezTo>
                  <a:cubicBezTo>
                    <a:pt x="868" y="4372"/>
                    <a:pt x="611" y="3761"/>
                    <a:pt x="611" y="3086"/>
                  </a:cubicBezTo>
                  <a:cubicBezTo>
                    <a:pt x="611" y="2379"/>
                    <a:pt x="868" y="1768"/>
                    <a:pt x="1318" y="1318"/>
                  </a:cubicBezTo>
                  <a:cubicBezTo>
                    <a:pt x="1768" y="868"/>
                    <a:pt x="2379" y="579"/>
                    <a:pt x="3086" y="579"/>
                  </a:cubicBezTo>
                  <a:close/>
                  <a:moveTo>
                    <a:pt x="3086" y="0"/>
                  </a:moveTo>
                  <a:cubicBezTo>
                    <a:pt x="1383" y="0"/>
                    <a:pt x="0" y="1382"/>
                    <a:pt x="0" y="3086"/>
                  </a:cubicBezTo>
                  <a:cubicBezTo>
                    <a:pt x="0" y="4758"/>
                    <a:pt x="1383" y="6140"/>
                    <a:pt x="3086" y="6140"/>
                  </a:cubicBezTo>
                  <a:cubicBezTo>
                    <a:pt x="4758" y="6140"/>
                    <a:pt x="6140" y="4758"/>
                    <a:pt x="6140" y="3086"/>
                  </a:cubicBezTo>
                  <a:cubicBezTo>
                    <a:pt x="6140" y="1382"/>
                    <a:pt x="4758" y="0"/>
                    <a:pt x="3086"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20" name="Google Shape;3486;p61"/>
            <p:cNvSpPr/>
            <p:nvPr/>
          </p:nvSpPr>
          <p:spPr>
            <a:xfrm>
              <a:off x="5576400" y="4133880"/>
              <a:ext cx="971280" cy="45360"/>
            </a:xfrm>
            <a:custGeom>
              <a:avLst/>
              <a:gdLst/>
              <a:ahLst/>
              <a:cxnLst/>
              <a:rect l="l" t="t" r="r" b="b"/>
              <a:pathLst>
                <a:path w="48603" h="2283">
                  <a:moveTo>
                    <a:pt x="0" y="0"/>
                  </a:moveTo>
                  <a:lnTo>
                    <a:pt x="0" y="2282"/>
                  </a:lnTo>
                  <a:lnTo>
                    <a:pt x="48602" y="2282"/>
                  </a:lnTo>
                  <a:lnTo>
                    <a:pt x="48602"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21" name="Google Shape;3487;p61"/>
            <p:cNvSpPr/>
            <p:nvPr/>
          </p:nvSpPr>
          <p:spPr>
            <a:xfrm>
              <a:off x="5569920" y="4128120"/>
              <a:ext cx="983520" cy="56880"/>
            </a:xfrm>
            <a:custGeom>
              <a:avLst/>
              <a:gdLst/>
              <a:ahLst/>
              <a:cxnLst/>
              <a:rect l="l" t="t" r="r" b="b"/>
              <a:pathLst>
                <a:path w="49214" h="2862">
                  <a:moveTo>
                    <a:pt x="48635" y="579"/>
                  </a:moveTo>
                  <a:lnTo>
                    <a:pt x="48635" y="2251"/>
                  </a:lnTo>
                  <a:lnTo>
                    <a:pt x="611" y="2251"/>
                  </a:lnTo>
                  <a:lnTo>
                    <a:pt x="611" y="579"/>
                  </a:lnTo>
                  <a:close/>
                  <a:moveTo>
                    <a:pt x="322" y="1"/>
                  </a:moveTo>
                  <a:cubicBezTo>
                    <a:pt x="226" y="1"/>
                    <a:pt x="161" y="33"/>
                    <a:pt x="97" y="97"/>
                  </a:cubicBezTo>
                  <a:cubicBezTo>
                    <a:pt x="33" y="129"/>
                    <a:pt x="1" y="226"/>
                    <a:pt x="1" y="290"/>
                  </a:cubicBezTo>
                  <a:lnTo>
                    <a:pt x="1" y="2572"/>
                  </a:lnTo>
                  <a:cubicBezTo>
                    <a:pt x="1" y="2637"/>
                    <a:pt x="33" y="2701"/>
                    <a:pt x="97" y="2765"/>
                  </a:cubicBezTo>
                  <a:cubicBezTo>
                    <a:pt x="161" y="2829"/>
                    <a:pt x="226" y="2862"/>
                    <a:pt x="322" y="2862"/>
                  </a:cubicBezTo>
                  <a:lnTo>
                    <a:pt x="48924" y="2862"/>
                  </a:lnTo>
                  <a:cubicBezTo>
                    <a:pt x="49021" y="2862"/>
                    <a:pt x="49085" y="2829"/>
                    <a:pt x="49149" y="2765"/>
                  </a:cubicBezTo>
                  <a:cubicBezTo>
                    <a:pt x="49214" y="2701"/>
                    <a:pt x="49214" y="2637"/>
                    <a:pt x="49214" y="2572"/>
                  </a:cubicBezTo>
                  <a:lnTo>
                    <a:pt x="49214" y="290"/>
                  </a:lnTo>
                  <a:cubicBezTo>
                    <a:pt x="49214" y="226"/>
                    <a:pt x="49214" y="129"/>
                    <a:pt x="49149" y="97"/>
                  </a:cubicBezTo>
                  <a:cubicBezTo>
                    <a:pt x="49085" y="33"/>
                    <a:pt x="49021" y="1"/>
                    <a:pt x="48924"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22" name="Google Shape;3488;p61"/>
            <p:cNvSpPr/>
            <p:nvPr/>
          </p:nvSpPr>
          <p:spPr>
            <a:xfrm>
              <a:off x="4590720" y="2800800"/>
              <a:ext cx="129600" cy="142200"/>
            </a:xfrm>
            <a:custGeom>
              <a:avLst/>
              <a:gdLst/>
              <a:ahLst/>
              <a:cxnLst/>
              <a:rect l="l" t="t" r="r" b="b"/>
              <a:pathLst>
                <a:path w="6494" h="7137">
                  <a:moveTo>
                    <a:pt x="2122" y="0"/>
                  </a:moveTo>
                  <a:lnTo>
                    <a:pt x="129" y="1897"/>
                  </a:lnTo>
                  <a:cubicBezTo>
                    <a:pt x="129" y="1897"/>
                    <a:pt x="1" y="3279"/>
                    <a:pt x="1286" y="5047"/>
                  </a:cubicBezTo>
                  <a:cubicBezTo>
                    <a:pt x="2540" y="6815"/>
                    <a:pt x="2797" y="7136"/>
                    <a:pt x="2797" y="7136"/>
                  </a:cubicBezTo>
                  <a:cubicBezTo>
                    <a:pt x="2797" y="7136"/>
                    <a:pt x="3247" y="6236"/>
                    <a:pt x="4244" y="5047"/>
                  </a:cubicBezTo>
                  <a:cubicBezTo>
                    <a:pt x="5272" y="3858"/>
                    <a:pt x="6494" y="2732"/>
                    <a:pt x="6494" y="2732"/>
                  </a:cubicBezTo>
                  <a:cubicBezTo>
                    <a:pt x="5980" y="547"/>
                    <a:pt x="2122" y="0"/>
                    <a:pt x="2122"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23" name="Google Shape;3489;p61"/>
            <p:cNvSpPr/>
            <p:nvPr/>
          </p:nvSpPr>
          <p:spPr>
            <a:xfrm>
              <a:off x="4588200" y="2795040"/>
              <a:ext cx="137880" cy="153720"/>
            </a:xfrm>
            <a:custGeom>
              <a:avLst/>
              <a:gdLst/>
              <a:ahLst/>
              <a:cxnLst/>
              <a:rect l="l" t="t" r="r" b="b"/>
              <a:pathLst>
                <a:path w="6912" h="7716">
                  <a:moveTo>
                    <a:pt x="2356" y="566"/>
                  </a:moveTo>
                  <a:cubicBezTo>
                    <a:pt x="2682" y="623"/>
                    <a:pt x="3523" y="792"/>
                    <a:pt x="4340" y="1158"/>
                  </a:cubicBezTo>
                  <a:cubicBezTo>
                    <a:pt x="4790" y="1351"/>
                    <a:pt x="5272" y="1608"/>
                    <a:pt x="5625" y="1930"/>
                  </a:cubicBezTo>
                  <a:cubicBezTo>
                    <a:pt x="5971" y="2218"/>
                    <a:pt x="6214" y="2558"/>
                    <a:pt x="6330" y="2950"/>
                  </a:cubicBezTo>
                  <a:lnTo>
                    <a:pt x="6330" y="2950"/>
                  </a:lnTo>
                  <a:cubicBezTo>
                    <a:pt x="5982" y="3271"/>
                    <a:pt x="5007" y="4192"/>
                    <a:pt x="4179" y="5176"/>
                  </a:cubicBezTo>
                  <a:cubicBezTo>
                    <a:pt x="3544" y="5910"/>
                    <a:pt x="3130" y="6546"/>
                    <a:pt x="2898" y="6933"/>
                  </a:cubicBezTo>
                  <a:lnTo>
                    <a:pt x="2898" y="6933"/>
                  </a:lnTo>
                  <a:cubicBezTo>
                    <a:pt x="2886" y="6916"/>
                    <a:pt x="2874" y="6898"/>
                    <a:pt x="2861" y="6880"/>
                  </a:cubicBezTo>
                  <a:cubicBezTo>
                    <a:pt x="2636" y="6590"/>
                    <a:pt x="2250" y="6076"/>
                    <a:pt x="1607" y="5176"/>
                  </a:cubicBezTo>
                  <a:cubicBezTo>
                    <a:pt x="614" y="3798"/>
                    <a:pt x="515" y="2644"/>
                    <a:pt x="514" y="2318"/>
                  </a:cubicBezTo>
                  <a:lnTo>
                    <a:pt x="514" y="2318"/>
                  </a:lnTo>
                  <a:lnTo>
                    <a:pt x="2356" y="566"/>
                  </a:lnTo>
                  <a:close/>
                  <a:moveTo>
                    <a:pt x="2282" y="1"/>
                  </a:moveTo>
                  <a:cubicBezTo>
                    <a:pt x="2218" y="1"/>
                    <a:pt x="2122" y="33"/>
                    <a:pt x="2057" y="97"/>
                  </a:cubicBezTo>
                  <a:lnTo>
                    <a:pt x="64" y="1994"/>
                  </a:lnTo>
                  <a:cubicBezTo>
                    <a:pt x="32" y="2058"/>
                    <a:pt x="0" y="2090"/>
                    <a:pt x="0" y="2155"/>
                  </a:cubicBezTo>
                  <a:cubicBezTo>
                    <a:pt x="0" y="2187"/>
                    <a:pt x="0" y="2219"/>
                    <a:pt x="0" y="2315"/>
                  </a:cubicBezTo>
                  <a:cubicBezTo>
                    <a:pt x="0" y="2733"/>
                    <a:pt x="97" y="3987"/>
                    <a:pt x="1189" y="5498"/>
                  </a:cubicBezTo>
                  <a:cubicBezTo>
                    <a:pt x="2475" y="7266"/>
                    <a:pt x="2700" y="7587"/>
                    <a:pt x="2700" y="7587"/>
                  </a:cubicBezTo>
                  <a:cubicBezTo>
                    <a:pt x="2765" y="7683"/>
                    <a:pt x="2861" y="7716"/>
                    <a:pt x="2957" y="7716"/>
                  </a:cubicBezTo>
                  <a:cubicBezTo>
                    <a:pt x="3054" y="7683"/>
                    <a:pt x="3118" y="7651"/>
                    <a:pt x="3150" y="7555"/>
                  </a:cubicBezTo>
                  <a:lnTo>
                    <a:pt x="3182" y="7523"/>
                  </a:lnTo>
                  <a:cubicBezTo>
                    <a:pt x="3279" y="7330"/>
                    <a:pt x="3729" y="6526"/>
                    <a:pt x="4597" y="5498"/>
                  </a:cubicBezTo>
                  <a:cubicBezTo>
                    <a:pt x="5079" y="4919"/>
                    <a:pt x="5658" y="4340"/>
                    <a:pt x="6075" y="3922"/>
                  </a:cubicBezTo>
                  <a:cubicBezTo>
                    <a:pt x="6300" y="3730"/>
                    <a:pt x="6493" y="3537"/>
                    <a:pt x="6622" y="3408"/>
                  </a:cubicBezTo>
                  <a:cubicBezTo>
                    <a:pt x="6750" y="3312"/>
                    <a:pt x="6815" y="3247"/>
                    <a:pt x="6815" y="3247"/>
                  </a:cubicBezTo>
                  <a:cubicBezTo>
                    <a:pt x="6879" y="3183"/>
                    <a:pt x="6911" y="3055"/>
                    <a:pt x="6911" y="2958"/>
                  </a:cubicBezTo>
                  <a:cubicBezTo>
                    <a:pt x="6750" y="2347"/>
                    <a:pt x="6365" y="1865"/>
                    <a:pt x="5915" y="1480"/>
                  </a:cubicBezTo>
                  <a:cubicBezTo>
                    <a:pt x="5208" y="901"/>
                    <a:pt x="4307" y="547"/>
                    <a:pt x="3568" y="322"/>
                  </a:cubicBezTo>
                  <a:cubicBezTo>
                    <a:pt x="2861" y="97"/>
                    <a:pt x="2282" y="33"/>
                    <a:pt x="2282"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24" name="Google Shape;3490;p61"/>
            <p:cNvSpPr/>
            <p:nvPr/>
          </p:nvSpPr>
          <p:spPr>
            <a:xfrm>
              <a:off x="4614480" y="2690280"/>
              <a:ext cx="225360" cy="193320"/>
            </a:xfrm>
            <a:custGeom>
              <a:avLst/>
              <a:gdLst/>
              <a:ahLst/>
              <a:cxnLst/>
              <a:rect l="l" t="t" r="r" b="b"/>
              <a:pathLst>
                <a:path w="11283" h="9695">
                  <a:moveTo>
                    <a:pt x="5918" y="0"/>
                  </a:moveTo>
                  <a:cubicBezTo>
                    <a:pt x="4911" y="0"/>
                    <a:pt x="3878" y="114"/>
                    <a:pt x="3311" y="506"/>
                  </a:cubicBezTo>
                  <a:cubicBezTo>
                    <a:pt x="1929" y="1438"/>
                    <a:pt x="1382" y="2627"/>
                    <a:pt x="707" y="4588"/>
                  </a:cubicBezTo>
                  <a:cubicBezTo>
                    <a:pt x="0" y="6517"/>
                    <a:pt x="868" y="5584"/>
                    <a:pt x="1639" y="7031"/>
                  </a:cubicBezTo>
                  <a:cubicBezTo>
                    <a:pt x="2411" y="8445"/>
                    <a:pt x="2411" y="8381"/>
                    <a:pt x="3022" y="8477"/>
                  </a:cubicBezTo>
                  <a:cubicBezTo>
                    <a:pt x="3632" y="8574"/>
                    <a:pt x="4018" y="8574"/>
                    <a:pt x="4018" y="8574"/>
                  </a:cubicBezTo>
                  <a:cubicBezTo>
                    <a:pt x="4018" y="8574"/>
                    <a:pt x="5143" y="8960"/>
                    <a:pt x="6525" y="9474"/>
                  </a:cubicBezTo>
                  <a:cubicBezTo>
                    <a:pt x="6960" y="9629"/>
                    <a:pt x="7295" y="9694"/>
                    <a:pt x="7559" y="9694"/>
                  </a:cubicBezTo>
                  <a:cubicBezTo>
                    <a:pt x="8117" y="9694"/>
                    <a:pt x="8365" y="9405"/>
                    <a:pt x="8583" y="9056"/>
                  </a:cubicBezTo>
                  <a:cubicBezTo>
                    <a:pt x="8904" y="8510"/>
                    <a:pt x="9386" y="4588"/>
                    <a:pt x="9386" y="4588"/>
                  </a:cubicBezTo>
                  <a:cubicBezTo>
                    <a:pt x="9386" y="4588"/>
                    <a:pt x="10479" y="4074"/>
                    <a:pt x="10865" y="2949"/>
                  </a:cubicBezTo>
                  <a:cubicBezTo>
                    <a:pt x="11283" y="1824"/>
                    <a:pt x="9740" y="2145"/>
                    <a:pt x="9290" y="1984"/>
                  </a:cubicBezTo>
                  <a:cubicBezTo>
                    <a:pt x="8840" y="1824"/>
                    <a:pt x="8647" y="216"/>
                    <a:pt x="8647" y="216"/>
                  </a:cubicBezTo>
                  <a:cubicBezTo>
                    <a:pt x="8647" y="216"/>
                    <a:pt x="7307" y="0"/>
                    <a:pt x="5918"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25" name="Google Shape;3491;p61"/>
            <p:cNvSpPr/>
            <p:nvPr/>
          </p:nvSpPr>
          <p:spPr>
            <a:xfrm>
              <a:off x="4617720" y="2684880"/>
              <a:ext cx="220680" cy="204120"/>
            </a:xfrm>
            <a:custGeom>
              <a:avLst/>
              <a:gdLst/>
              <a:ahLst/>
              <a:cxnLst/>
              <a:rect l="l" t="t" r="r" b="b"/>
              <a:pathLst>
                <a:path w="11059" h="10223">
                  <a:moveTo>
                    <a:pt x="5722" y="547"/>
                  </a:moveTo>
                  <a:cubicBezTo>
                    <a:pt x="6397" y="547"/>
                    <a:pt x="7073" y="611"/>
                    <a:pt x="7587" y="643"/>
                  </a:cubicBezTo>
                  <a:cubicBezTo>
                    <a:pt x="7844" y="675"/>
                    <a:pt x="8069" y="707"/>
                    <a:pt x="8198" y="739"/>
                  </a:cubicBezTo>
                  <a:cubicBezTo>
                    <a:pt x="8218" y="739"/>
                    <a:pt x="8236" y="740"/>
                    <a:pt x="8254" y="741"/>
                  </a:cubicBezTo>
                  <a:lnTo>
                    <a:pt x="8254" y="741"/>
                  </a:lnTo>
                  <a:cubicBezTo>
                    <a:pt x="8277" y="902"/>
                    <a:pt x="8319" y="1132"/>
                    <a:pt x="8390" y="1382"/>
                  </a:cubicBezTo>
                  <a:cubicBezTo>
                    <a:pt x="8423" y="1607"/>
                    <a:pt x="8519" y="1832"/>
                    <a:pt x="8615" y="2025"/>
                  </a:cubicBezTo>
                  <a:cubicBezTo>
                    <a:pt x="8648" y="2122"/>
                    <a:pt x="8712" y="2218"/>
                    <a:pt x="8776" y="2315"/>
                  </a:cubicBezTo>
                  <a:cubicBezTo>
                    <a:pt x="8840" y="2411"/>
                    <a:pt x="8937" y="2475"/>
                    <a:pt x="9033" y="2507"/>
                  </a:cubicBezTo>
                  <a:cubicBezTo>
                    <a:pt x="9194" y="2572"/>
                    <a:pt x="9387" y="2572"/>
                    <a:pt x="9548" y="2572"/>
                  </a:cubicBezTo>
                  <a:cubicBezTo>
                    <a:pt x="9805" y="2604"/>
                    <a:pt x="10094" y="2604"/>
                    <a:pt x="10287" y="2668"/>
                  </a:cubicBezTo>
                  <a:cubicBezTo>
                    <a:pt x="10383" y="2700"/>
                    <a:pt x="10448" y="2732"/>
                    <a:pt x="10480" y="2765"/>
                  </a:cubicBezTo>
                  <a:cubicBezTo>
                    <a:pt x="10512" y="2765"/>
                    <a:pt x="10512" y="2797"/>
                    <a:pt x="10512" y="2861"/>
                  </a:cubicBezTo>
                  <a:cubicBezTo>
                    <a:pt x="10512" y="2925"/>
                    <a:pt x="10512" y="3022"/>
                    <a:pt x="10480" y="3118"/>
                  </a:cubicBezTo>
                  <a:cubicBezTo>
                    <a:pt x="10287" y="3632"/>
                    <a:pt x="9933" y="4018"/>
                    <a:pt x="9644" y="4243"/>
                  </a:cubicBezTo>
                  <a:cubicBezTo>
                    <a:pt x="9516" y="4372"/>
                    <a:pt x="9355" y="4468"/>
                    <a:pt x="9258" y="4533"/>
                  </a:cubicBezTo>
                  <a:cubicBezTo>
                    <a:pt x="9226" y="4565"/>
                    <a:pt x="9194" y="4597"/>
                    <a:pt x="9162" y="4597"/>
                  </a:cubicBezTo>
                  <a:lnTo>
                    <a:pt x="9130" y="4629"/>
                  </a:lnTo>
                  <a:cubicBezTo>
                    <a:pt x="9033" y="4661"/>
                    <a:pt x="8969" y="4725"/>
                    <a:pt x="8969" y="4822"/>
                  </a:cubicBezTo>
                  <a:cubicBezTo>
                    <a:pt x="8969" y="4822"/>
                    <a:pt x="8937" y="5079"/>
                    <a:pt x="8873" y="5433"/>
                  </a:cubicBezTo>
                  <a:cubicBezTo>
                    <a:pt x="8808" y="6011"/>
                    <a:pt x="8680" y="6847"/>
                    <a:pt x="8551" y="7618"/>
                  </a:cubicBezTo>
                  <a:cubicBezTo>
                    <a:pt x="8487" y="8004"/>
                    <a:pt x="8423" y="8358"/>
                    <a:pt x="8358" y="8647"/>
                  </a:cubicBezTo>
                  <a:cubicBezTo>
                    <a:pt x="8326" y="8776"/>
                    <a:pt x="8294" y="8904"/>
                    <a:pt x="8262" y="9001"/>
                  </a:cubicBezTo>
                  <a:cubicBezTo>
                    <a:pt x="8230" y="9097"/>
                    <a:pt x="8198" y="9161"/>
                    <a:pt x="8198" y="9161"/>
                  </a:cubicBezTo>
                  <a:cubicBezTo>
                    <a:pt x="8101" y="9322"/>
                    <a:pt x="8005" y="9451"/>
                    <a:pt x="7876" y="9547"/>
                  </a:cubicBezTo>
                  <a:cubicBezTo>
                    <a:pt x="7780" y="9644"/>
                    <a:pt x="7651" y="9676"/>
                    <a:pt x="7394" y="9676"/>
                  </a:cubicBezTo>
                  <a:cubicBezTo>
                    <a:pt x="7169" y="9676"/>
                    <a:pt x="6880" y="9611"/>
                    <a:pt x="6430" y="9483"/>
                  </a:cubicBezTo>
                  <a:cubicBezTo>
                    <a:pt x="5080" y="9001"/>
                    <a:pt x="3955" y="8583"/>
                    <a:pt x="3955" y="8583"/>
                  </a:cubicBezTo>
                  <a:lnTo>
                    <a:pt x="3858" y="8583"/>
                  </a:lnTo>
                  <a:lnTo>
                    <a:pt x="3794" y="8551"/>
                  </a:lnTo>
                  <a:cubicBezTo>
                    <a:pt x="3665" y="8551"/>
                    <a:pt x="3344" y="8551"/>
                    <a:pt x="2894" y="8486"/>
                  </a:cubicBezTo>
                  <a:cubicBezTo>
                    <a:pt x="2733" y="8454"/>
                    <a:pt x="2637" y="8422"/>
                    <a:pt x="2572" y="8422"/>
                  </a:cubicBezTo>
                  <a:cubicBezTo>
                    <a:pt x="2540" y="8390"/>
                    <a:pt x="2508" y="8390"/>
                    <a:pt x="2476" y="8358"/>
                  </a:cubicBezTo>
                  <a:cubicBezTo>
                    <a:pt x="2412" y="8326"/>
                    <a:pt x="2315" y="8229"/>
                    <a:pt x="2219" y="8036"/>
                  </a:cubicBezTo>
                  <a:cubicBezTo>
                    <a:pt x="2090" y="7843"/>
                    <a:pt x="1929" y="7554"/>
                    <a:pt x="1704" y="7168"/>
                  </a:cubicBezTo>
                  <a:cubicBezTo>
                    <a:pt x="1415" y="6590"/>
                    <a:pt x="1062" y="6333"/>
                    <a:pt x="804" y="6172"/>
                  </a:cubicBezTo>
                  <a:cubicBezTo>
                    <a:pt x="708" y="6108"/>
                    <a:pt x="612" y="6043"/>
                    <a:pt x="612" y="6011"/>
                  </a:cubicBezTo>
                  <a:cubicBezTo>
                    <a:pt x="579" y="5979"/>
                    <a:pt x="547" y="5947"/>
                    <a:pt x="547" y="5850"/>
                  </a:cubicBezTo>
                  <a:cubicBezTo>
                    <a:pt x="547" y="5722"/>
                    <a:pt x="612" y="5400"/>
                    <a:pt x="804" y="4918"/>
                  </a:cubicBezTo>
                  <a:cubicBezTo>
                    <a:pt x="1126" y="3954"/>
                    <a:pt x="1447" y="3182"/>
                    <a:pt x="1833" y="2572"/>
                  </a:cubicBezTo>
                  <a:cubicBezTo>
                    <a:pt x="2187" y="1929"/>
                    <a:pt x="2637" y="1447"/>
                    <a:pt x="3279" y="997"/>
                  </a:cubicBezTo>
                  <a:cubicBezTo>
                    <a:pt x="3505" y="836"/>
                    <a:pt x="3890" y="707"/>
                    <a:pt x="4308" y="643"/>
                  </a:cubicBezTo>
                  <a:cubicBezTo>
                    <a:pt x="4726" y="579"/>
                    <a:pt x="5240" y="547"/>
                    <a:pt x="5722" y="547"/>
                  </a:cubicBezTo>
                  <a:close/>
                  <a:moveTo>
                    <a:pt x="5722" y="0"/>
                  </a:moveTo>
                  <a:cubicBezTo>
                    <a:pt x="5208" y="0"/>
                    <a:pt x="4694" y="32"/>
                    <a:pt x="4212" y="129"/>
                  </a:cubicBezTo>
                  <a:cubicBezTo>
                    <a:pt x="3762" y="193"/>
                    <a:pt x="3312" y="322"/>
                    <a:pt x="2990" y="547"/>
                  </a:cubicBezTo>
                  <a:cubicBezTo>
                    <a:pt x="2283" y="1029"/>
                    <a:pt x="1769" y="1607"/>
                    <a:pt x="1351" y="2282"/>
                  </a:cubicBezTo>
                  <a:cubicBezTo>
                    <a:pt x="933" y="2990"/>
                    <a:pt x="644" y="3793"/>
                    <a:pt x="290" y="4758"/>
                  </a:cubicBezTo>
                  <a:cubicBezTo>
                    <a:pt x="97" y="5272"/>
                    <a:pt x="33" y="5593"/>
                    <a:pt x="33" y="5850"/>
                  </a:cubicBezTo>
                  <a:cubicBezTo>
                    <a:pt x="1" y="6043"/>
                    <a:pt x="65" y="6236"/>
                    <a:pt x="194" y="6365"/>
                  </a:cubicBezTo>
                  <a:cubicBezTo>
                    <a:pt x="354" y="6525"/>
                    <a:pt x="515" y="6622"/>
                    <a:pt x="676" y="6751"/>
                  </a:cubicBezTo>
                  <a:cubicBezTo>
                    <a:pt x="869" y="6879"/>
                    <a:pt x="1029" y="7040"/>
                    <a:pt x="1254" y="7426"/>
                  </a:cubicBezTo>
                  <a:cubicBezTo>
                    <a:pt x="1640" y="8133"/>
                    <a:pt x="1833" y="8486"/>
                    <a:pt x="2058" y="8711"/>
                  </a:cubicBezTo>
                  <a:cubicBezTo>
                    <a:pt x="2154" y="8808"/>
                    <a:pt x="2283" y="8904"/>
                    <a:pt x="2412" y="8936"/>
                  </a:cubicBezTo>
                  <a:cubicBezTo>
                    <a:pt x="2540" y="8968"/>
                    <a:pt x="2669" y="8968"/>
                    <a:pt x="2829" y="9001"/>
                  </a:cubicBezTo>
                  <a:cubicBezTo>
                    <a:pt x="3280" y="9072"/>
                    <a:pt x="3608" y="9090"/>
                    <a:pt x="3762" y="9095"/>
                  </a:cubicBezTo>
                  <a:lnTo>
                    <a:pt x="3762" y="9095"/>
                  </a:lnTo>
                  <a:lnTo>
                    <a:pt x="3762" y="9097"/>
                  </a:lnTo>
                  <a:cubicBezTo>
                    <a:pt x="3762" y="9097"/>
                    <a:pt x="4887" y="9483"/>
                    <a:pt x="6269" y="9965"/>
                  </a:cubicBezTo>
                  <a:cubicBezTo>
                    <a:pt x="6719" y="10126"/>
                    <a:pt x="7105" y="10222"/>
                    <a:pt x="7394" y="10222"/>
                  </a:cubicBezTo>
                  <a:cubicBezTo>
                    <a:pt x="7715" y="10222"/>
                    <a:pt x="8005" y="10126"/>
                    <a:pt x="8198" y="9965"/>
                  </a:cubicBezTo>
                  <a:cubicBezTo>
                    <a:pt x="8390" y="9836"/>
                    <a:pt x="8551" y="9644"/>
                    <a:pt x="8648" y="9451"/>
                  </a:cubicBezTo>
                  <a:cubicBezTo>
                    <a:pt x="8712" y="9322"/>
                    <a:pt x="8744" y="9193"/>
                    <a:pt x="8808" y="9033"/>
                  </a:cubicBezTo>
                  <a:cubicBezTo>
                    <a:pt x="8969" y="8454"/>
                    <a:pt x="9130" y="7426"/>
                    <a:pt x="9258" y="6525"/>
                  </a:cubicBezTo>
                  <a:cubicBezTo>
                    <a:pt x="9378" y="5881"/>
                    <a:pt x="9461" y="5291"/>
                    <a:pt x="9497" y="5029"/>
                  </a:cubicBezTo>
                  <a:lnTo>
                    <a:pt x="9497" y="5029"/>
                  </a:lnTo>
                  <a:cubicBezTo>
                    <a:pt x="9819" y="4837"/>
                    <a:pt x="10604" y="4308"/>
                    <a:pt x="10962" y="3311"/>
                  </a:cubicBezTo>
                  <a:cubicBezTo>
                    <a:pt x="11026" y="3150"/>
                    <a:pt x="11058" y="3022"/>
                    <a:pt x="11058" y="2861"/>
                  </a:cubicBezTo>
                  <a:cubicBezTo>
                    <a:pt x="11058" y="2732"/>
                    <a:pt x="11026" y="2636"/>
                    <a:pt x="10962" y="2507"/>
                  </a:cubicBezTo>
                  <a:cubicBezTo>
                    <a:pt x="10866" y="2315"/>
                    <a:pt x="10673" y="2218"/>
                    <a:pt x="10512" y="2154"/>
                  </a:cubicBezTo>
                  <a:cubicBezTo>
                    <a:pt x="10255" y="2090"/>
                    <a:pt x="9998" y="2057"/>
                    <a:pt x="9741" y="2057"/>
                  </a:cubicBezTo>
                  <a:lnTo>
                    <a:pt x="9419" y="2057"/>
                  </a:lnTo>
                  <a:cubicBezTo>
                    <a:pt x="9323" y="2025"/>
                    <a:pt x="9258" y="2025"/>
                    <a:pt x="9226" y="2025"/>
                  </a:cubicBezTo>
                  <a:cubicBezTo>
                    <a:pt x="9226" y="2025"/>
                    <a:pt x="9130" y="1929"/>
                    <a:pt x="9065" y="1768"/>
                  </a:cubicBezTo>
                  <a:cubicBezTo>
                    <a:pt x="8969" y="1543"/>
                    <a:pt x="8873" y="1190"/>
                    <a:pt x="8840" y="932"/>
                  </a:cubicBezTo>
                  <a:cubicBezTo>
                    <a:pt x="8808" y="804"/>
                    <a:pt x="8776" y="675"/>
                    <a:pt x="8776" y="611"/>
                  </a:cubicBezTo>
                  <a:cubicBezTo>
                    <a:pt x="8744" y="514"/>
                    <a:pt x="8744" y="450"/>
                    <a:pt x="8744" y="450"/>
                  </a:cubicBezTo>
                  <a:cubicBezTo>
                    <a:pt x="8744" y="354"/>
                    <a:pt x="8648" y="257"/>
                    <a:pt x="8519" y="225"/>
                  </a:cubicBezTo>
                  <a:cubicBezTo>
                    <a:pt x="8519" y="225"/>
                    <a:pt x="7137" y="0"/>
                    <a:pt x="5722"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26" name="Google Shape;3492;p61"/>
            <p:cNvSpPr/>
            <p:nvPr/>
          </p:nvSpPr>
          <p:spPr>
            <a:xfrm>
              <a:off x="4778280" y="2728080"/>
              <a:ext cx="10080" cy="33840"/>
            </a:xfrm>
            <a:custGeom>
              <a:avLst/>
              <a:gdLst/>
              <a:ahLst/>
              <a:cxnLst/>
              <a:rect l="l" t="t" r="r" b="b"/>
              <a:pathLst>
                <a:path w="516" h="1705">
                  <a:moveTo>
                    <a:pt x="194" y="1"/>
                  </a:moveTo>
                  <a:cubicBezTo>
                    <a:pt x="65" y="33"/>
                    <a:pt x="1" y="419"/>
                    <a:pt x="33" y="869"/>
                  </a:cubicBezTo>
                  <a:cubicBezTo>
                    <a:pt x="65" y="1351"/>
                    <a:pt x="194" y="1704"/>
                    <a:pt x="322" y="1704"/>
                  </a:cubicBezTo>
                  <a:cubicBezTo>
                    <a:pt x="451" y="1672"/>
                    <a:pt x="515" y="1287"/>
                    <a:pt x="483" y="837"/>
                  </a:cubicBezTo>
                  <a:cubicBezTo>
                    <a:pt x="451" y="387"/>
                    <a:pt x="322" y="1"/>
                    <a:pt x="194"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27" name="Google Shape;3493;p61"/>
            <p:cNvSpPr/>
            <p:nvPr/>
          </p:nvSpPr>
          <p:spPr>
            <a:xfrm>
              <a:off x="4484520" y="2082960"/>
              <a:ext cx="170640" cy="531720"/>
            </a:xfrm>
            <a:custGeom>
              <a:avLst/>
              <a:gdLst/>
              <a:ahLst/>
              <a:cxnLst/>
              <a:rect l="l" t="t" r="r" b="b"/>
              <a:pathLst>
                <a:path w="8552" h="26615">
                  <a:moveTo>
                    <a:pt x="3933" y="1"/>
                  </a:moveTo>
                  <a:cubicBezTo>
                    <a:pt x="3662" y="1"/>
                    <a:pt x="3472" y="320"/>
                    <a:pt x="3472" y="320"/>
                  </a:cubicBezTo>
                  <a:lnTo>
                    <a:pt x="3858" y="2795"/>
                  </a:lnTo>
                  <a:cubicBezTo>
                    <a:pt x="3858" y="2795"/>
                    <a:pt x="2733" y="417"/>
                    <a:pt x="2315" y="159"/>
                  </a:cubicBezTo>
                  <a:cubicBezTo>
                    <a:pt x="2178" y="85"/>
                    <a:pt x="2061" y="55"/>
                    <a:pt x="1960" y="55"/>
                  </a:cubicBezTo>
                  <a:cubicBezTo>
                    <a:pt x="1541" y="55"/>
                    <a:pt x="1415" y="577"/>
                    <a:pt x="1415" y="577"/>
                  </a:cubicBezTo>
                  <a:lnTo>
                    <a:pt x="2830" y="3824"/>
                  </a:lnTo>
                  <a:cubicBezTo>
                    <a:pt x="2830" y="3824"/>
                    <a:pt x="1640" y="1574"/>
                    <a:pt x="1126" y="1445"/>
                  </a:cubicBezTo>
                  <a:cubicBezTo>
                    <a:pt x="1081" y="1434"/>
                    <a:pt x="1041" y="1429"/>
                    <a:pt x="1004" y="1429"/>
                  </a:cubicBezTo>
                  <a:cubicBezTo>
                    <a:pt x="617" y="1429"/>
                    <a:pt x="644" y="1992"/>
                    <a:pt x="644" y="1992"/>
                  </a:cubicBezTo>
                  <a:lnTo>
                    <a:pt x="2058" y="4853"/>
                  </a:lnTo>
                  <a:cubicBezTo>
                    <a:pt x="2058" y="4853"/>
                    <a:pt x="1544" y="4081"/>
                    <a:pt x="1029" y="3695"/>
                  </a:cubicBezTo>
                  <a:cubicBezTo>
                    <a:pt x="893" y="3593"/>
                    <a:pt x="777" y="3552"/>
                    <a:pt x="684" y="3552"/>
                  </a:cubicBezTo>
                  <a:cubicBezTo>
                    <a:pt x="427" y="3552"/>
                    <a:pt x="350" y="3869"/>
                    <a:pt x="515" y="4081"/>
                  </a:cubicBezTo>
                  <a:cubicBezTo>
                    <a:pt x="708" y="4338"/>
                    <a:pt x="3215" y="7971"/>
                    <a:pt x="3215" y="7971"/>
                  </a:cubicBezTo>
                  <a:cubicBezTo>
                    <a:pt x="3215" y="7971"/>
                    <a:pt x="1" y="18450"/>
                    <a:pt x="1" y="20153"/>
                  </a:cubicBezTo>
                  <a:cubicBezTo>
                    <a:pt x="1" y="21825"/>
                    <a:pt x="901" y="26614"/>
                    <a:pt x="901" y="26614"/>
                  </a:cubicBezTo>
                  <a:lnTo>
                    <a:pt x="5433" y="26100"/>
                  </a:lnTo>
                  <a:lnTo>
                    <a:pt x="4790" y="20411"/>
                  </a:lnTo>
                  <a:lnTo>
                    <a:pt x="5433" y="7971"/>
                  </a:lnTo>
                  <a:cubicBezTo>
                    <a:pt x="5433" y="7971"/>
                    <a:pt x="6333" y="6653"/>
                    <a:pt x="6719" y="6267"/>
                  </a:cubicBezTo>
                  <a:cubicBezTo>
                    <a:pt x="6976" y="6010"/>
                    <a:pt x="7812" y="5303"/>
                    <a:pt x="8294" y="4917"/>
                  </a:cubicBezTo>
                  <a:cubicBezTo>
                    <a:pt x="8519" y="4724"/>
                    <a:pt x="8551" y="4403"/>
                    <a:pt x="8423" y="4178"/>
                  </a:cubicBezTo>
                  <a:cubicBezTo>
                    <a:pt x="8309" y="3973"/>
                    <a:pt x="8114" y="3865"/>
                    <a:pt x="7908" y="3865"/>
                  </a:cubicBezTo>
                  <a:cubicBezTo>
                    <a:pt x="7823" y="3865"/>
                    <a:pt x="7736" y="3883"/>
                    <a:pt x="7651" y="3920"/>
                  </a:cubicBezTo>
                  <a:lnTo>
                    <a:pt x="5819" y="4853"/>
                  </a:lnTo>
                  <a:cubicBezTo>
                    <a:pt x="5819" y="4853"/>
                    <a:pt x="4758" y="1092"/>
                    <a:pt x="4533" y="577"/>
                  </a:cubicBezTo>
                  <a:cubicBezTo>
                    <a:pt x="4318" y="135"/>
                    <a:pt x="4108" y="1"/>
                    <a:pt x="3933"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28" name="Google Shape;3494;p61"/>
            <p:cNvSpPr/>
            <p:nvPr/>
          </p:nvSpPr>
          <p:spPr>
            <a:xfrm>
              <a:off x="4484520" y="2242440"/>
              <a:ext cx="64080" cy="372240"/>
            </a:xfrm>
            <a:custGeom>
              <a:avLst/>
              <a:gdLst/>
              <a:ahLst/>
              <a:cxnLst/>
              <a:rect l="l" t="t" r="r" b="b"/>
              <a:pathLst>
                <a:path w="3216" h="18645">
                  <a:moveTo>
                    <a:pt x="3215" y="1"/>
                  </a:moveTo>
                  <a:cubicBezTo>
                    <a:pt x="3215" y="1"/>
                    <a:pt x="1" y="10480"/>
                    <a:pt x="1" y="12183"/>
                  </a:cubicBezTo>
                  <a:cubicBezTo>
                    <a:pt x="1" y="13855"/>
                    <a:pt x="901" y="18644"/>
                    <a:pt x="901" y="18644"/>
                  </a:cubicBezTo>
                  <a:lnTo>
                    <a:pt x="2090" y="18516"/>
                  </a:lnTo>
                  <a:cubicBezTo>
                    <a:pt x="2090" y="17134"/>
                    <a:pt x="2058" y="15848"/>
                    <a:pt x="2026" y="14948"/>
                  </a:cubicBezTo>
                  <a:cubicBezTo>
                    <a:pt x="1865" y="11541"/>
                    <a:pt x="3215" y="1"/>
                    <a:pt x="3215"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229" name="Google Shape;3495;p61"/>
            <p:cNvSpPr/>
            <p:nvPr/>
          </p:nvSpPr>
          <p:spPr>
            <a:xfrm>
              <a:off x="4489920" y="2271240"/>
              <a:ext cx="55440" cy="231120"/>
            </a:xfrm>
            <a:custGeom>
              <a:avLst/>
              <a:gdLst/>
              <a:ahLst/>
              <a:cxnLst/>
              <a:rect l="l" t="t" r="r" b="b"/>
              <a:pathLst>
                <a:path w="2797" h="11573">
                  <a:moveTo>
                    <a:pt x="2797" y="0"/>
                  </a:moveTo>
                  <a:lnTo>
                    <a:pt x="2797" y="0"/>
                  </a:lnTo>
                  <a:cubicBezTo>
                    <a:pt x="2572" y="804"/>
                    <a:pt x="2250" y="1864"/>
                    <a:pt x="1897" y="3022"/>
                  </a:cubicBezTo>
                  <a:cubicBezTo>
                    <a:pt x="1222" y="5433"/>
                    <a:pt x="450" y="8229"/>
                    <a:pt x="129" y="9772"/>
                  </a:cubicBezTo>
                  <a:cubicBezTo>
                    <a:pt x="32" y="10222"/>
                    <a:pt x="0" y="10543"/>
                    <a:pt x="0" y="10736"/>
                  </a:cubicBezTo>
                  <a:cubicBezTo>
                    <a:pt x="0" y="10961"/>
                    <a:pt x="0" y="11219"/>
                    <a:pt x="32" y="11572"/>
                  </a:cubicBezTo>
                  <a:cubicBezTo>
                    <a:pt x="257" y="11508"/>
                    <a:pt x="482" y="11476"/>
                    <a:pt x="739" y="11444"/>
                  </a:cubicBezTo>
                  <a:cubicBezTo>
                    <a:pt x="804" y="11411"/>
                    <a:pt x="868" y="11379"/>
                    <a:pt x="964" y="11347"/>
                  </a:cubicBezTo>
                  <a:cubicBezTo>
                    <a:pt x="1222" y="11283"/>
                    <a:pt x="1511" y="11186"/>
                    <a:pt x="1800" y="11154"/>
                  </a:cubicBezTo>
                  <a:cubicBezTo>
                    <a:pt x="1961" y="7747"/>
                    <a:pt x="2507" y="2540"/>
                    <a:pt x="2797" y="0"/>
                  </a:cubicBezTo>
                  <a:close/>
                </a:path>
              </a:pathLst>
            </a:custGeom>
            <a:solidFill>
              <a:srgbClr val="BBE3FE"/>
            </a:solidFill>
            <a:ln w="0">
              <a:noFill/>
            </a:ln>
          </p:spPr>
          <p:style>
            <a:lnRef idx="0">
              <a:scrgbClr r="0" g="0" b="0"/>
            </a:lnRef>
            <a:fillRef idx="0">
              <a:scrgbClr r="0" g="0" b="0"/>
            </a:fillRef>
            <a:effectRef idx="0">
              <a:scrgbClr r="0" g="0" b="0"/>
            </a:effectRef>
            <a:fontRef idx="minor"/>
          </p:style>
        </p:sp>
        <p:sp>
          <p:nvSpPr>
            <p:cNvPr id="1230" name="Google Shape;3496;p61"/>
            <p:cNvSpPr/>
            <p:nvPr/>
          </p:nvSpPr>
          <p:spPr>
            <a:xfrm>
              <a:off x="4478760" y="2077920"/>
              <a:ext cx="180720" cy="542520"/>
            </a:xfrm>
            <a:custGeom>
              <a:avLst/>
              <a:gdLst/>
              <a:ahLst/>
              <a:cxnLst/>
              <a:rect l="l" t="t" r="r" b="b"/>
              <a:pathLst>
                <a:path w="9066" h="27163">
                  <a:moveTo>
                    <a:pt x="4211" y="515"/>
                  </a:moveTo>
                  <a:cubicBezTo>
                    <a:pt x="4244" y="515"/>
                    <a:pt x="4276" y="515"/>
                    <a:pt x="4340" y="579"/>
                  </a:cubicBezTo>
                  <a:cubicBezTo>
                    <a:pt x="4372" y="643"/>
                    <a:pt x="4469" y="740"/>
                    <a:pt x="4565" y="965"/>
                  </a:cubicBezTo>
                  <a:cubicBezTo>
                    <a:pt x="4597" y="997"/>
                    <a:pt x="4629" y="1094"/>
                    <a:pt x="4694" y="1254"/>
                  </a:cubicBezTo>
                  <a:cubicBezTo>
                    <a:pt x="4854" y="1769"/>
                    <a:pt x="5144" y="2765"/>
                    <a:pt x="5401" y="3601"/>
                  </a:cubicBezTo>
                  <a:cubicBezTo>
                    <a:pt x="5658" y="4469"/>
                    <a:pt x="5851" y="5176"/>
                    <a:pt x="5851" y="5176"/>
                  </a:cubicBezTo>
                  <a:cubicBezTo>
                    <a:pt x="5883" y="5272"/>
                    <a:pt x="5915" y="5337"/>
                    <a:pt x="6012" y="5369"/>
                  </a:cubicBezTo>
                  <a:cubicBezTo>
                    <a:pt x="6038" y="5382"/>
                    <a:pt x="6065" y="5390"/>
                    <a:pt x="6094" y="5390"/>
                  </a:cubicBezTo>
                  <a:cubicBezTo>
                    <a:pt x="6135" y="5390"/>
                    <a:pt x="6180" y="5374"/>
                    <a:pt x="6237" y="5337"/>
                  </a:cubicBezTo>
                  <a:lnTo>
                    <a:pt x="8069" y="4437"/>
                  </a:lnTo>
                  <a:lnTo>
                    <a:pt x="8197" y="4404"/>
                  </a:lnTo>
                  <a:cubicBezTo>
                    <a:pt x="8326" y="4404"/>
                    <a:pt x="8422" y="4469"/>
                    <a:pt x="8487" y="4565"/>
                  </a:cubicBezTo>
                  <a:cubicBezTo>
                    <a:pt x="8519" y="4597"/>
                    <a:pt x="8519" y="4662"/>
                    <a:pt x="8519" y="4726"/>
                  </a:cubicBezTo>
                  <a:cubicBezTo>
                    <a:pt x="8519" y="4822"/>
                    <a:pt x="8487" y="4887"/>
                    <a:pt x="8422" y="4951"/>
                  </a:cubicBezTo>
                  <a:cubicBezTo>
                    <a:pt x="8165" y="5176"/>
                    <a:pt x="7844" y="5433"/>
                    <a:pt x="7555" y="5690"/>
                  </a:cubicBezTo>
                  <a:cubicBezTo>
                    <a:pt x="7233" y="5947"/>
                    <a:pt x="6976" y="6204"/>
                    <a:pt x="6815" y="6333"/>
                  </a:cubicBezTo>
                  <a:cubicBezTo>
                    <a:pt x="6590" y="6558"/>
                    <a:pt x="6269" y="6976"/>
                    <a:pt x="6012" y="7362"/>
                  </a:cubicBezTo>
                  <a:cubicBezTo>
                    <a:pt x="5722" y="7747"/>
                    <a:pt x="5497" y="8069"/>
                    <a:pt x="5497" y="8069"/>
                  </a:cubicBezTo>
                  <a:cubicBezTo>
                    <a:pt x="5465" y="8101"/>
                    <a:pt x="5465" y="8165"/>
                    <a:pt x="5465" y="8197"/>
                  </a:cubicBezTo>
                  <a:lnTo>
                    <a:pt x="4790" y="20670"/>
                  </a:lnTo>
                  <a:lnTo>
                    <a:pt x="4790" y="20702"/>
                  </a:lnTo>
                  <a:lnTo>
                    <a:pt x="5433" y="26134"/>
                  </a:lnTo>
                  <a:lnTo>
                    <a:pt x="1401" y="26589"/>
                  </a:lnTo>
                  <a:lnTo>
                    <a:pt x="1401" y="26589"/>
                  </a:lnTo>
                  <a:cubicBezTo>
                    <a:pt x="1377" y="26455"/>
                    <a:pt x="1348" y="26276"/>
                    <a:pt x="1318" y="26070"/>
                  </a:cubicBezTo>
                  <a:cubicBezTo>
                    <a:pt x="1190" y="25363"/>
                    <a:pt x="997" y="24238"/>
                    <a:pt x="836" y="23145"/>
                  </a:cubicBezTo>
                  <a:cubicBezTo>
                    <a:pt x="676" y="22084"/>
                    <a:pt x="547" y="20991"/>
                    <a:pt x="547" y="20412"/>
                  </a:cubicBezTo>
                  <a:cubicBezTo>
                    <a:pt x="547" y="20219"/>
                    <a:pt x="579" y="19898"/>
                    <a:pt x="676" y="19448"/>
                  </a:cubicBezTo>
                  <a:cubicBezTo>
                    <a:pt x="997" y="17905"/>
                    <a:pt x="1769" y="15109"/>
                    <a:pt x="2444" y="12698"/>
                  </a:cubicBezTo>
                  <a:cubicBezTo>
                    <a:pt x="2797" y="11508"/>
                    <a:pt x="3119" y="10415"/>
                    <a:pt x="3376" y="9612"/>
                  </a:cubicBezTo>
                  <a:cubicBezTo>
                    <a:pt x="3601" y="8808"/>
                    <a:pt x="3761" y="8294"/>
                    <a:pt x="3761" y="8294"/>
                  </a:cubicBezTo>
                  <a:cubicBezTo>
                    <a:pt x="3794" y="8230"/>
                    <a:pt x="3794" y="8133"/>
                    <a:pt x="3729" y="8069"/>
                  </a:cubicBezTo>
                  <a:cubicBezTo>
                    <a:pt x="3729" y="8069"/>
                    <a:pt x="3119" y="7169"/>
                    <a:pt x="2444" y="6237"/>
                  </a:cubicBezTo>
                  <a:cubicBezTo>
                    <a:pt x="2122" y="5754"/>
                    <a:pt x="1801" y="5272"/>
                    <a:pt x="1511" y="4887"/>
                  </a:cubicBezTo>
                  <a:cubicBezTo>
                    <a:pt x="1383" y="4726"/>
                    <a:pt x="1286" y="4533"/>
                    <a:pt x="1190" y="4437"/>
                  </a:cubicBezTo>
                  <a:cubicBezTo>
                    <a:pt x="1093" y="4308"/>
                    <a:pt x="1029" y="4212"/>
                    <a:pt x="997" y="4179"/>
                  </a:cubicBezTo>
                  <a:lnTo>
                    <a:pt x="965" y="4083"/>
                  </a:lnTo>
                  <a:cubicBezTo>
                    <a:pt x="997" y="4083"/>
                    <a:pt x="1061" y="4083"/>
                    <a:pt x="1158" y="4147"/>
                  </a:cubicBezTo>
                  <a:cubicBezTo>
                    <a:pt x="1383" y="4340"/>
                    <a:pt x="1640" y="4597"/>
                    <a:pt x="1801" y="4854"/>
                  </a:cubicBezTo>
                  <a:cubicBezTo>
                    <a:pt x="1897" y="4951"/>
                    <a:pt x="1994" y="5079"/>
                    <a:pt x="2026" y="5144"/>
                  </a:cubicBezTo>
                  <a:lnTo>
                    <a:pt x="2090" y="5240"/>
                  </a:lnTo>
                  <a:lnTo>
                    <a:pt x="2122" y="5272"/>
                  </a:lnTo>
                  <a:cubicBezTo>
                    <a:pt x="2184" y="5335"/>
                    <a:pt x="2260" y="5370"/>
                    <a:pt x="2340" y="5370"/>
                  </a:cubicBezTo>
                  <a:cubicBezTo>
                    <a:pt x="2385" y="5370"/>
                    <a:pt x="2430" y="5359"/>
                    <a:pt x="2476" y="5337"/>
                  </a:cubicBezTo>
                  <a:cubicBezTo>
                    <a:pt x="2604" y="5272"/>
                    <a:pt x="2636" y="5112"/>
                    <a:pt x="2572" y="4983"/>
                  </a:cubicBezTo>
                  <a:lnTo>
                    <a:pt x="2560" y="4959"/>
                  </a:lnTo>
                  <a:lnTo>
                    <a:pt x="2560" y="4959"/>
                  </a:lnTo>
                  <a:lnTo>
                    <a:pt x="2572" y="4951"/>
                  </a:lnTo>
                  <a:cubicBezTo>
                    <a:pt x="2572" y="4951"/>
                    <a:pt x="2553" y="4922"/>
                    <a:pt x="2517" y="4873"/>
                  </a:cubicBezTo>
                  <a:lnTo>
                    <a:pt x="2517" y="4873"/>
                  </a:lnTo>
                  <a:lnTo>
                    <a:pt x="1190" y="2219"/>
                  </a:lnTo>
                  <a:lnTo>
                    <a:pt x="1190" y="2219"/>
                  </a:lnTo>
                  <a:cubicBezTo>
                    <a:pt x="1191" y="2167"/>
                    <a:pt x="1197" y="2076"/>
                    <a:pt x="1222" y="2026"/>
                  </a:cubicBezTo>
                  <a:lnTo>
                    <a:pt x="1254" y="1961"/>
                  </a:lnTo>
                  <a:lnTo>
                    <a:pt x="1351" y="1961"/>
                  </a:lnTo>
                  <a:cubicBezTo>
                    <a:pt x="1351" y="1961"/>
                    <a:pt x="1415" y="1994"/>
                    <a:pt x="1479" y="2058"/>
                  </a:cubicBezTo>
                  <a:cubicBezTo>
                    <a:pt x="1736" y="2283"/>
                    <a:pt x="2090" y="2829"/>
                    <a:pt x="2379" y="3311"/>
                  </a:cubicBezTo>
                  <a:cubicBezTo>
                    <a:pt x="2540" y="3536"/>
                    <a:pt x="2669" y="3762"/>
                    <a:pt x="2733" y="3922"/>
                  </a:cubicBezTo>
                  <a:cubicBezTo>
                    <a:pt x="2829" y="4083"/>
                    <a:pt x="2894" y="4212"/>
                    <a:pt x="2894" y="4212"/>
                  </a:cubicBezTo>
                  <a:cubicBezTo>
                    <a:pt x="2936" y="4297"/>
                    <a:pt x="3022" y="4340"/>
                    <a:pt x="3113" y="4340"/>
                  </a:cubicBezTo>
                  <a:cubicBezTo>
                    <a:pt x="3158" y="4340"/>
                    <a:pt x="3204" y="4329"/>
                    <a:pt x="3247" y="4308"/>
                  </a:cubicBezTo>
                  <a:cubicBezTo>
                    <a:pt x="3376" y="4244"/>
                    <a:pt x="3440" y="4083"/>
                    <a:pt x="3376" y="3954"/>
                  </a:cubicBezTo>
                  <a:lnTo>
                    <a:pt x="1993" y="811"/>
                  </a:lnTo>
                  <a:lnTo>
                    <a:pt x="1993" y="811"/>
                  </a:lnTo>
                  <a:cubicBezTo>
                    <a:pt x="2008" y="775"/>
                    <a:pt x="2030" y="735"/>
                    <a:pt x="2058" y="708"/>
                  </a:cubicBezTo>
                  <a:lnTo>
                    <a:pt x="2122" y="611"/>
                  </a:lnTo>
                  <a:lnTo>
                    <a:pt x="2251" y="579"/>
                  </a:lnTo>
                  <a:cubicBezTo>
                    <a:pt x="2283" y="579"/>
                    <a:pt x="2347" y="611"/>
                    <a:pt x="2476" y="676"/>
                  </a:cubicBezTo>
                  <a:cubicBezTo>
                    <a:pt x="2476" y="676"/>
                    <a:pt x="2540" y="740"/>
                    <a:pt x="2604" y="804"/>
                  </a:cubicBezTo>
                  <a:cubicBezTo>
                    <a:pt x="2829" y="1094"/>
                    <a:pt x="3151" y="1704"/>
                    <a:pt x="3440" y="2186"/>
                  </a:cubicBezTo>
                  <a:cubicBezTo>
                    <a:pt x="3569" y="2476"/>
                    <a:pt x="3697" y="2701"/>
                    <a:pt x="3794" y="2861"/>
                  </a:cubicBezTo>
                  <a:cubicBezTo>
                    <a:pt x="3858" y="3054"/>
                    <a:pt x="3922" y="3151"/>
                    <a:pt x="3922" y="3151"/>
                  </a:cubicBezTo>
                  <a:cubicBezTo>
                    <a:pt x="3969" y="3245"/>
                    <a:pt x="4051" y="3305"/>
                    <a:pt x="4142" y="3305"/>
                  </a:cubicBezTo>
                  <a:cubicBezTo>
                    <a:pt x="4175" y="3305"/>
                    <a:pt x="4209" y="3297"/>
                    <a:pt x="4244" y="3279"/>
                  </a:cubicBezTo>
                  <a:cubicBezTo>
                    <a:pt x="4372" y="3247"/>
                    <a:pt x="4437" y="3119"/>
                    <a:pt x="4437" y="2990"/>
                  </a:cubicBezTo>
                  <a:lnTo>
                    <a:pt x="4064" y="633"/>
                  </a:lnTo>
                  <a:lnTo>
                    <a:pt x="4064" y="633"/>
                  </a:lnTo>
                  <a:cubicBezTo>
                    <a:pt x="4070" y="625"/>
                    <a:pt x="4077" y="618"/>
                    <a:pt x="4083" y="611"/>
                  </a:cubicBezTo>
                  <a:cubicBezTo>
                    <a:pt x="4147" y="547"/>
                    <a:pt x="4211" y="515"/>
                    <a:pt x="4211" y="515"/>
                  </a:cubicBezTo>
                  <a:close/>
                  <a:moveTo>
                    <a:pt x="4211" y="1"/>
                  </a:moveTo>
                  <a:cubicBezTo>
                    <a:pt x="3986" y="1"/>
                    <a:pt x="3826" y="129"/>
                    <a:pt x="3697" y="226"/>
                  </a:cubicBezTo>
                  <a:cubicBezTo>
                    <a:pt x="3601" y="322"/>
                    <a:pt x="3536" y="418"/>
                    <a:pt x="3536" y="451"/>
                  </a:cubicBezTo>
                  <a:cubicBezTo>
                    <a:pt x="3504" y="483"/>
                    <a:pt x="3504" y="547"/>
                    <a:pt x="3504" y="611"/>
                  </a:cubicBezTo>
                  <a:lnTo>
                    <a:pt x="3638" y="1468"/>
                  </a:lnTo>
                  <a:lnTo>
                    <a:pt x="3638" y="1468"/>
                  </a:lnTo>
                  <a:cubicBezTo>
                    <a:pt x="3508" y="1228"/>
                    <a:pt x="3368" y="998"/>
                    <a:pt x="3247" y="804"/>
                  </a:cubicBezTo>
                  <a:cubicBezTo>
                    <a:pt x="3151" y="643"/>
                    <a:pt x="3086" y="547"/>
                    <a:pt x="2990" y="451"/>
                  </a:cubicBezTo>
                  <a:cubicBezTo>
                    <a:pt x="2926" y="354"/>
                    <a:pt x="2829" y="258"/>
                    <a:pt x="2733" y="193"/>
                  </a:cubicBezTo>
                  <a:cubicBezTo>
                    <a:pt x="2572" y="97"/>
                    <a:pt x="2411" y="65"/>
                    <a:pt x="2251" y="65"/>
                  </a:cubicBezTo>
                  <a:cubicBezTo>
                    <a:pt x="2090" y="65"/>
                    <a:pt x="1929" y="97"/>
                    <a:pt x="1833" y="193"/>
                  </a:cubicBezTo>
                  <a:cubicBezTo>
                    <a:pt x="1672" y="290"/>
                    <a:pt x="1576" y="451"/>
                    <a:pt x="1511" y="547"/>
                  </a:cubicBezTo>
                  <a:cubicBezTo>
                    <a:pt x="1479" y="676"/>
                    <a:pt x="1447" y="772"/>
                    <a:pt x="1447" y="772"/>
                  </a:cubicBezTo>
                  <a:cubicBezTo>
                    <a:pt x="1415" y="836"/>
                    <a:pt x="1447" y="901"/>
                    <a:pt x="1447" y="933"/>
                  </a:cubicBezTo>
                  <a:lnTo>
                    <a:pt x="1729" y="1565"/>
                  </a:lnTo>
                  <a:lnTo>
                    <a:pt x="1729" y="1565"/>
                  </a:lnTo>
                  <a:cubicBezTo>
                    <a:pt x="1646" y="1509"/>
                    <a:pt x="1571" y="1470"/>
                    <a:pt x="1479" y="1447"/>
                  </a:cubicBezTo>
                  <a:cubicBezTo>
                    <a:pt x="1415" y="1415"/>
                    <a:pt x="1351" y="1415"/>
                    <a:pt x="1286" y="1415"/>
                  </a:cubicBezTo>
                  <a:cubicBezTo>
                    <a:pt x="1158" y="1415"/>
                    <a:pt x="997" y="1479"/>
                    <a:pt x="901" y="1544"/>
                  </a:cubicBezTo>
                  <a:cubicBezTo>
                    <a:pt x="772" y="1704"/>
                    <a:pt x="708" y="1833"/>
                    <a:pt x="676" y="1961"/>
                  </a:cubicBezTo>
                  <a:cubicBezTo>
                    <a:pt x="643" y="2090"/>
                    <a:pt x="643" y="2219"/>
                    <a:pt x="643" y="2251"/>
                  </a:cubicBezTo>
                  <a:lnTo>
                    <a:pt x="643" y="2283"/>
                  </a:lnTo>
                  <a:lnTo>
                    <a:pt x="676" y="2379"/>
                  </a:lnTo>
                  <a:lnTo>
                    <a:pt x="1299" y="3613"/>
                  </a:lnTo>
                  <a:lnTo>
                    <a:pt x="1299" y="3613"/>
                  </a:lnTo>
                  <a:cubicBezTo>
                    <a:pt x="1195" y="3562"/>
                    <a:pt x="1087" y="3536"/>
                    <a:pt x="965" y="3536"/>
                  </a:cubicBezTo>
                  <a:cubicBezTo>
                    <a:pt x="804" y="3536"/>
                    <a:pt x="643" y="3601"/>
                    <a:pt x="579" y="3729"/>
                  </a:cubicBezTo>
                  <a:cubicBezTo>
                    <a:pt x="483" y="3826"/>
                    <a:pt x="451" y="3954"/>
                    <a:pt x="451" y="4083"/>
                  </a:cubicBezTo>
                  <a:cubicBezTo>
                    <a:pt x="451" y="4244"/>
                    <a:pt x="483" y="4372"/>
                    <a:pt x="579" y="4501"/>
                  </a:cubicBezTo>
                  <a:cubicBezTo>
                    <a:pt x="611" y="4533"/>
                    <a:pt x="676" y="4597"/>
                    <a:pt x="740" y="4726"/>
                  </a:cubicBezTo>
                  <a:cubicBezTo>
                    <a:pt x="1061" y="5176"/>
                    <a:pt x="1704" y="6076"/>
                    <a:pt x="2251" y="6880"/>
                  </a:cubicBezTo>
                  <a:cubicBezTo>
                    <a:pt x="2694" y="7496"/>
                    <a:pt x="3063" y="8037"/>
                    <a:pt x="3210" y="8255"/>
                  </a:cubicBezTo>
                  <a:lnTo>
                    <a:pt x="3210" y="8255"/>
                  </a:lnTo>
                  <a:cubicBezTo>
                    <a:pt x="3044" y="8804"/>
                    <a:pt x="2342" y="11127"/>
                    <a:pt x="1640" y="13598"/>
                  </a:cubicBezTo>
                  <a:cubicBezTo>
                    <a:pt x="1222" y="15012"/>
                    <a:pt x="836" y="16491"/>
                    <a:pt x="515" y="17712"/>
                  </a:cubicBezTo>
                  <a:cubicBezTo>
                    <a:pt x="354" y="18323"/>
                    <a:pt x="226" y="18902"/>
                    <a:pt x="161" y="19352"/>
                  </a:cubicBezTo>
                  <a:cubicBezTo>
                    <a:pt x="65" y="19802"/>
                    <a:pt x="1" y="20155"/>
                    <a:pt x="1" y="20412"/>
                  </a:cubicBezTo>
                  <a:cubicBezTo>
                    <a:pt x="1" y="21280"/>
                    <a:pt x="226" y="22887"/>
                    <a:pt x="451" y="24302"/>
                  </a:cubicBezTo>
                  <a:cubicBezTo>
                    <a:pt x="676" y="25716"/>
                    <a:pt x="933" y="26938"/>
                    <a:pt x="933" y="26938"/>
                  </a:cubicBezTo>
                  <a:cubicBezTo>
                    <a:pt x="933" y="27066"/>
                    <a:pt x="1061" y="27163"/>
                    <a:pt x="1222" y="27163"/>
                  </a:cubicBezTo>
                  <a:lnTo>
                    <a:pt x="5754" y="26616"/>
                  </a:lnTo>
                  <a:cubicBezTo>
                    <a:pt x="5819" y="26616"/>
                    <a:pt x="5883" y="26584"/>
                    <a:pt x="5915" y="26520"/>
                  </a:cubicBezTo>
                  <a:cubicBezTo>
                    <a:pt x="5979" y="26488"/>
                    <a:pt x="5979" y="26391"/>
                    <a:pt x="5979" y="26327"/>
                  </a:cubicBezTo>
                  <a:lnTo>
                    <a:pt x="5337" y="20670"/>
                  </a:lnTo>
                  <a:lnTo>
                    <a:pt x="5973" y="8353"/>
                  </a:lnTo>
                  <a:lnTo>
                    <a:pt x="5973" y="8353"/>
                  </a:lnTo>
                  <a:cubicBezTo>
                    <a:pt x="6039" y="8258"/>
                    <a:pt x="6224" y="7991"/>
                    <a:pt x="6429" y="7683"/>
                  </a:cubicBezTo>
                  <a:cubicBezTo>
                    <a:pt x="6719" y="7330"/>
                    <a:pt x="7040" y="6880"/>
                    <a:pt x="7201" y="6719"/>
                  </a:cubicBezTo>
                  <a:cubicBezTo>
                    <a:pt x="7329" y="6590"/>
                    <a:pt x="7587" y="6365"/>
                    <a:pt x="7876" y="6108"/>
                  </a:cubicBezTo>
                  <a:cubicBezTo>
                    <a:pt x="8197" y="5851"/>
                    <a:pt x="8519" y="5562"/>
                    <a:pt x="8744" y="5369"/>
                  </a:cubicBezTo>
                  <a:cubicBezTo>
                    <a:pt x="8969" y="5208"/>
                    <a:pt x="9065" y="4951"/>
                    <a:pt x="9065" y="4726"/>
                  </a:cubicBezTo>
                  <a:cubicBezTo>
                    <a:pt x="9065" y="4565"/>
                    <a:pt x="9033" y="4437"/>
                    <a:pt x="8937" y="4308"/>
                  </a:cubicBezTo>
                  <a:cubicBezTo>
                    <a:pt x="8776" y="4019"/>
                    <a:pt x="8487" y="3858"/>
                    <a:pt x="8197" y="3858"/>
                  </a:cubicBezTo>
                  <a:cubicBezTo>
                    <a:pt x="8069" y="3858"/>
                    <a:pt x="7940" y="3890"/>
                    <a:pt x="7812" y="3954"/>
                  </a:cubicBezTo>
                  <a:lnTo>
                    <a:pt x="6279" y="4734"/>
                  </a:lnTo>
                  <a:lnTo>
                    <a:pt x="6279" y="4734"/>
                  </a:lnTo>
                  <a:cubicBezTo>
                    <a:pt x="6179" y="4376"/>
                    <a:pt x="6006" y="3751"/>
                    <a:pt x="5819" y="3086"/>
                  </a:cubicBezTo>
                  <a:cubicBezTo>
                    <a:pt x="5658" y="2604"/>
                    <a:pt x="5497" y="2058"/>
                    <a:pt x="5369" y="1640"/>
                  </a:cubicBezTo>
                  <a:cubicBezTo>
                    <a:pt x="5304" y="1415"/>
                    <a:pt x="5240" y="1254"/>
                    <a:pt x="5176" y="1094"/>
                  </a:cubicBezTo>
                  <a:cubicBezTo>
                    <a:pt x="5144" y="933"/>
                    <a:pt x="5079" y="804"/>
                    <a:pt x="5047" y="708"/>
                  </a:cubicBezTo>
                  <a:cubicBezTo>
                    <a:pt x="4951" y="483"/>
                    <a:pt x="4822" y="322"/>
                    <a:pt x="4694" y="193"/>
                  </a:cubicBezTo>
                  <a:cubicBezTo>
                    <a:pt x="4533" y="65"/>
                    <a:pt x="4372" y="1"/>
                    <a:pt x="4211"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31" name="Google Shape;3497;p61"/>
            <p:cNvSpPr/>
            <p:nvPr/>
          </p:nvSpPr>
          <p:spPr>
            <a:xfrm>
              <a:off x="4728240" y="3318120"/>
              <a:ext cx="545040" cy="161640"/>
            </a:xfrm>
            <a:custGeom>
              <a:avLst/>
              <a:gdLst/>
              <a:ahLst/>
              <a:cxnLst/>
              <a:rect l="l" t="t" r="r" b="b"/>
              <a:pathLst>
                <a:path w="27292" h="8113">
                  <a:moveTo>
                    <a:pt x="22580" y="1"/>
                  </a:moveTo>
                  <a:cubicBezTo>
                    <a:pt x="22419" y="1"/>
                    <a:pt x="22266" y="71"/>
                    <a:pt x="22148" y="188"/>
                  </a:cubicBezTo>
                  <a:cubicBezTo>
                    <a:pt x="21698" y="638"/>
                    <a:pt x="20959" y="1410"/>
                    <a:pt x="20669" y="1667"/>
                  </a:cubicBezTo>
                  <a:cubicBezTo>
                    <a:pt x="20252" y="2021"/>
                    <a:pt x="18901" y="2856"/>
                    <a:pt x="18901" y="2856"/>
                  </a:cubicBezTo>
                  <a:lnTo>
                    <a:pt x="3536" y="2278"/>
                  </a:lnTo>
                  <a:lnTo>
                    <a:pt x="804" y="1667"/>
                  </a:lnTo>
                  <a:lnTo>
                    <a:pt x="1" y="6167"/>
                  </a:lnTo>
                  <a:cubicBezTo>
                    <a:pt x="1" y="6167"/>
                    <a:pt x="1061" y="7421"/>
                    <a:pt x="2733" y="7549"/>
                  </a:cubicBezTo>
                  <a:cubicBezTo>
                    <a:pt x="2763" y="7551"/>
                    <a:pt x="2798" y="7552"/>
                    <a:pt x="2836" y="7552"/>
                  </a:cubicBezTo>
                  <a:cubicBezTo>
                    <a:pt x="4921" y="7552"/>
                    <a:pt x="18741" y="5042"/>
                    <a:pt x="18741" y="5042"/>
                  </a:cubicBezTo>
                  <a:cubicBezTo>
                    <a:pt x="18741" y="5042"/>
                    <a:pt x="22212" y="7774"/>
                    <a:pt x="22470" y="7999"/>
                  </a:cubicBezTo>
                  <a:cubicBezTo>
                    <a:pt x="22545" y="8075"/>
                    <a:pt x="22644" y="8112"/>
                    <a:pt x="22735" y="8112"/>
                  </a:cubicBezTo>
                  <a:cubicBezTo>
                    <a:pt x="22955" y="8112"/>
                    <a:pt x="23137" y="7903"/>
                    <a:pt x="22887" y="7517"/>
                  </a:cubicBezTo>
                  <a:cubicBezTo>
                    <a:pt x="22534" y="6971"/>
                    <a:pt x="21795" y="6425"/>
                    <a:pt x="21794" y="6424"/>
                  </a:cubicBezTo>
                  <a:lnTo>
                    <a:pt x="21794" y="6424"/>
                  </a:lnTo>
                  <a:lnTo>
                    <a:pt x="24527" y="8032"/>
                  </a:lnTo>
                  <a:cubicBezTo>
                    <a:pt x="24527" y="8032"/>
                    <a:pt x="24552" y="8034"/>
                    <a:pt x="24593" y="8034"/>
                  </a:cubicBezTo>
                  <a:cubicBezTo>
                    <a:pt x="24767" y="8034"/>
                    <a:pt x="25216" y="7992"/>
                    <a:pt x="25138" y="7549"/>
                  </a:cubicBezTo>
                  <a:cubicBezTo>
                    <a:pt x="25041" y="7035"/>
                    <a:pt x="22856" y="5717"/>
                    <a:pt x="22855" y="5717"/>
                  </a:cubicBezTo>
                  <a:lnTo>
                    <a:pt x="22855" y="5717"/>
                  </a:lnTo>
                  <a:lnTo>
                    <a:pt x="26005" y="7324"/>
                  </a:lnTo>
                  <a:cubicBezTo>
                    <a:pt x="26005" y="7324"/>
                    <a:pt x="26809" y="7196"/>
                    <a:pt x="26455" y="6457"/>
                  </a:cubicBezTo>
                  <a:cubicBezTo>
                    <a:pt x="26263" y="6039"/>
                    <a:pt x="23980" y="4721"/>
                    <a:pt x="23980" y="4721"/>
                  </a:cubicBezTo>
                  <a:lnTo>
                    <a:pt x="23980" y="4721"/>
                  </a:lnTo>
                  <a:lnTo>
                    <a:pt x="26391" y="5267"/>
                  </a:lnTo>
                  <a:cubicBezTo>
                    <a:pt x="26391" y="5267"/>
                    <a:pt x="27291" y="4817"/>
                    <a:pt x="26198" y="4239"/>
                  </a:cubicBezTo>
                  <a:cubicBezTo>
                    <a:pt x="25716" y="3949"/>
                    <a:pt x="22019" y="2663"/>
                    <a:pt x="22019" y="2663"/>
                  </a:cubicBezTo>
                  <a:lnTo>
                    <a:pt x="23048" y="896"/>
                  </a:lnTo>
                  <a:cubicBezTo>
                    <a:pt x="23209" y="606"/>
                    <a:pt x="23145" y="285"/>
                    <a:pt x="22887" y="92"/>
                  </a:cubicBezTo>
                  <a:cubicBezTo>
                    <a:pt x="22787" y="29"/>
                    <a:pt x="22682" y="1"/>
                    <a:pt x="22580"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32" name="Google Shape;3498;p61"/>
            <p:cNvSpPr/>
            <p:nvPr/>
          </p:nvSpPr>
          <p:spPr>
            <a:xfrm>
              <a:off x="4722480" y="3312720"/>
              <a:ext cx="545040" cy="172440"/>
            </a:xfrm>
            <a:custGeom>
              <a:avLst/>
              <a:gdLst/>
              <a:ahLst/>
              <a:cxnLst/>
              <a:rect l="l" t="t" r="r" b="b"/>
              <a:pathLst>
                <a:path w="27291" h="8648">
                  <a:moveTo>
                    <a:pt x="22855" y="547"/>
                  </a:moveTo>
                  <a:cubicBezTo>
                    <a:pt x="22919" y="547"/>
                    <a:pt x="22951" y="547"/>
                    <a:pt x="23016" y="579"/>
                  </a:cubicBezTo>
                  <a:cubicBezTo>
                    <a:pt x="23112" y="643"/>
                    <a:pt x="23176" y="740"/>
                    <a:pt x="23176" y="868"/>
                  </a:cubicBezTo>
                  <a:cubicBezTo>
                    <a:pt x="23176" y="900"/>
                    <a:pt x="23144" y="965"/>
                    <a:pt x="23112" y="1029"/>
                  </a:cubicBezTo>
                  <a:lnTo>
                    <a:pt x="22083" y="2797"/>
                  </a:lnTo>
                  <a:cubicBezTo>
                    <a:pt x="22051" y="2861"/>
                    <a:pt x="22051" y="2925"/>
                    <a:pt x="22051" y="3022"/>
                  </a:cubicBezTo>
                  <a:cubicBezTo>
                    <a:pt x="22083" y="3086"/>
                    <a:pt x="22148" y="3151"/>
                    <a:pt x="22212" y="3183"/>
                  </a:cubicBezTo>
                  <a:cubicBezTo>
                    <a:pt x="22244" y="3183"/>
                    <a:pt x="23144" y="3504"/>
                    <a:pt x="24141" y="3858"/>
                  </a:cubicBezTo>
                  <a:cubicBezTo>
                    <a:pt x="24623" y="4018"/>
                    <a:pt x="25137" y="4211"/>
                    <a:pt x="25523" y="4372"/>
                  </a:cubicBezTo>
                  <a:cubicBezTo>
                    <a:pt x="25748" y="4468"/>
                    <a:pt x="25941" y="4533"/>
                    <a:pt x="26069" y="4597"/>
                  </a:cubicBezTo>
                  <a:cubicBezTo>
                    <a:pt x="26230" y="4661"/>
                    <a:pt x="26327" y="4693"/>
                    <a:pt x="26359" y="4726"/>
                  </a:cubicBezTo>
                  <a:cubicBezTo>
                    <a:pt x="26552" y="4822"/>
                    <a:pt x="26648" y="4918"/>
                    <a:pt x="26712" y="4983"/>
                  </a:cubicBezTo>
                  <a:cubicBezTo>
                    <a:pt x="26777" y="5047"/>
                    <a:pt x="26777" y="5079"/>
                    <a:pt x="26777" y="5079"/>
                  </a:cubicBezTo>
                  <a:lnTo>
                    <a:pt x="26744" y="5143"/>
                  </a:lnTo>
                  <a:lnTo>
                    <a:pt x="26662" y="5253"/>
                  </a:lnTo>
                  <a:lnTo>
                    <a:pt x="26662" y="5253"/>
                  </a:lnTo>
                  <a:lnTo>
                    <a:pt x="24334" y="4726"/>
                  </a:lnTo>
                  <a:cubicBezTo>
                    <a:pt x="24316" y="4721"/>
                    <a:pt x="24299" y="4719"/>
                    <a:pt x="24281" y="4719"/>
                  </a:cubicBezTo>
                  <a:cubicBezTo>
                    <a:pt x="24164" y="4719"/>
                    <a:pt x="24040" y="4803"/>
                    <a:pt x="24012" y="4886"/>
                  </a:cubicBezTo>
                  <a:cubicBezTo>
                    <a:pt x="23948" y="5015"/>
                    <a:pt x="24012" y="5176"/>
                    <a:pt x="24141" y="5240"/>
                  </a:cubicBezTo>
                  <a:cubicBezTo>
                    <a:pt x="24141" y="5240"/>
                    <a:pt x="24269" y="5304"/>
                    <a:pt x="24494" y="5433"/>
                  </a:cubicBezTo>
                  <a:cubicBezTo>
                    <a:pt x="24816" y="5626"/>
                    <a:pt x="25298" y="5915"/>
                    <a:pt x="25716" y="6204"/>
                  </a:cubicBezTo>
                  <a:cubicBezTo>
                    <a:pt x="25941" y="6365"/>
                    <a:pt x="26134" y="6494"/>
                    <a:pt x="26294" y="6622"/>
                  </a:cubicBezTo>
                  <a:cubicBezTo>
                    <a:pt x="26359" y="6686"/>
                    <a:pt x="26423" y="6719"/>
                    <a:pt x="26455" y="6783"/>
                  </a:cubicBezTo>
                  <a:lnTo>
                    <a:pt x="26519" y="6815"/>
                  </a:lnTo>
                  <a:lnTo>
                    <a:pt x="26519" y="6847"/>
                  </a:lnTo>
                  <a:cubicBezTo>
                    <a:pt x="26552" y="6944"/>
                    <a:pt x="26584" y="7008"/>
                    <a:pt x="26584" y="7072"/>
                  </a:cubicBezTo>
                  <a:cubicBezTo>
                    <a:pt x="26584" y="7104"/>
                    <a:pt x="26552" y="7136"/>
                    <a:pt x="26552" y="7169"/>
                  </a:cubicBezTo>
                  <a:cubicBezTo>
                    <a:pt x="26519" y="7233"/>
                    <a:pt x="26455" y="7265"/>
                    <a:pt x="26359" y="7297"/>
                  </a:cubicBezTo>
                  <a:lnTo>
                    <a:pt x="26328" y="7312"/>
                  </a:lnTo>
                  <a:lnTo>
                    <a:pt x="26328" y="7312"/>
                  </a:lnTo>
                  <a:lnTo>
                    <a:pt x="23363" y="5769"/>
                  </a:lnTo>
                  <a:lnTo>
                    <a:pt x="23363" y="5769"/>
                  </a:lnTo>
                  <a:cubicBezTo>
                    <a:pt x="23326" y="5743"/>
                    <a:pt x="23305" y="5727"/>
                    <a:pt x="23305" y="5722"/>
                  </a:cubicBezTo>
                  <a:lnTo>
                    <a:pt x="23297" y="5735"/>
                  </a:lnTo>
                  <a:lnTo>
                    <a:pt x="23297" y="5735"/>
                  </a:lnTo>
                  <a:lnTo>
                    <a:pt x="23273" y="5722"/>
                  </a:lnTo>
                  <a:cubicBezTo>
                    <a:pt x="23237" y="5704"/>
                    <a:pt x="23199" y="5696"/>
                    <a:pt x="23160" y="5696"/>
                  </a:cubicBezTo>
                  <a:cubicBezTo>
                    <a:pt x="23062" y="5696"/>
                    <a:pt x="22966" y="5749"/>
                    <a:pt x="22919" y="5818"/>
                  </a:cubicBezTo>
                  <a:cubicBezTo>
                    <a:pt x="22855" y="5947"/>
                    <a:pt x="22887" y="6108"/>
                    <a:pt x="23016" y="6204"/>
                  </a:cubicBezTo>
                  <a:cubicBezTo>
                    <a:pt x="23016" y="6204"/>
                    <a:pt x="23144" y="6269"/>
                    <a:pt x="23337" y="6397"/>
                  </a:cubicBezTo>
                  <a:cubicBezTo>
                    <a:pt x="23659" y="6590"/>
                    <a:pt x="24109" y="6911"/>
                    <a:pt x="24494" y="7201"/>
                  </a:cubicBezTo>
                  <a:cubicBezTo>
                    <a:pt x="24687" y="7361"/>
                    <a:pt x="24848" y="7522"/>
                    <a:pt x="24976" y="7651"/>
                  </a:cubicBezTo>
                  <a:cubicBezTo>
                    <a:pt x="25041" y="7715"/>
                    <a:pt x="25105" y="7747"/>
                    <a:pt x="25137" y="7811"/>
                  </a:cubicBezTo>
                  <a:lnTo>
                    <a:pt x="25169" y="7844"/>
                  </a:lnTo>
                  <a:lnTo>
                    <a:pt x="25169" y="7876"/>
                  </a:lnTo>
                  <a:lnTo>
                    <a:pt x="25169" y="7908"/>
                  </a:lnTo>
                  <a:lnTo>
                    <a:pt x="25169" y="7940"/>
                  </a:lnTo>
                  <a:cubicBezTo>
                    <a:pt x="25169" y="7972"/>
                    <a:pt x="25137" y="7972"/>
                    <a:pt x="25073" y="8004"/>
                  </a:cubicBezTo>
                  <a:lnTo>
                    <a:pt x="24921" y="8004"/>
                  </a:lnTo>
                  <a:lnTo>
                    <a:pt x="22212" y="6429"/>
                  </a:lnTo>
                  <a:cubicBezTo>
                    <a:pt x="22169" y="6408"/>
                    <a:pt x="22123" y="6397"/>
                    <a:pt x="22078" y="6397"/>
                  </a:cubicBezTo>
                  <a:cubicBezTo>
                    <a:pt x="21987" y="6397"/>
                    <a:pt x="21901" y="6440"/>
                    <a:pt x="21858" y="6526"/>
                  </a:cubicBezTo>
                  <a:cubicBezTo>
                    <a:pt x="21762" y="6654"/>
                    <a:pt x="21794" y="6815"/>
                    <a:pt x="21923" y="6879"/>
                  </a:cubicBezTo>
                  <a:lnTo>
                    <a:pt x="21955" y="6911"/>
                  </a:lnTo>
                  <a:lnTo>
                    <a:pt x="21955" y="6911"/>
                  </a:lnTo>
                  <a:lnTo>
                    <a:pt x="21955" y="6911"/>
                  </a:lnTo>
                  <a:cubicBezTo>
                    <a:pt x="22083" y="7008"/>
                    <a:pt x="22662" y="7522"/>
                    <a:pt x="22951" y="7940"/>
                  </a:cubicBezTo>
                  <a:cubicBezTo>
                    <a:pt x="23016" y="8036"/>
                    <a:pt x="23016" y="8101"/>
                    <a:pt x="23016" y="8101"/>
                  </a:cubicBezTo>
                  <a:lnTo>
                    <a:pt x="22919" y="8069"/>
                  </a:lnTo>
                  <a:cubicBezTo>
                    <a:pt x="22887" y="8036"/>
                    <a:pt x="22823" y="7972"/>
                    <a:pt x="22694" y="7876"/>
                  </a:cubicBezTo>
                  <a:cubicBezTo>
                    <a:pt x="21858" y="7201"/>
                    <a:pt x="19223" y="5111"/>
                    <a:pt x="19223" y="5111"/>
                  </a:cubicBezTo>
                  <a:cubicBezTo>
                    <a:pt x="19158" y="5047"/>
                    <a:pt x="19062" y="5047"/>
                    <a:pt x="18998" y="5047"/>
                  </a:cubicBezTo>
                  <a:cubicBezTo>
                    <a:pt x="18998" y="5047"/>
                    <a:pt x="18130" y="5208"/>
                    <a:pt x="16812" y="5433"/>
                  </a:cubicBezTo>
                  <a:cubicBezTo>
                    <a:pt x="14819" y="5786"/>
                    <a:pt x="11797" y="6301"/>
                    <a:pt x="9065" y="6751"/>
                  </a:cubicBezTo>
                  <a:cubicBezTo>
                    <a:pt x="7715" y="6976"/>
                    <a:pt x="6429" y="7169"/>
                    <a:pt x="5368" y="7297"/>
                  </a:cubicBezTo>
                  <a:cubicBezTo>
                    <a:pt x="4340" y="7458"/>
                    <a:pt x="3504" y="7554"/>
                    <a:pt x="3150" y="7554"/>
                  </a:cubicBezTo>
                  <a:lnTo>
                    <a:pt x="3054" y="7522"/>
                  </a:lnTo>
                  <a:cubicBezTo>
                    <a:pt x="2250" y="7490"/>
                    <a:pt x="1608" y="7169"/>
                    <a:pt x="1157" y="6847"/>
                  </a:cubicBezTo>
                  <a:cubicBezTo>
                    <a:pt x="932" y="6719"/>
                    <a:pt x="772" y="6558"/>
                    <a:pt x="643" y="6429"/>
                  </a:cubicBezTo>
                  <a:cubicBezTo>
                    <a:pt x="612" y="6414"/>
                    <a:pt x="588" y="6391"/>
                    <a:pt x="569" y="6367"/>
                  </a:cubicBezTo>
                  <a:lnTo>
                    <a:pt x="569" y="6367"/>
                  </a:lnTo>
                  <a:lnTo>
                    <a:pt x="1286" y="2250"/>
                  </a:lnTo>
                  <a:lnTo>
                    <a:pt x="3793" y="2829"/>
                  </a:lnTo>
                  <a:lnTo>
                    <a:pt x="3825" y="2829"/>
                  </a:lnTo>
                  <a:lnTo>
                    <a:pt x="19190" y="3376"/>
                  </a:lnTo>
                  <a:cubicBezTo>
                    <a:pt x="19223" y="3376"/>
                    <a:pt x="19287" y="3376"/>
                    <a:pt x="19319" y="3343"/>
                  </a:cubicBezTo>
                  <a:cubicBezTo>
                    <a:pt x="19319" y="3343"/>
                    <a:pt x="19673" y="3118"/>
                    <a:pt x="20058" y="2893"/>
                  </a:cubicBezTo>
                  <a:cubicBezTo>
                    <a:pt x="20444" y="2636"/>
                    <a:pt x="20894" y="2347"/>
                    <a:pt x="21119" y="2122"/>
                  </a:cubicBezTo>
                  <a:cubicBezTo>
                    <a:pt x="21280" y="1993"/>
                    <a:pt x="21537" y="1736"/>
                    <a:pt x="21826" y="1447"/>
                  </a:cubicBezTo>
                  <a:cubicBezTo>
                    <a:pt x="22083" y="1158"/>
                    <a:pt x="22405" y="868"/>
                    <a:pt x="22630" y="643"/>
                  </a:cubicBezTo>
                  <a:cubicBezTo>
                    <a:pt x="22662" y="579"/>
                    <a:pt x="22759" y="547"/>
                    <a:pt x="22855" y="547"/>
                  </a:cubicBezTo>
                  <a:close/>
                  <a:moveTo>
                    <a:pt x="22855" y="0"/>
                  </a:moveTo>
                  <a:cubicBezTo>
                    <a:pt x="22630" y="0"/>
                    <a:pt x="22405" y="97"/>
                    <a:pt x="22212" y="257"/>
                  </a:cubicBezTo>
                  <a:cubicBezTo>
                    <a:pt x="22019" y="483"/>
                    <a:pt x="21698" y="804"/>
                    <a:pt x="21441" y="1093"/>
                  </a:cubicBezTo>
                  <a:cubicBezTo>
                    <a:pt x="21151" y="1350"/>
                    <a:pt x="20894" y="1608"/>
                    <a:pt x="20766" y="1736"/>
                  </a:cubicBezTo>
                  <a:cubicBezTo>
                    <a:pt x="20605" y="1897"/>
                    <a:pt x="20155" y="2186"/>
                    <a:pt x="19769" y="2443"/>
                  </a:cubicBezTo>
                  <a:cubicBezTo>
                    <a:pt x="19511" y="2594"/>
                    <a:pt x="19281" y="2745"/>
                    <a:pt x="19158" y="2828"/>
                  </a:cubicBezTo>
                  <a:lnTo>
                    <a:pt x="19158" y="2828"/>
                  </a:lnTo>
                  <a:lnTo>
                    <a:pt x="3858" y="2283"/>
                  </a:lnTo>
                  <a:lnTo>
                    <a:pt x="1157" y="1672"/>
                  </a:lnTo>
                  <a:cubicBezTo>
                    <a:pt x="1061" y="1672"/>
                    <a:pt x="997" y="1672"/>
                    <a:pt x="932" y="1704"/>
                  </a:cubicBezTo>
                  <a:cubicBezTo>
                    <a:pt x="868" y="1768"/>
                    <a:pt x="836" y="1833"/>
                    <a:pt x="836" y="1897"/>
                  </a:cubicBezTo>
                  <a:lnTo>
                    <a:pt x="0" y="6397"/>
                  </a:lnTo>
                  <a:cubicBezTo>
                    <a:pt x="0" y="6461"/>
                    <a:pt x="32" y="6558"/>
                    <a:pt x="65" y="6622"/>
                  </a:cubicBezTo>
                  <a:cubicBezTo>
                    <a:pt x="97" y="6622"/>
                    <a:pt x="354" y="6944"/>
                    <a:pt x="868" y="7297"/>
                  </a:cubicBezTo>
                  <a:cubicBezTo>
                    <a:pt x="1383" y="7651"/>
                    <a:pt x="2090" y="8004"/>
                    <a:pt x="3022" y="8069"/>
                  </a:cubicBezTo>
                  <a:lnTo>
                    <a:pt x="3150" y="8069"/>
                  </a:lnTo>
                  <a:cubicBezTo>
                    <a:pt x="3729" y="8069"/>
                    <a:pt x="4983" y="7908"/>
                    <a:pt x="6558" y="7683"/>
                  </a:cubicBezTo>
                  <a:cubicBezTo>
                    <a:pt x="10956" y="7033"/>
                    <a:pt x="17850" y="5787"/>
                    <a:pt x="18945" y="5588"/>
                  </a:cubicBezTo>
                  <a:lnTo>
                    <a:pt x="18945" y="5588"/>
                  </a:lnTo>
                  <a:cubicBezTo>
                    <a:pt x="19176" y="5768"/>
                    <a:pt x="19895" y="6329"/>
                    <a:pt x="20637" y="6911"/>
                  </a:cubicBezTo>
                  <a:cubicBezTo>
                    <a:pt x="21087" y="7265"/>
                    <a:pt x="21537" y="7651"/>
                    <a:pt x="21891" y="7908"/>
                  </a:cubicBezTo>
                  <a:cubicBezTo>
                    <a:pt x="22083" y="8069"/>
                    <a:pt x="22244" y="8197"/>
                    <a:pt x="22341" y="8294"/>
                  </a:cubicBezTo>
                  <a:cubicBezTo>
                    <a:pt x="22469" y="8390"/>
                    <a:pt x="22534" y="8454"/>
                    <a:pt x="22566" y="8486"/>
                  </a:cubicBezTo>
                  <a:cubicBezTo>
                    <a:pt x="22694" y="8583"/>
                    <a:pt x="22855" y="8647"/>
                    <a:pt x="23016" y="8647"/>
                  </a:cubicBezTo>
                  <a:cubicBezTo>
                    <a:pt x="23144" y="8647"/>
                    <a:pt x="23273" y="8615"/>
                    <a:pt x="23369" y="8519"/>
                  </a:cubicBezTo>
                  <a:cubicBezTo>
                    <a:pt x="23498" y="8422"/>
                    <a:pt x="23562" y="8261"/>
                    <a:pt x="23562" y="8101"/>
                  </a:cubicBezTo>
                  <a:cubicBezTo>
                    <a:pt x="23562" y="7998"/>
                    <a:pt x="23536" y="7909"/>
                    <a:pt x="23492" y="7816"/>
                  </a:cubicBezTo>
                  <a:lnTo>
                    <a:pt x="23492" y="7816"/>
                  </a:lnTo>
                  <a:lnTo>
                    <a:pt x="24687" y="8519"/>
                  </a:lnTo>
                  <a:lnTo>
                    <a:pt x="24816" y="8551"/>
                  </a:lnTo>
                  <a:lnTo>
                    <a:pt x="24912" y="8551"/>
                  </a:lnTo>
                  <a:cubicBezTo>
                    <a:pt x="25009" y="8551"/>
                    <a:pt x="25169" y="8551"/>
                    <a:pt x="25330" y="8454"/>
                  </a:cubicBezTo>
                  <a:cubicBezTo>
                    <a:pt x="25427" y="8422"/>
                    <a:pt x="25523" y="8358"/>
                    <a:pt x="25587" y="8261"/>
                  </a:cubicBezTo>
                  <a:cubicBezTo>
                    <a:pt x="25652" y="8165"/>
                    <a:pt x="25716" y="8036"/>
                    <a:pt x="25684" y="7908"/>
                  </a:cubicBezTo>
                  <a:cubicBezTo>
                    <a:pt x="25684" y="7876"/>
                    <a:pt x="25684" y="7811"/>
                    <a:pt x="25684" y="7779"/>
                  </a:cubicBezTo>
                  <a:cubicBezTo>
                    <a:pt x="25664" y="7683"/>
                    <a:pt x="25633" y="7609"/>
                    <a:pt x="25598" y="7545"/>
                  </a:cubicBezTo>
                  <a:lnTo>
                    <a:pt x="25598" y="7545"/>
                  </a:lnTo>
                  <a:lnTo>
                    <a:pt x="26166" y="7844"/>
                  </a:lnTo>
                  <a:cubicBezTo>
                    <a:pt x="26198" y="7860"/>
                    <a:pt x="26230" y="7868"/>
                    <a:pt x="26262" y="7868"/>
                  </a:cubicBezTo>
                  <a:cubicBezTo>
                    <a:pt x="26294" y="7868"/>
                    <a:pt x="26327" y="7860"/>
                    <a:pt x="26359" y="7844"/>
                  </a:cubicBezTo>
                  <a:cubicBezTo>
                    <a:pt x="26359" y="7844"/>
                    <a:pt x="26519" y="7844"/>
                    <a:pt x="26712" y="7715"/>
                  </a:cubicBezTo>
                  <a:cubicBezTo>
                    <a:pt x="26809" y="7683"/>
                    <a:pt x="26905" y="7586"/>
                    <a:pt x="26969" y="7490"/>
                  </a:cubicBezTo>
                  <a:cubicBezTo>
                    <a:pt x="27066" y="7361"/>
                    <a:pt x="27130" y="7233"/>
                    <a:pt x="27098" y="7072"/>
                  </a:cubicBezTo>
                  <a:cubicBezTo>
                    <a:pt x="27098" y="6911"/>
                    <a:pt x="27066" y="6751"/>
                    <a:pt x="27002" y="6622"/>
                  </a:cubicBezTo>
                  <a:cubicBezTo>
                    <a:pt x="26937" y="6494"/>
                    <a:pt x="26873" y="6429"/>
                    <a:pt x="26777" y="6333"/>
                  </a:cubicBezTo>
                  <a:cubicBezTo>
                    <a:pt x="26550" y="6129"/>
                    <a:pt x="26197" y="5878"/>
                    <a:pt x="25829" y="5635"/>
                  </a:cubicBezTo>
                  <a:lnTo>
                    <a:pt x="25829" y="5635"/>
                  </a:lnTo>
                  <a:lnTo>
                    <a:pt x="26648" y="5818"/>
                  </a:lnTo>
                  <a:cubicBezTo>
                    <a:pt x="26680" y="5818"/>
                    <a:pt x="26744" y="5818"/>
                    <a:pt x="26809" y="5786"/>
                  </a:cubicBezTo>
                  <a:cubicBezTo>
                    <a:pt x="26841" y="5786"/>
                    <a:pt x="26937" y="5722"/>
                    <a:pt x="27034" y="5626"/>
                  </a:cubicBezTo>
                  <a:cubicBezTo>
                    <a:pt x="27098" y="5561"/>
                    <a:pt x="27162" y="5497"/>
                    <a:pt x="27227" y="5401"/>
                  </a:cubicBezTo>
                  <a:cubicBezTo>
                    <a:pt x="27259" y="5336"/>
                    <a:pt x="27291" y="5208"/>
                    <a:pt x="27291" y="5079"/>
                  </a:cubicBezTo>
                  <a:cubicBezTo>
                    <a:pt x="27291" y="4951"/>
                    <a:pt x="27227" y="4790"/>
                    <a:pt x="27130" y="4629"/>
                  </a:cubicBezTo>
                  <a:cubicBezTo>
                    <a:pt x="27002" y="4501"/>
                    <a:pt x="26841" y="4372"/>
                    <a:pt x="26616" y="4243"/>
                  </a:cubicBezTo>
                  <a:cubicBezTo>
                    <a:pt x="26552" y="4211"/>
                    <a:pt x="26423" y="4147"/>
                    <a:pt x="26262" y="4083"/>
                  </a:cubicBezTo>
                  <a:cubicBezTo>
                    <a:pt x="25413" y="3748"/>
                    <a:pt x="23449" y="3042"/>
                    <a:pt x="22701" y="2774"/>
                  </a:cubicBezTo>
                  <a:lnTo>
                    <a:pt x="22701" y="2774"/>
                  </a:lnTo>
                  <a:lnTo>
                    <a:pt x="23594" y="1286"/>
                  </a:lnTo>
                  <a:cubicBezTo>
                    <a:pt x="23659" y="1158"/>
                    <a:pt x="23691" y="997"/>
                    <a:pt x="23691" y="868"/>
                  </a:cubicBezTo>
                  <a:cubicBezTo>
                    <a:pt x="23691" y="579"/>
                    <a:pt x="23562" y="290"/>
                    <a:pt x="23305" y="129"/>
                  </a:cubicBezTo>
                  <a:cubicBezTo>
                    <a:pt x="23176" y="32"/>
                    <a:pt x="23016" y="0"/>
                    <a:pt x="22855"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33" name="Google Shape;3499;p61"/>
            <p:cNvSpPr/>
            <p:nvPr/>
          </p:nvSpPr>
          <p:spPr>
            <a:xfrm>
              <a:off x="4176360" y="2498040"/>
              <a:ext cx="565920" cy="981720"/>
            </a:xfrm>
            <a:custGeom>
              <a:avLst/>
              <a:gdLst/>
              <a:ahLst/>
              <a:cxnLst/>
              <a:rect l="l" t="t" r="r" b="b"/>
              <a:pathLst>
                <a:path w="28320" h="49124">
                  <a:moveTo>
                    <a:pt x="18530" y="1"/>
                  </a:moveTo>
                  <a:cubicBezTo>
                    <a:pt x="17262" y="1"/>
                    <a:pt x="15934" y="417"/>
                    <a:pt x="15751" y="939"/>
                  </a:cubicBezTo>
                  <a:cubicBezTo>
                    <a:pt x="15526" y="1550"/>
                    <a:pt x="15108" y="3447"/>
                    <a:pt x="15366" y="7722"/>
                  </a:cubicBezTo>
                  <a:cubicBezTo>
                    <a:pt x="15623" y="11965"/>
                    <a:pt x="15591" y="17429"/>
                    <a:pt x="15591" y="17429"/>
                  </a:cubicBezTo>
                  <a:cubicBezTo>
                    <a:pt x="15591" y="17429"/>
                    <a:pt x="13598" y="21737"/>
                    <a:pt x="12923" y="23280"/>
                  </a:cubicBezTo>
                  <a:cubicBezTo>
                    <a:pt x="12248" y="24823"/>
                    <a:pt x="1" y="43499"/>
                    <a:pt x="1" y="43499"/>
                  </a:cubicBezTo>
                  <a:lnTo>
                    <a:pt x="10158" y="49124"/>
                  </a:lnTo>
                  <a:cubicBezTo>
                    <a:pt x="10158" y="49124"/>
                    <a:pt x="13694" y="45620"/>
                    <a:pt x="15366" y="44206"/>
                  </a:cubicBezTo>
                  <a:cubicBezTo>
                    <a:pt x="17069" y="42759"/>
                    <a:pt x="28320" y="28294"/>
                    <a:pt x="28159" y="27394"/>
                  </a:cubicBezTo>
                  <a:cubicBezTo>
                    <a:pt x="27998" y="26494"/>
                    <a:pt x="23305" y="21608"/>
                    <a:pt x="23305" y="21608"/>
                  </a:cubicBezTo>
                  <a:cubicBezTo>
                    <a:pt x="23305" y="21608"/>
                    <a:pt x="22437" y="9265"/>
                    <a:pt x="22341" y="8879"/>
                  </a:cubicBezTo>
                  <a:cubicBezTo>
                    <a:pt x="22244" y="8493"/>
                    <a:pt x="20669" y="521"/>
                    <a:pt x="20669" y="521"/>
                  </a:cubicBezTo>
                  <a:cubicBezTo>
                    <a:pt x="20669" y="521"/>
                    <a:pt x="20830" y="361"/>
                    <a:pt x="19384" y="71"/>
                  </a:cubicBezTo>
                  <a:cubicBezTo>
                    <a:pt x="19112" y="23"/>
                    <a:pt x="18823" y="1"/>
                    <a:pt x="18530"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34" name="Google Shape;3500;p61"/>
            <p:cNvSpPr/>
            <p:nvPr/>
          </p:nvSpPr>
          <p:spPr>
            <a:xfrm>
              <a:off x="4242960" y="2499480"/>
              <a:ext cx="419400" cy="887040"/>
            </a:xfrm>
            <a:custGeom>
              <a:avLst/>
              <a:gdLst/>
              <a:ahLst/>
              <a:cxnLst/>
              <a:rect l="l" t="t" r="r" b="b"/>
              <a:pathLst>
                <a:path w="20991" h="44392">
                  <a:moveTo>
                    <a:pt x="14144" y="0"/>
                  </a:moveTo>
                  <a:lnTo>
                    <a:pt x="14144" y="0"/>
                  </a:lnTo>
                  <a:cubicBezTo>
                    <a:pt x="13276" y="161"/>
                    <a:pt x="12537" y="483"/>
                    <a:pt x="12408" y="868"/>
                  </a:cubicBezTo>
                  <a:cubicBezTo>
                    <a:pt x="12183" y="1479"/>
                    <a:pt x="11765" y="3376"/>
                    <a:pt x="12023" y="7651"/>
                  </a:cubicBezTo>
                  <a:cubicBezTo>
                    <a:pt x="12280" y="11894"/>
                    <a:pt x="12248" y="17358"/>
                    <a:pt x="12248" y="17358"/>
                  </a:cubicBezTo>
                  <a:cubicBezTo>
                    <a:pt x="12248" y="17358"/>
                    <a:pt x="12119" y="17712"/>
                    <a:pt x="11862" y="18194"/>
                  </a:cubicBezTo>
                  <a:lnTo>
                    <a:pt x="12087" y="20219"/>
                  </a:lnTo>
                  <a:lnTo>
                    <a:pt x="1" y="39892"/>
                  </a:lnTo>
                  <a:lnTo>
                    <a:pt x="7137" y="44392"/>
                  </a:lnTo>
                  <a:lnTo>
                    <a:pt x="17359" y="34009"/>
                  </a:lnTo>
                  <a:lnTo>
                    <a:pt x="18580" y="36227"/>
                  </a:lnTo>
                  <a:cubicBezTo>
                    <a:pt x="19416" y="35166"/>
                    <a:pt x="20219" y="34074"/>
                    <a:pt x="20991" y="33045"/>
                  </a:cubicBezTo>
                  <a:cubicBezTo>
                    <a:pt x="20444" y="28995"/>
                    <a:pt x="20027" y="25234"/>
                    <a:pt x="20316" y="24559"/>
                  </a:cubicBezTo>
                  <a:cubicBezTo>
                    <a:pt x="20927" y="22984"/>
                    <a:pt x="19544" y="21762"/>
                    <a:pt x="17680" y="20219"/>
                  </a:cubicBezTo>
                  <a:cubicBezTo>
                    <a:pt x="15816" y="18644"/>
                    <a:pt x="16555" y="16651"/>
                    <a:pt x="16555" y="16651"/>
                  </a:cubicBezTo>
                  <a:lnTo>
                    <a:pt x="14112" y="14015"/>
                  </a:lnTo>
                  <a:cubicBezTo>
                    <a:pt x="14112" y="14015"/>
                    <a:pt x="14273" y="5497"/>
                    <a:pt x="14112" y="2090"/>
                  </a:cubicBezTo>
                  <a:cubicBezTo>
                    <a:pt x="14080" y="1543"/>
                    <a:pt x="14112" y="836"/>
                    <a:pt x="14144"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235" name="Google Shape;3501;p61"/>
            <p:cNvSpPr/>
            <p:nvPr/>
          </p:nvSpPr>
          <p:spPr>
            <a:xfrm>
              <a:off x="4242960" y="2557080"/>
              <a:ext cx="408960" cy="829080"/>
            </a:xfrm>
            <a:custGeom>
              <a:avLst/>
              <a:gdLst/>
              <a:ahLst/>
              <a:cxnLst/>
              <a:rect l="l" t="t" r="r" b="b"/>
              <a:pathLst>
                <a:path w="20477" h="41499">
                  <a:moveTo>
                    <a:pt x="14144" y="0"/>
                  </a:moveTo>
                  <a:cubicBezTo>
                    <a:pt x="13566" y="129"/>
                    <a:pt x="13083" y="290"/>
                    <a:pt x="12633" y="483"/>
                  </a:cubicBezTo>
                  <a:lnTo>
                    <a:pt x="12601" y="483"/>
                  </a:lnTo>
                  <a:cubicBezTo>
                    <a:pt x="12473" y="515"/>
                    <a:pt x="12376" y="579"/>
                    <a:pt x="12248" y="643"/>
                  </a:cubicBezTo>
                  <a:cubicBezTo>
                    <a:pt x="12215" y="1093"/>
                    <a:pt x="12215" y="1608"/>
                    <a:pt x="12215" y="2186"/>
                  </a:cubicBezTo>
                  <a:cubicBezTo>
                    <a:pt x="12215" y="2926"/>
                    <a:pt x="12215" y="3761"/>
                    <a:pt x="12280" y="4726"/>
                  </a:cubicBezTo>
                  <a:cubicBezTo>
                    <a:pt x="12505" y="8037"/>
                    <a:pt x="12537" y="12087"/>
                    <a:pt x="12537" y="13726"/>
                  </a:cubicBezTo>
                  <a:cubicBezTo>
                    <a:pt x="12537" y="14208"/>
                    <a:pt x="12537" y="14498"/>
                    <a:pt x="12537" y="14498"/>
                  </a:cubicBezTo>
                  <a:lnTo>
                    <a:pt x="12505" y="14594"/>
                  </a:lnTo>
                  <a:cubicBezTo>
                    <a:pt x="12505" y="14594"/>
                    <a:pt x="12376" y="14851"/>
                    <a:pt x="12183" y="15301"/>
                  </a:cubicBezTo>
                  <a:cubicBezTo>
                    <a:pt x="12087" y="15430"/>
                    <a:pt x="12023" y="15623"/>
                    <a:pt x="11926" y="15815"/>
                  </a:cubicBezTo>
                  <a:lnTo>
                    <a:pt x="12087" y="17326"/>
                  </a:lnTo>
                  <a:lnTo>
                    <a:pt x="1" y="36999"/>
                  </a:lnTo>
                  <a:lnTo>
                    <a:pt x="7137" y="41499"/>
                  </a:lnTo>
                  <a:lnTo>
                    <a:pt x="16973" y="31534"/>
                  </a:lnTo>
                  <a:cubicBezTo>
                    <a:pt x="16941" y="31502"/>
                    <a:pt x="16941" y="31502"/>
                    <a:pt x="16941" y="31502"/>
                  </a:cubicBezTo>
                  <a:cubicBezTo>
                    <a:pt x="16362" y="30538"/>
                    <a:pt x="15976" y="29895"/>
                    <a:pt x="15944" y="29863"/>
                  </a:cubicBezTo>
                  <a:lnTo>
                    <a:pt x="20477" y="25877"/>
                  </a:lnTo>
                  <a:cubicBezTo>
                    <a:pt x="20316" y="24462"/>
                    <a:pt x="20219" y="23273"/>
                    <a:pt x="20219" y="22502"/>
                  </a:cubicBezTo>
                  <a:cubicBezTo>
                    <a:pt x="20219" y="22084"/>
                    <a:pt x="20252" y="21794"/>
                    <a:pt x="20316" y="21666"/>
                  </a:cubicBezTo>
                  <a:cubicBezTo>
                    <a:pt x="20412" y="21409"/>
                    <a:pt x="20444" y="21151"/>
                    <a:pt x="20444" y="20926"/>
                  </a:cubicBezTo>
                  <a:cubicBezTo>
                    <a:pt x="20477" y="19673"/>
                    <a:pt x="19223" y="18612"/>
                    <a:pt x="17680" y="17326"/>
                  </a:cubicBezTo>
                  <a:cubicBezTo>
                    <a:pt x="16651" y="16458"/>
                    <a:pt x="16426" y="15462"/>
                    <a:pt x="16426" y="14723"/>
                  </a:cubicBezTo>
                  <a:cubicBezTo>
                    <a:pt x="16426" y="14144"/>
                    <a:pt x="16555" y="13758"/>
                    <a:pt x="16555" y="13758"/>
                  </a:cubicBezTo>
                  <a:lnTo>
                    <a:pt x="14112" y="11122"/>
                  </a:lnTo>
                  <a:cubicBezTo>
                    <a:pt x="14112" y="11122"/>
                    <a:pt x="14176" y="7329"/>
                    <a:pt x="14176" y="3793"/>
                  </a:cubicBezTo>
                  <a:cubicBezTo>
                    <a:pt x="14176" y="2411"/>
                    <a:pt x="14176" y="1061"/>
                    <a:pt x="14144" y="0"/>
                  </a:cubicBezTo>
                  <a:close/>
                </a:path>
              </a:pathLst>
            </a:custGeom>
            <a:solidFill>
              <a:srgbClr val="BBE3FE"/>
            </a:solidFill>
            <a:ln w="0">
              <a:noFill/>
            </a:ln>
          </p:spPr>
          <p:style>
            <a:lnRef idx="0">
              <a:scrgbClr r="0" g="0" b="0"/>
            </a:lnRef>
            <a:fillRef idx="0">
              <a:scrgbClr r="0" g="0" b="0"/>
            </a:fillRef>
            <a:effectRef idx="0">
              <a:scrgbClr r="0" g="0" b="0"/>
            </a:effectRef>
            <a:fontRef idx="minor"/>
          </p:style>
        </p:sp>
        <p:sp>
          <p:nvSpPr>
            <p:cNvPr id="1236" name="Google Shape;3502;p61"/>
            <p:cNvSpPr/>
            <p:nvPr/>
          </p:nvSpPr>
          <p:spPr>
            <a:xfrm>
              <a:off x="4170960" y="2492280"/>
              <a:ext cx="572760" cy="992880"/>
            </a:xfrm>
            <a:custGeom>
              <a:avLst/>
              <a:gdLst/>
              <a:ahLst/>
              <a:cxnLst/>
              <a:rect l="l" t="t" r="r" b="b"/>
              <a:pathLst>
                <a:path w="28674" h="49684">
                  <a:moveTo>
                    <a:pt x="18741" y="547"/>
                  </a:moveTo>
                  <a:cubicBezTo>
                    <a:pt x="19062" y="547"/>
                    <a:pt x="19319" y="579"/>
                    <a:pt x="19608" y="612"/>
                  </a:cubicBezTo>
                  <a:cubicBezTo>
                    <a:pt x="20155" y="740"/>
                    <a:pt x="20476" y="837"/>
                    <a:pt x="20605" y="901"/>
                  </a:cubicBezTo>
                  <a:lnTo>
                    <a:pt x="20680" y="926"/>
                  </a:lnTo>
                  <a:lnTo>
                    <a:pt x="20680" y="926"/>
                  </a:lnTo>
                  <a:cubicBezTo>
                    <a:pt x="20746" y="1266"/>
                    <a:pt x="21097" y="3063"/>
                    <a:pt x="21473" y="4887"/>
                  </a:cubicBezTo>
                  <a:cubicBezTo>
                    <a:pt x="21666" y="5915"/>
                    <a:pt x="21859" y="6944"/>
                    <a:pt x="22019" y="7748"/>
                  </a:cubicBezTo>
                  <a:cubicBezTo>
                    <a:pt x="22116" y="8133"/>
                    <a:pt x="22180" y="8487"/>
                    <a:pt x="22244" y="8744"/>
                  </a:cubicBezTo>
                  <a:cubicBezTo>
                    <a:pt x="22276" y="9001"/>
                    <a:pt x="22309" y="9162"/>
                    <a:pt x="22341" y="9226"/>
                  </a:cubicBezTo>
                  <a:cubicBezTo>
                    <a:pt x="22341" y="9226"/>
                    <a:pt x="22341" y="9323"/>
                    <a:pt x="22373" y="9419"/>
                  </a:cubicBezTo>
                  <a:cubicBezTo>
                    <a:pt x="22469" y="10319"/>
                    <a:pt x="22694" y="13469"/>
                    <a:pt x="22887" y="16362"/>
                  </a:cubicBezTo>
                  <a:cubicBezTo>
                    <a:pt x="22984" y="17809"/>
                    <a:pt x="23080" y="19191"/>
                    <a:pt x="23177" y="20220"/>
                  </a:cubicBezTo>
                  <a:cubicBezTo>
                    <a:pt x="23241" y="21248"/>
                    <a:pt x="23273" y="21923"/>
                    <a:pt x="23273" y="21923"/>
                  </a:cubicBezTo>
                  <a:cubicBezTo>
                    <a:pt x="23273" y="21988"/>
                    <a:pt x="23305" y="22052"/>
                    <a:pt x="23369" y="22084"/>
                  </a:cubicBezTo>
                  <a:cubicBezTo>
                    <a:pt x="23369" y="22084"/>
                    <a:pt x="23659" y="22373"/>
                    <a:pt x="24077" y="22856"/>
                  </a:cubicBezTo>
                  <a:cubicBezTo>
                    <a:pt x="24752" y="23563"/>
                    <a:pt x="25748" y="24656"/>
                    <a:pt x="26584" y="25620"/>
                  </a:cubicBezTo>
                  <a:cubicBezTo>
                    <a:pt x="27034" y="26134"/>
                    <a:pt x="27387" y="26584"/>
                    <a:pt x="27677" y="26970"/>
                  </a:cubicBezTo>
                  <a:cubicBezTo>
                    <a:pt x="27837" y="27163"/>
                    <a:pt x="27934" y="27324"/>
                    <a:pt x="28030" y="27452"/>
                  </a:cubicBezTo>
                  <a:cubicBezTo>
                    <a:pt x="28080" y="27576"/>
                    <a:pt x="28129" y="27662"/>
                    <a:pt x="28150" y="27709"/>
                  </a:cubicBezTo>
                  <a:lnTo>
                    <a:pt x="28127" y="27709"/>
                  </a:lnTo>
                  <a:cubicBezTo>
                    <a:pt x="28127" y="27742"/>
                    <a:pt x="28062" y="27870"/>
                    <a:pt x="27998" y="28031"/>
                  </a:cubicBezTo>
                  <a:cubicBezTo>
                    <a:pt x="27645" y="28706"/>
                    <a:pt x="26777" y="29992"/>
                    <a:pt x="25652" y="31535"/>
                  </a:cubicBezTo>
                  <a:cubicBezTo>
                    <a:pt x="23948" y="33849"/>
                    <a:pt x="21698" y="36806"/>
                    <a:pt x="19705" y="39281"/>
                  </a:cubicBezTo>
                  <a:cubicBezTo>
                    <a:pt x="18708" y="40535"/>
                    <a:pt x="17776" y="41660"/>
                    <a:pt x="17037" y="42560"/>
                  </a:cubicBezTo>
                  <a:cubicBezTo>
                    <a:pt x="16298" y="43428"/>
                    <a:pt x="15719" y="44039"/>
                    <a:pt x="15462" y="44264"/>
                  </a:cubicBezTo>
                  <a:cubicBezTo>
                    <a:pt x="13957" y="45541"/>
                    <a:pt x="11024" y="48423"/>
                    <a:pt x="10359" y="49079"/>
                  </a:cubicBezTo>
                  <a:lnTo>
                    <a:pt x="10359" y="49079"/>
                  </a:lnTo>
                  <a:lnTo>
                    <a:pt x="627" y="43690"/>
                  </a:lnTo>
                  <a:lnTo>
                    <a:pt x="627" y="43690"/>
                  </a:lnTo>
                  <a:cubicBezTo>
                    <a:pt x="1267" y="42712"/>
                    <a:pt x="3940" y="38627"/>
                    <a:pt x="6686" y="34395"/>
                  </a:cubicBezTo>
                  <a:cubicBezTo>
                    <a:pt x="8262" y="31985"/>
                    <a:pt x="9869" y="29509"/>
                    <a:pt x="11090" y="27517"/>
                  </a:cubicBezTo>
                  <a:cubicBezTo>
                    <a:pt x="11733" y="26552"/>
                    <a:pt x="12247" y="25684"/>
                    <a:pt x="12665" y="25009"/>
                  </a:cubicBezTo>
                  <a:cubicBezTo>
                    <a:pt x="13051" y="24366"/>
                    <a:pt x="13308" y="23916"/>
                    <a:pt x="13437" y="23691"/>
                  </a:cubicBezTo>
                  <a:cubicBezTo>
                    <a:pt x="13758" y="22920"/>
                    <a:pt x="14433" y="21441"/>
                    <a:pt x="15012" y="20188"/>
                  </a:cubicBezTo>
                  <a:cubicBezTo>
                    <a:pt x="15301" y="19545"/>
                    <a:pt x="15590" y="18966"/>
                    <a:pt x="15783" y="18548"/>
                  </a:cubicBezTo>
                  <a:cubicBezTo>
                    <a:pt x="15976" y="18098"/>
                    <a:pt x="16105" y="17841"/>
                    <a:pt x="16105" y="17841"/>
                  </a:cubicBezTo>
                  <a:lnTo>
                    <a:pt x="16137" y="17745"/>
                  </a:lnTo>
                  <a:cubicBezTo>
                    <a:pt x="16137" y="17745"/>
                    <a:pt x="16137" y="17455"/>
                    <a:pt x="16137" y="16973"/>
                  </a:cubicBezTo>
                  <a:cubicBezTo>
                    <a:pt x="16137" y="15334"/>
                    <a:pt x="16105" y="11284"/>
                    <a:pt x="15880" y="7973"/>
                  </a:cubicBezTo>
                  <a:cubicBezTo>
                    <a:pt x="15815" y="7008"/>
                    <a:pt x="15815" y="6173"/>
                    <a:pt x="15815" y="5433"/>
                  </a:cubicBezTo>
                  <a:cubicBezTo>
                    <a:pt x="15815" y="2958"/>
                    <a:pt x="16105" y="1737"/>
                    <a:pt x="16265" y="1287"/>
                  </a:cubicBezTo>
                  <a:cubicBezTo>
                    <a:pt x="16265" y="1254"/>
                    <a:pt x="16330" y="1158"/>
                    <a:pt x="16490" y="1062"/>
                  </a:cubicBezTo>
                  <a:cubicBezTo>
                    <a:pt x="16683" y="933"/>
                    <a:pt x="17037" y="804"/>
                    <a:pt x="17455" y="708"/>
                  </a:cubicBezTo>
                  <a:cubicBezTo>
                    <a:pt x="17841" y="612"/>
                    <a:pt x="18291" y="547"/>
                    <a:pt x="18741" y="547"/>
                  </a:cubicBezTo>
                  <a:close/>
                  <a:moveTo>
                    <a:pt x="18741" y="1"/>
                  </a:moveTo>
                  <a:cubicBezTo>
                    <a:pt x="18098" y="1"/>
                    <a:pt x="17423" y="129"/>
                    <a:pt x="16908" y="290"/>
                  </a:cubicBezTo>
                  <a:cubicBezTo>
                    <a:pt x="16619" y="387"/>
                    <a:pt x="16394" y="483"/>
                    <a:pt x="16201" y="612"/>
                  </a:cubicBezTo>
                  <a:cubicBezTo>
                    <a:pt x="16008" y="772"/>
                    <a:pt x="15848" y="901"/>
                    <a:pt x="15751" y="1126"/>
                  </a:cubicBezTo>
                  <a:cubicBezTo>
                    <a:pt x="15558" y="1640"/>
                    <a:pt x="15269" y="2926"/>
                    <a:pt x="15269" y="5433"/>
                  </a:cubicBezTo>
                  <a:cubicBezTo>
                    <a:pt x="15269" y="6173"/>
                    <a:pt x="15301" y="7040"/>
                    <a:pt x="15365" y="8005"/>
                  </a:cubicBezTo>
                  <a:cubicBezTo>
                    <a:pt x="15558" y="11316"/>
                    <a:pt x="15590" y="15334"/>
                    <a:pt x="15590" y="16973"/>
                  </a:cubicBezTo>
                  <a:cubicBezTo>
                    <a:pt x="15590" y="17362"/>
                    <a:pt x="15590" y="17605"/>
                    <a:pt x="15590" y="17684"/>
                  </a:cubicBezTo>
                  <a:lnTo>
                    <a:pt x="15590" y="17684"/>
                  </a:lnTo>
                  <a:cubicBezTo>
                    <a:pt x="15329" y="18236"/>
                    <a:pt x="13547" y="22008"/>
                    <a:pt x="12922" y="23466"/>
                  </a:cubicBezTo>
                  <a:cubicBezTo>
                    <a:pt x="12858" y="23627"/>
                    <a:pt x="12601" y="24109"/>
                    <a:pt x="12215" y="24752"/>
                  </a:cubicBezTo>
                  <a:cubicBezTo>
                    <a:pt x="10801" y="27034"/>
                    <a:pt x="7779" y="31760"/>
                    <a:pt x="5079" y="35906"/>
                  </a:cubicBezTo>
                  <a:cubicBezTo>
                    <a:pt x="3729" y="37996"/>
                    <a:pt x="2476" y="39924"/>
                    <a:pt x="1543" y="41339"/>
                  </a:cubicBezTo>
                  <a:cubicBezTo>
                    <a:pt x="1093" y="42046"/>
                    <a:pt x="708" y="42624"/>
                    <a:pt x="450" y="43010"/>
                  </a:cubicBezTo>
                  <a:cubicBezTo>
                    <a:pt x="193" y="43396"/>
                    <a:pt x="33" y="43621"/>
                    <a:pt x="33" y="43621"/>
                  </a:cubicBezTo>
                  <a:cubicBezTo>
                    <a:pt x="0" y="43685"/>
                    <a:pt x="0" y="43782"/>
                    <a:pt x="0" y="43846"/>
                  </a:cubicBezTo>
                  <a:cubicBezTo>
                    <a:pt x="33" y="43910"/>
                    <a:pt x="65" y="43974"/>
                    <a:pt x="129" y="44007"/>
                  </a:cubicBezTo>
                  <a:lnTo>
                    <a:pt x="10287" y="49664"/>
                  </a:lnTo>
                  <a:cubicBezTo>
                    <a:pt x="10322" y="49676"/>
                    <a:pt x="10362" y="49683"/>
                    <a:pt x="10402" y="49683"/>
                  </a:cubicBezTo>
                  <a:cubicBezTo>
                    <a:pt x="10473" y="49683"/>
                    <a:pt x="10547" y="49661"/>
                    <a:pt x="10608" y="49600"/>
                  </a:cubicBezTo>
                  <a:cubicBezTo>
                    <a:pt x="10608" y="49600"/>
                    <a:pt x="10833" y="49375"/>
                    <a:pt x="11187" y="49021"/>
                  </a:cubicBezTo>
                  <a:cubicBezTo>
                    <a:pt x="12247" y="47993"/>
                    <a:pt x="14562" y="45742"/>
                    <a:pt x="15815" y="44682"/>
                  </a:cubicBezTo>
                  <a:cubicBezTo>
                    <a:pt x="16040" y="44489"/>
                    <a:pt x="16394" y="44103"/>
                    <a:pt x="16876" y="43557"/>
                  </a:cubicBezTo>
                  <a:cubicBezTo>
                    <a:pt x="18516" y="41724"/>
                    <a:pt x="21441" y="38028"/>
                    <a:pt x="23980" y="34685"/>
                  </a:cubicBezTo>
                  <a:cubicBezTo>
                    <a:pt x="25234" y="33013"/>
                    <a:pt x="26391" y="31406"/>
                    <a:pt x="27259" y="30184"/>
                  </a:cubicBezTo>
                  <a:cubicBezTo>
                    <a:pt x="27677" y="29574"/>
                    <a:pt x="28030" y="29027"/>
                    <a:pt x="28255" y="28642"/>
                  </a:cubicBezTo>
                  <a:cubicBezTo>
                    <a:pt x="28384" y="28417"/>
                    <a:pt x="28480" y="28256"/>
                    <a:pt x="28545" y="28095"/>
                  </a:cubicBezTo>
                  <a:cubicBezTo>
                    <a:pt x="28577" y="28031"/>
                    <a:pt x="28609" y="27967"/>
                    <a:pt x="28641" y="27902"/>
                  </a:cubicBezTo>
                  <a:cubicBezTo>
                    <a:pt x="28673" y="27838"/>
                    <a:pt x="28673" y="27774"/>
                    <a:pt x="28673" y="27709"/>
                  </a:cubicBezTo>
                  <a:lnTo>
                    <a:pt x="28673" y="27645"/>
                  </a:lnTo>
                  <a:cubicBezTo>
                    <a:pt x="28641" y="27452"/>
                    <a:pt x="28512" y="27259"/>
                    <a:pt x="28384" y="27034"/>
                  </a:cubicBezTo>
                  <a:cubicBezTo>
                    <a:pt x="27837" y="26231"/>
                    <a:pt x="26712" y="24913"/>
                    <a:pt x="25684" y="23788"/>
                  </a:cubicBezTo>
                  <a:cubicBezTo>
                    <a:pt x="24804" y="22826"/>
                    <a:pt x="24019" y="21982"/>
                    <a:pt x="23810" y="21757"/>
                  </a:cubicBezTo>
                  <a:lnTo>
                    <a:pt x="23810" y="21757"/>
                  </a:lnTo>
                  <a:cubicBezTo>
                    <a:pt x="23764" y="21131"/>
                    <a:pt x="23567" y="18418"/>
                    <a:pt x="23369" y="15655"/>
                  </a:cubicBezTo>
                  <a:cubicBezTo>
                    <a:pt x="23273" y="14080"/>
                    <a:pt x="23144" y="12505"/>
                    <a:pt x="23048" y="11284"/>
                  </a:cubicBezTo>
                  <a:cubicBezTo>
                    <a:pt x="23016" y="10673"/>
                    <a:pt x="22984" y="10158"/>
                    <a:pt x="22919" y="9805"/>
                  </a:cubicBezTo>
                  <a:cubicBezTo>
                    <a:pt x="22919" y="9612"/>
                    <a:pt x="22919" y="9451"/>
                    <a:pt x="22887" y="9355"/>
                  </a:cubicBezTo>
                  <a:cubicBezTo>
                    <a:pt x="22887" y="9291"/>
                    <a:pt x="22887" y="9226"/>
                    <a:pt x="22887" y="9194"/>
                  </a:cubicBezTo>
                  <a:lnTo>
                    <a:pt x="22855" y="9098"/>
                  </a:lnTo>
                  <a:cubicBezTo>
                    <a:pt x="22855" y="9066"/>
                    <a:pt x="22823" y="8873"/>
                    <a:pt x="22759" y="8648"/>
                  </a:cubicBezTo>
                  <a:cubicBezTo>
                    <a:pt x="22566" y="7748"/>
                    <a:pt x="22180" y="5787"/>
                    <a:pt x="21826" y="4019"/>
                  </a:cubicBezTo>
                  <a:cubicBezTo>
                    <a:pt x="21666" y="3151"/>
                    <a:pt x="21505" y="2347"/>
                    <a:pt x="21376" y="1737"/>
                  </a:cubicBezTo>
                  <a:cubicBezTo>
                    <a:pt x="21248" y="1126"/>
                    <a:pt x="21184" y="772"/>
                    <a:pt x="21184" y="772"/>
                  </a:cubicBezTo>
                  <a:lnTo>
                    <a:pt x="21182" y="772"/>
                  </a:lnTo>
                  <a:lnTo>
                    <a:pt x="21182" y="772"/>
                  </a:lnTo>
                  <a:cubicBezTo>
                    <a:pt x="21173" y="660"/>
                    <a:pt x="21114" y="577"/>
                    <a:pt x="21055" y="547"/>
                  </a:cubicBezTo>
                  <a:cubicBezTo>
                    <a:pt x="20959" y="451"/>
                    <a:pt x="20862" y="387"/>
                    <a:pt x="20637" y="322"/>
                  </a:cubicBezTo>
                  <a:cubicBezTo>
                    <a:pt x="20444" y="258"/>
                    <a:pt x="20155" y="194"/>
                    <a:pt x="19705" y="97"/>
                  </a:cubicBezTo>
                  <a:cubicBezTo>
                    <a:pt x="19383" y="33"/>
                    <a:pt x="19062" y="1"/>
                    <a:pt x="18741"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37" name="Google Shape;3503;p61"/>
            <p:cNvSpPr/>
            <p:nvPr/>
          </p:nvSpPr>
          <p:spPr>
            <a:xfrm>
              <a:off x="4573800" y="2829600"/>
              <a:ext cx="111960" cy="147960"/>
            </a:xfrm>
            <a:custGeom>
              <a:avLst/>
              <a:gdLst/>
              <a:ahLst/>
              <a:cxnLst/>
              <a:rect l="l" t="t" r="r" b="b"/>
              <a:pathLst>
                <a:path w="5627" h="7424">
                  <a:moveTo>
                    <a:pt x="934" y="0"/>
                  </a:moveTo>
                  <a:cubicBezTo>
                    <a:pt x="442" y="0"/>
                    <a:pt x="1" y="126"/>
                    <a:pt x="1" y="126"/>
                  </a:cubicBezTo>
                  <a:cubicBezTo>
                    <a:pt x="1" y="126"/>
                    <a:pt x="1" y="2859"/>
                    <a:pt x="1319" y="4530"/>
                  </a:cubicBezTo>
                  <a:cubicBezTo>
                    <a:pt x="2637" y="6169"/>
                    <a:pt x="5626" y="7423"/>
                    <a:pt x="5626" y="7423"/>
                  </a:cubicBezTo>
                  <a:cubicBezTo>
                    <a:pt x="5626" y="7423"/>
                    <a:pt x="4726" y="5269"/>
                    <a:pt x="4598" y="4626"/>
                  </a:cubicBezTo>
                  <a:cubicBezTo>
                    <a:pt x="4469" y="3984"/>
                    <a:pt x="3569" y="3534"/>
                    <a:pt x="3055" y="2634"/>
                  </a:cubicBezTo>
                  <a:cubicBezTo>
                    <a:pt x="2540" y="1733"/>
                    <a:pt x="1962" y="319"/>
                    <a:pt x="1962" y="319"/>
                  </a:cubicBezTo>
                  <a:cubicBezTo>
                    <a:pt x="1700" y="71"/>
                    <a:pt x="1302" y="0"/>
                    <a:pt x="934"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38" name="Google Shape;3504;p61"/>
            <p:cNvSpPr/>
            <p:nvPr/>
          </p:nvSpPr>
          <p:spPr>
            <a:xfrm>
              <a:off x="4568760" y="2824560"/>
              <a:ext cx="123120" cy="158760"/>
            </a:xfrm>
            <a:custGeom>
              <a:avLst/>
              <a:gdLst/>
              <a:ahLst/>
              <a:cxnLst/>
              <a:rect l="l" t="t" r="r" b="b"/>
              <a:pathLst>
                <a:path w="6173" h="7960">
                  <a:moveTo>
                    <a:pt x="1158" y="547"/>
                  </a:moveTo>
                  <a:cubicBezTo>
                    <a:pt x="1459" y="547"/>
                    <a:pt x="1789" y="603"/>
                    <a:pt x="1988" y="769"/>
                  </a:cubicBezTo>
                  <a:lnTo>
                    <a:pt x="1988" y="769"/>
                  </a:lnTo>
                  <a:cubicBezTo>
                    <a:pt x="2106" y="1047"/>
                    <a:pt x="2609" y="2207"/>
                    <a:pt x="3087" y="3022"/>
                  </a:cubicBezTo>
                  <a:cubicBezTo>
                    <a:pt x="3376" y="3504"/>
                    <a:pt x="3730" y="3858"/>
                    <a:pt x="4051" y="4179"/>
                  </a:cubicBezTo>
                  <a:cubicBezTo>
                    <a:pt x="4212" y="4308"/>
                    <a:pt x="4340" y="4469"/>
                    <a:pt x="4437" y="4597"/>
                  </a:cubicBezTo>
                  <a:cubicBezTo>
                    <a:pt x="4533" y="4726"/>
                    <a:pt x="4597" y="4822"/>
                    <a:pt x="4597" y="4919"/>
                  </a:cubicBezTo>
                  <a:cubicBezTo>
                    <a:pt x="4630" y="5111"/>
                    <a:pt x="4726" y="5369"/>
                    <a:pt x="4822" y="5690"/>
                  </a:cubicBezTo>
                  <a:cubicBezTo>
                    <a:pt x="4999" y="6166"/>
                    <a:pt x="5223" y="6747"/>
                    <a:pt x="5390" y="7176"/>
                  </a:cubicBezTo>
                  <a:lnTo>
                    <a:pt x="5390" y="7176"/>
                  </a:lnTo>
                  <a:cubicBezTo>
                    <a:pt x="5028" y="6998"/>
                    <a:pt x="4537" y="6740"/>
                    <a:pt x="4019" y="6429"/>
                  </a:cubicBezTo>
                  <a:cubicBezTo>
                    <a:pt x="3183" y="5947"/>
                    <a:pt x="2315" y="5304"/>
                    <a:pt x="1769" y="4597"/>
                  </a:cubicBezTo>
                  <a:cubicBezTo>
                    <a:pt x="1190" y="3858"/>
                    <a:pt x="869" y="2829"/>
                    <a:pt x="708" y="1993"/>
                  </a:cubicBezTo>
                  <a:cubicBezTo>
                    <a:pt x="595" y="1385"/>
                    <a:pt x="562" y="871"/>
                    <a:pt x="552" y="596"/>
                  </a:cubicBezTo>
                  <a:lnTo>
                    <a:pt x="552" y="596"/>
                  </a:lnTo>
                  <a:cubicBezTo>
                    <a:pt x="704" y="570"/>
                    <a:pt x="925" y="547"/>
                    <a:pt x="1158" y="547"/>
                  </a:cubicBezTo>
                  <a:close/>
                  <a:moveTo>
                    <a:pt x="1158" y="1"/>
                  </a:moveTo>
                  <a:cubicBezTo>
                    <a:pt x="644" y="1"/>
                    <a:pt x="226" y="129"/>
                    <a:pt x="194" y="129"/>
                  </a:cubicBezTo>
                  <a:cubicBezTo>
                    <a:pt x="97" y="161"/>
                    <a:pt x="33" y="226"/>
                    <a:pt x="1" y="322"/>
                  </a:cubicBezTo>
                  <a:lnTo>
                    <a:pt x="1" y="386"/>
                  </a:lnTo>
                  <a:cubicBezTo>
                    <a:pt x="1" y="483"/>
                    <a:pt x="1" y="1190"/>
                    <a:pt x="162" y="2090"/>
                  </a:cubicBezTo>
                  <a:cubicBezTo>
                    <a:pt x="354" y="2990"/>
                    <a:pt x="676" y="4083"/>
                    <a:pt x="1351" y="4951"/>
                  </a:cubicBezTo>
                  <a:cubicBezTo>
                    <a:pt x="2058" y="5819"/>
                    <a:pt x="3151" y="6558"/>
                    <a:pt x="4083" y="7104"/>
                  </a:cubicBezTo>
                  <a:cubicBezTo>
                    <a:pt x="5015" y="7619"/>
                    <a:pt x="5787" y="7940"/>
                    <a:pt x="5787" y="7940"/>
                  </a:cubicBezTo>
                  <a:cubicBezTo>
                    <a:pt x="5822" y="7952"/>
                    <a:pt x="5857" y="7959"/>
                    <a:pt x="5893" y="7959"/>
                  </a:cubicBezTo>
                  <a:cubicBezTo>
                    <a:pt x="5954" y="7959"/>
                    <a:pt x="6015" y="7937"/>
                    <a:pt x="6076" y="7876"/>
                  </a:cubicBezTo>
                  <a:cubicBezTo>
                    <a:pt x="6140" y="7812"/>
                    <a:pt x="6173" y="7683"/>
                    <a:pt x="6140" y="7587"/>
                  </a:cubicBezTo>
                  <a:cubicBezTo>
                    <a:pt x="6140" y="7587"/>
                    <a:pt x="5915" y="7040"/>
                    <a:pt x="5690" y="6429"/>
                  </a:cubicBezTo>
                  <a:cubicBezTo>
                    <a:pt x="5562" y="6108"/>
                    <a:pt x="5433" y="5787"/>
                    <a:pt x="5337" y="5497"/>
                  </a:cubicBezTo>
                  <a:cubicBezTo>
                    <a:pt x="5240" y="5208"/>
                    <a:pt x="5144" y="4951"/>
                    <a:pt x="5144" y="4822"/>
                  </a:cubicBezTo>
                  <a:cubicBezTo>
                    <a:pt x="5080" y="4597"/>
                    <a:pt x="4983" y="4436"/>
                    <a:pt x="4855" y="4244"/>
                  </a:cubicBezTo>
                  <a:cubicBezTo>
                    <a:pt x="4469" y="3761"/>
                    <a:pt x="3890" y="3376"/>
                    <a:pt x="3537" y="2765"/>
                  </a:cubicBezTo>
                  <a:cubicBezTo>
                    <a:pt x="3280" y="2315"/>
                    <a:pt x="3022" y="1768"/>
                    <a:pt x="2829" y="1286"/>
                  </a:cubicBezTo>
                  <a:cubicBezTo>
                    <a:pt x="2701" y="1061"/>
                    <a:pt x="2637" y="868"/>
                    <a:pt x="2572" y="708"/>
                  </a:cubicBezTo>
                  <a:cubicBezTo>
                    <a:pt x="2508" y="579"/>
                    <a:pt x="2476" y="483"/>
                    <a:pt x="2476" y="483"/>
                  </a:cubicBezTo>
                  <a:lnTo>
                    <a:pt x="2412" y="386"/>
                  </a:lnTo>
                  <a:cubicBezTo>
                    <a:pt x="2026" y="65"/>
                    <a:pt x="1544" y="1"/>
                    <a:pt x="1158"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39" name="Google Shape;3505;p61"/>
            <p:cNvSpPr/>
            <p:nvPr/>
          </p:nvSpPr>
          <p:spPr>
            <a:xfrm>
              <a:off x="4561920" y="3017880"/>
              <a:ext cx="250920" cy="443520"/>
            </a:xfrm>
            <a:custGeom>
              <a:avLst/>
              <a:gdLst/>
              <a:ahLst/>
              <a:cxnLst/>
              <a:rect l="l" t="t" r="r" b="b"/>
              <a:pathLst>
                <a:path w="12569" h="22199">
                  <a:moveTo>
                    <a:pt x="7683" y="0"/>
                  </a:moveTo>
                  <a:lnTo>
                    <a:pt x="0" y="6815"/>
                  </a:lnTo>
                  <a:cubicBezTo>
                    <a:pt x="0" y="6815"/>
                    <a:pt x="3118" y="11861"/>
                    <a:pt x="4565" y="14754"/>
                  </a:cubicBezTo>
                  <a:cubicBezTo>
                    <a:pt x="6043" y="17679"/>
                    <a:pt x="8004" y="21923"/>
                    <a:pt x="9676" y="22180"/>
                  </a:cubicBezTo>
                  <a:cubicBezTo>
                    <a:pt x="9758" y="22192"/>
                    <a:pt x="9839" y="22198"/>
                    <a:pt x="9918" y="22198"/>
                  </a:cubicBezTo>
                  <a:cubicBezTo>
                    <a:pt x="11474" y="22198"/>
                    <a:pt x="12380" y="19885"/>
                    <a:pt x="12472" y="18997"/>
                  </a:cubicBezTo>
                  <a:cubicBezTo>
                    <a:pt x="12569" y="18065"/>
                    <a:pt x="11186" y="16297"/>
                    <a:pt x="10640" y="12504"/>
                  </a:cubicBezTo>
                  <a:cubicBezTo>
                    <a:pt x="10061" y="8711"/>
                    <a:pt x="8872" y="1382"/>
                    <a:pt x="8872" y="1382"/>
                  </a:cubicBezTo>
                  <a:lnTo>
                    <a:pt x="7683"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40" name="Google Shape;3506;p61"/>
            <p:cNvSpPr/>
            <p:nvPr/>
          </p:nvSpPr>
          <p:spPr>
            <a:xfrm>
              <a:off x="4561920" y="3074400"/>
              <a:ext cx="133200" cy="299160"/>
            </a:xfrm>
            <a:custGeom>
              <a:avLst/>
              <a:gdLst/>
              <a:ahLst/>
              <a:cxnLst/>
              <a:rect l="l" t="t" r="r" b="b"/>
              <a:pathLst>
                <a:path w="6687" h="14981">
                  <a:moveTo>
                    <a:pt x="4533" y="1"/>
                  </a:moveTo>
                  <a:lnTo>
                    <a:pt x="0" y="3987"/>
                  </a:lnTo>
                  <a:cubicBezTo>
                    <a:pt x="0" y="3987"/>
                    <a:pt x="418" y="4662"/>
                    <a:pt x="1029" y="5658"/>
                  </a:cubicBezTo>
                  <a:lnTo>
                    <a:pt x="1415" y="5240"/>
                  </a:lnTo>
                  <a:lnTo>
                    <a:pt x="6686" y="14980"/>
                  </a:lnTo>
                  <a:cubicBezTo>
                    <a:pt x="6686" y="14980"/>
                    <a:pt x="5143" y="5690"/>
                    <a:pt x="4533" y="1"/>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241" name="Google Shape;3507;p61"/>
            <p:cNvSpPr/>
            <p:nvPr/>
          </p:nvSpPr>
          <p:spPr>
            <a:xfrm>
              <a:off x="4582440" y="3179160"/>
              <a:ext cx="112680" cy="194400"/>
            </a:xfrm>
            <a:custGeom>
              <a:avLst/>
              <a:gdLst/>
              <a:ahLst/>
              <a:cxnLst/>
              <a:rect l="l" t="t" r="r" b="b"/>
              <a:pathLst>
                <a:path w="5659" h="9741">
                  <a:moveTo>
                    <a:pt x="5658" y="9740"/>
                  </a:moveTo>
                  <a:lnTo>
                    <a:pt x="387" y="0"/>
                  </a:lnTo>
                  <a:lnTo>
                    <a:pt x="1" y="418"/>
                  </a:lnTo>
                  <a:lnTo>
                    <a:pt x="1" y="418"/>
                  </a:lnTo>
                  <a:lnTo>
                    <a:pt x="387" y="0"/>
                  </a:lnTo>
                  <a:lnTo>
                    <a:pt x="5658" y="9740"/>
                  </a:lnTo>
                  <a:lnTo>
                    <a:pt x="5658" y="974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42" name="Google Shape;3508;p61"/>
            <p:cNvSpPr/>
            <p:nvPr/>
          </p:nvSpPr>
          <p:spPr>
            <a:xfrm>
              <a:off x="4561920" y="3074400"/>
              <a:ext cx="133200" cy="299160"/>
            </a:xfrm>
            <a:custGeom>
              <a:avLst/>
              <a:gdLst/>
              <a:ahLst/>
              <a:cxnLst/>
              <a:rect l="l" t="t" r="r" b="b"/>
              <a:pathLst>
                <a:path w="6687" h="14981">
                  <a:moveTo>
                    <a:pt x="4533" y="1"/>
                  </a:moveTo>
                  <a:lnTo>
                    <a:pt x="0" y="3987"/>
                  </a:lnTo>
                  <a:cubicBezTo>
                    <a:pt x="32" y="4019"/>
                    <a:pt x="418" y="4662"/>
                    <a:pt x="997" y="5626"/>
                  </a:cubicBezTo>
                  <a:cubicBezTo>
                    <a:pt x="997" y="5626"/>
                    <a:pt x="997" y="5626"/>
                    <a:pt x="1029" y="5658"/>
                  </a:cubicBezTo>
                  <a:lnTo>
                    <a:pt x="1415" y="5240"/>
                  </a:lnTo>
                  <a:lnTo>
                    <a:pt x="6686" y="14980"/>
                  </a:lnTo>
                  <a:cubicBezTo>
                    <a:pt x="6686" y="14980"/>
                    <a:pt x="5143" y="5690"/>
                    <a:pt x="4533" y="1"/>
                  </a:cubicBezTo>
                  <a:close/>
                </a:path>
              </a:pathLst>
            </a:custGeom>
            <a:solidFill>
              <a:srgbClr val="BBE3FE"/>
            </a:solidFill>
            <a:ln w="0">
              <a:noFill/>
            </a:ln>
          </p:spPr>
          <p:style>
            <a:lnRef idx="0">
              <a:scrgbClr r="0" g="0" b="0"/>
            </a:lnRef>
            <a:fillRef idx="0">
              <a:scrgbClr r="0" g="0" b="0"/>
            </a:fillRef>
            <a:effectRef idx="0">
              <a:scrgbClr r="0" g="0" b="0"/>
            </a:effectRef>
            <a:fontRef idx="minor"/>
          </p:style>
        </p:sp>
        <p:sp>
          <p:nvSpPr>
            <p:cNvPr id="1243" name="Google Shape;3509;p61"/>
            <p:cNvSpPr/>
            <p:nvPr/>
          </p:nvSpPr>
          <p:spPr>
            <a:xfrm>
              <a:off x="4555800" y="3012840"/>
              <a:ext cx="259920" cy="453960"/>
            </a:xfrm>
            <a:custGeom>
              <a:avLst/>
              <a:gdLst/>
              <a:ahLst/>
              <a:cxnLst/>
              <a:rect l="l" t="t" r="r" b="b"/>
              <a:pathLst>
                <a:path w="13020" h="22732">
                  <a:moveTo>
                    <a:pt x="7975" y="0"/>
                  </a:moveTo>
                  <a:cubicBezTo>
                    <a:pt x="7915" y="0"/>
                    <a:pt x="7857" y="24"/>
                    <a:pt x="7812" y="69"/>
                  </a:cubicBezTo>
                  <a:cubicBezTo>
                    <a:pt x="7683" y="166"/>
                    <a:pt x="7683" y="326"/>
                    <a:pt x="7780" y="455"/>
                  </a:cubicBezTo>
                  <a:lnTo>
                    <a:pt x="8920" y="1785"/>
                  </a:lnTo>
                  <a:lnTo>
                    <a:pt x="8920" y="1785"/>
                  </a:lnTo>
                  <a:cubicBezTo>
                    <a:pt x="8946" y="1967"/>
                    <a:pt x="9005" y="2366"/>
                    <a:pt x="9098" y="2898"/>
                  </a:cubicBezTo>
                  <a:cubicBezTo>
                    <a:pt x="9451" y="5148"/>
                    <a:pt x="10223" y="9970"/>
                    <a:pt x="10641" y="12798"/>
                  </a:cubicBezTo>
                  <a:cubicBezTo>
                    <a:pt x="10930" y="14663"/>
                    <a:pt x="11412" y="16045"/>
                    <a:pt x="11798" y="17074"/>
                  </a:cubicBezTo>
                  <a:cubicBezTo>
                    <a:pt x="11991" y="17588"/>
                    <a:pt x="12184" y="18038"/>
                    <a:pt x="12280" y="18359"/>
                  </a:cubicBezTo>
                  <a:cubicBezTo>
                    <a:pt x="12409" y="18713"/>
                    <a:pt x="12505" y="19002"/>
                    <a:pt x="12505" y="19163"/>
                  </a:cubicBezTo>
                  <a:lnTo>
                    <a:pt x="12473" y="19227"/>
                  </a:lnTo>
                  <a:cubicBezTo>
                    <a:pt x="12441" y="19613"/>
                    <a:pt x="12216" y="20384"/>
                    <a:pt x="11798" y="21060"/>
                  </a:cubicBezTo>
                  <a:cubicBezTo>
                    <a:pt x="11605" y="21381"/>
                    <a:pt x="11348" y="21670"/>
                    <a:pt x="11091" y="21863"/>
                  </a:cubicBezTo>
                  <a:cubicBezTo>
                    <a:pt x="10834" y="22088"/>
                    <a:pt x="10544" y="22185"/>
                    <a:pt x="10223" y="22185"/>
                  </a:cubicBezTo>
                  <a:lnTo>
                    <a:pt x="10030" y="22185"/>
                  </a:lnTo>
                  <a:cubicBezTo>
                    <a:pt x="9709" y="22152"/>
                    <a:pt x="9291" y="21863"/>
                    <a:pt x="8873" y="21413"/>
                  </a:cubicBezTo>
                  <a:cubicBezTo>
                    <a:pt x="8230" y="20706"/>
                    <a:pt x="7555" y="19645"/>
                    <a:pt x="6912" y="18456"/>
                  </a:cubicBezTo>
                  <a:cubicBezTo>
                    <a:pt x="6269" y="17266"/>
                    <a:pt x="5658" y="16013"/>
                    <a:pt x="5112" y="14920"/>
                  </a:cubicBezTo>
                  <a:cubicBezTo>
                    <a:pt x="3633" y="11963"/>
                    <a:pt x="547" y="6948"/>
                    <a:pt x="547" y="6948"/>
                  </a:cubicBezTo>
                  <a:cubicBezTo>
                    <a:pt x="483" y="6862"/>
                    <a:pt x="390" y="6819"/>
                    <a:pt x="297" y="6819"/>
                  </a:cubicBezTo>
                  <a:cubicBezTo>
                    <a:pt x="251" y="6819"/>
                    <a:pt x="204" y="6830"/>
                    <a:pt x="162" y="6852"/>
                  </a:cubicBezTo>
                  <a:cubicBezTo>
                    <a:pt x="33" y="6916"/>
                    <a:pt x="1" y="7109"/>
                    <a:pt x="65" y="7237"/>
                  </a:cubicBezTo>
                  <a:cubicBezTo>
                    <a:pt x="65" y="7237"/>
                    <a:pt x="258" y="7527"/>
                    <a:pt x="580" y="8041"/>
                  </a:cubicBezTo>
                  <a:cubicBezTo>
                    <a:pt x="1512" y="9616"/>
                    <a:pt x="3537" y="12991"/>
                    <a:pt x="4630" y="15145"/>
                  </a:cubicBezTo>
                  <a:cubicBezTo>
                    <a:pt x="5369" y="16591"/>
                    <a:pt x="6205" y="18392"/>
                    <a:pt x="7105" y="19870"/>
                  </a:cubicBezTo>
                  <a:cubicBezTo>
                    <a:pt x="7555" y="20609"/>
                    <a:pt x="8005" y="21285"/>
                    <a:pt x="8487" y="21767"/>
                  </a:cubicBezTo>
                  <a:cubicBezTo>
                    <a:pt x="8937" y="22281"/>
                    <a:pt x="9419" y="22635"/>
                    <a:pt x="9934" y="22699"/>
                  </a:cubicBezTo>
                  <a:cubicBezTo>
                    <a:pt x="10030" y="22731"/>
                    <a:pt x="10126" y="22731"/>
                    <a:pt x="10223" y="22731"/>
                  </a:cubicBezTo>
                  <a:cubicBezTo>
                    <a:pt x="10673" y="22731"/>
                    <a:pt x="11091" y="22570"/>
                    <a:pt x="11412" y="22313"/>
                  </a:cubicBezTo>
                  <a:cubicBezTo>
                    <a:pt x="11926" y="21895"/>
                    <a:pt x="12312" y="21349"/>
                    <a:pt x="12569" y="20770"/>
                  </a:cubicBezTo>
                  <a:cubicBezTo>
                    <a:pt x="12827" y="20192"/>
                    <a:pt x="12987" y="19645"/>
                    <a:pt x="13019" y="19292"/>
                  </a:cubicBezTo>
                  <a:lnTo>
                    <a:pt x="13019" y="19163"/>
                  </a:lnTo>
                  <a:cubicBezTo>
                    <a:pt x="13019" y="18874"/>
                    <a:pt x="12923" y="18552"/>
                    <a:pt x="12794" y="18199"/>
                  </a:cubicBezTo>
                  <a:cubicBezTo>
                    <a:pt x="12409" y="17074"/>
                    <a:pt x="11605" y="15434"/>
                    <a:pt x="11187" y="12734"/>
                  </a:cubicBezTo>
                  <a:cubicBezTo>
                    <a:pt x="10609" y="8941"/>
                    <a:pt x="9419" y="1612"/>
                    <a:pt x="9419" y="1612"/>
                  </a:cubicBezTo>
                  <a:cubicBezTo>
                    <a:pt x="9419" y="1548"/>
                    <a:pt x="9387" y="1516"/>
                    <a:pt x="9355" y="1484"/>
                  </a:cubicBezTo>
                  <a:lnTo>
                    <a:pt x="8166" y="101"/>
                  </a:lnTo>
                  <a:cubicBezTo>
                    <a:pt x="8114" y="32"/>
                    <a:pt x="8044" y="0"/>
                    <a:pt x="7975"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44" name="Google Shape;3510;p61"/>
            <p:cNvSpPr/>
            <p:nvPr/>
          </p:nvSpPr>
          <p:spPr>
            <a:xfrm>
              <a:off x="4698000" y="3349440"/>
              <a:ext cx="118080" cy="111960"/>
            </a:xfrm>
            <a:custGeom>
              <a:avLst/>
              <a:gdLst/>
              <a:ahLst/>
              <a:cxnLst/>
              <a:rect l="l" t="t" r="r" b="b"/>
              <a:pathLst>
                <a:path w="5916" h="5613">
                  <a:moveTo>
                    <a:pt x="4983" y="1"/>
                  </a:moveTo>
                  <a:cubicBezTo>
                    <a:pt x="4501" y="547"/>
                    <a:pt x="3762" y="1158"/>
                    <a:pt x="2605" y="1672"/>
                  </a:cubicBezTo>
                  <a:cubicBezTo>
                    <a:pt x="1544" y="2154"/>
                    <a:pt x="644" y="2379"/>
                    <a:pt x="1" y="2476"/>
                  </a:cubicBezTo>
                  <a:cubicBezTo>
                    <a:pt x="965" y="4147"/>
                    <a:pt x="1962" y="5465"/>
                    <a:pt x="2862" y="5594"/>
                  </a:cubicBezTo>
                  <a:cubicBezTo>
                    <a:pt x="2944" y="5606"/>
                    <a:pt x="3025" y="5612"/>
                    <a:pt x="3104" y="5612"/>
                  </a:cubicBezTo>
                  <a:cubicBezTo>
                    <a:pt x="4660" y="5612"/>
                    <a:pt x="5566" y="3299"/>
                    <a:pt x="5658" y="2411"/>
                  </a:cubicBezTo>
                  <a:cubicBezTo>
                    <a:pt x="5690" y="1865"/>
                    <a:pt x="5915" y="290"/>
                    <a:pt x="4983"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45" name="Google Shape;3511;p61"/>
            <p:cNvSpPr/>
            <p:nvPr/>
          </p:nvSpPr>
          <p:spPr>
            <a:xfrm>
              <a:off x="4692240" y="3344040"/>
              <a:ext cx="124920" cy="122760"/>
            </a:xfrm>
            <a:custGeom>
              <a:avLst/>
              <a:gdLst/>
              <a:ahLst/>
              <a:cxnLst/>
              <a:rect l="l" t="t" r="r" b="b"/>
              <a:pathLst>
                <a:path w="6269" h="6153">
                  <a:moveTo>
                    <a:pt x="5359" y="606"/>
                  </a:moveTo>
                  <a:cubicBezTo>
                    <a:pt x="5470" y="689"/>
                    <a:pt x="5548" y="817"/>
                    <a:pt x="5594" y="977"/>
                  </a:cubicBezTo>
                  <a:cubicBezTo>
                    <a:pt x="5690" y="1202"/>
                    <a:pt x="5722" y="1523"/>
                    <a:pt x="5722" y="1813"/>
                  </a:cubicBezTo>
                  <a:cubicBezTo>
                    <a:pt x="5722" y="2166"/>
                    <a:pt x="5690" y="2455"/>
                    <a:pt x="5658" y="2648"/>
                  </a:cubicBezTo>
                  <a:cubicBezTo>
                    <a:pt x="5626" y="3034"/>
                    <a:pt x="5401" y="3805"/>
                    <a:pt x="4983" y="4481"/>
                  </a:cubicBezTo>
                  <a:cubicBezTo>
                    <a:pt x="4790" y="4802"/>
                    <a:pt x="4533" y="5091"/>
                    <a:pt x="4276" y="5284"/>
                  </a:cubicBezTo>
                  <a:cubicBezTo>
                    <a:pt x="4019" y="5509"/>
                    <a:pt x="3729" y="5606"/>
                    <a:pt x="3408" y="5606"/>
                  </a:cubicBezTo>
                  <a:lnTo>
                    <a:pt x="3215" y="5606"/>
                  </a:lnTo>
                  <a:cubicBezTo>
                    <a:pt x="2861" y="5541"/>
                    <a:pt x="2411" y="5252"/>
                    <a:pt x="1929" y="4706"/>
                  </a:cubicBezTo>
                  <a:cubicBezTo>
                    <a:pt x="1540" y="4233"/>
                    <a:pt x="1126" y="3615"/>
                    <a:pt x="709" y="2936"/>
                  </a:cubicBezTo>
                  <a:lnTo>
                    <a:pt x="709" y="2936"/>
                  </a:lnTo>
                  <a:cubicBezTo>
                    <a:pt x="1328" y="2816"/>
                    <a:pt x="2094" y="2593"/>
                    <a:pt x="2990" y="2198"/>
                  </a:cubicBezTo>
                  <a:cubicBezTo>
                    <a:pt x="4077" y="1728"/>
                    <a:pt x="4842" y="1123"/>
                    <a:pt x="5359" y="606"/>
                  </a:cubicBezTo>
                  <a:close/>
                  <a:moveTo>
                    <a:pt x="5292" y="0"/>
                  </a:moveTo>
                  <a:cubicBezTo>
                    <a:pt x="5212" y="0"/>
                    <a:pt x="5128" y="37"/>
                    <a:pt x="5079" y="109"/>
                  </a:cubicBezTo>
                  <a:cubicBezTo>
                    <a:pt x="4629" y="591"/>
                    <a:pt x="3922" y="1202"/>
                    <a:pt x="2765" y="1716"/>
                  </a:cubicBezTo>
                  <a:cubicBezTo>
                    <a:pt x="1736" y="2166"/>
                    <a:pt x="868" y="2391"/>
                    <a:pt x="258" y="2488"/>
                  </a:cubicBezTo>
                  <a:cubicBezTo>
                    <a:pt x="161" y="2488"/>
                    <a:pt x="97" y="2552"/>
                    <a:pt x="33" y="2648"/>
                  </a:cubicBezTo>
                  <a:cubicBezTo>
                    <a:pt x="1" y="2713"/>
                    <a:pt x="1" y="2809"/>
                    <a:pt x="65" y="2873"/>
                  </a:cubicBezTo>
                  <a:cubicBezTo>
                    <a:pt x="547" y="3709"/>
                    <a:pt x="1029" y="4481"/>
                    <a:pt x="1543" y="5059"/>
                  </a:cubicBezTo>
                  <a:cubicBezTo>
                    <a:pt x="2026" y="5638"/>
                    <a:pt x="2540" y="6056"/>
                    <a:pt x="3119" y="6120"/>
                  </a:cubicBezTo>
                  <a:cubicBezTo>
                    <a:pt x="3215" y="6152"/>
                    <a:pt x="3311" y="6152"/>
                    <a:pt x="3408" y="6152"/>
                  </a:cubicBezTo>
                  <a:cubicBezTo>
                    <a:pt x="3858" y="6152"/>
                    <a:pt x="4276" y="5991"/>
                    <a:pt x="4597" y="5734"/>
                  </a:cubicBezTo>
                  <a:cubicBezTo>
                    <a:pt x="5111" y="5316"/>
                    <a:pt x="5497" y="4770"/>
                    <a:pt x="5754" y="4191"/>
                  </a:cubicBezTo>
                  <a:cubicBezTo>
                    <a:pt x="6012" y="3613"/>
                    <a:pt x="6172" y="3066"/>
                    <a:pt x="6204" y="2713"/>
                  </a:cubicBezTo>
                  <a:cubicBezTo>
                    <a:pt x="6237" y="2520"/>
                    <a:pt x="6269" y="2198"/>
                    <a:pt x="6269" y="1813"/>
                  </a:cubicBezTo>
                  <a:cubicBezTo>
                    <a:pt x="6269" y="1491"/>
                    <a:pt x="6237" y="1137"/>
                    <a:pt x="6108" y="784"/>
                  </a:cubicBezTo>
                  <a:cubicBezTo>
                    <a:pt x="5979" y="462"/>
                    <a:pt x="5754" y="141"/>
                    <a:pt x="5369" y="12"/>
                  </a:cubicBezTo>
                  <a:cubicBezTo>
                    <a:pt x="5345" y="4"/>
                    <a:pt x="5318" y="0"/>
                    <a:pt x="5292"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46" name="Google Shape;3512;p61"/>
            <p:cNvSpPr/>
            <p:nvPr/>
          </p:nvSpPr>
          <p:spPr>
            <a:xfrm>
              <a:off x="4457160" y="2497320"/>
              <a:ext cx="142200" cy="74880"/>
            </a:xfrm>
            <a:custGeom>
              <a:avLst/>
              <a:gdLst/>
              <a:ahLst/>
              <a:cxnLst/>
              <a:rect l="l" t="t" r="r" b="b"/>
              <a:pathLst>
                <a:path w="7137" h="3759">
                  <a:moveTo>
                    <a:pt x="4044" y="1"/>
                  </a:moveTo>
                  <a:cubicBezTo>
                    <a:pt x="2559" y="1"/>
                    <a:pt x="781" y="285"/>
                    <a:pt x="611" y="769"/>
                  </a:cubicBezTo>
                  <a:cubicBezTo>
                    <a:pt x="483" y="1155"/>
                    <a:pt x="1" y="2312"/>
                    <a:pt x="1254" y="3759"/>
                  </a:cubicBezTo>
                  <a:cubicBezTo>
                    <a:pt x="2144" y="3303"/>
                    <a:pt x="3430" y="2832"/>
                    <a:pt x="4904" y="2832"/>
                  </a:cubicBezTo>
                  <a:cubicBezTo>
                    <a:pt x="5613" y="2832"/>
                    <a:pt x="6365" y="2941"/>
                    <a:pt x="7137" y="3212"/>
                  </a:cubicBezTo>
                  <a:cubicBezTo>
                    <a:pt x="6847" y="1734"/>
                    <a:pt x="6622" y="544"/>
                    <a:pt x="6622" y="544"/>
                  </a:cubicBezTo>
                  <a:cubicBezTo>
                    <a:pt x="6622" y="544"/>
                    <a:pt x="6783" y="384"/>
                    <a:pt x="5337" y="94"/>
                  </a:cubicBezTo>
                  <a:cubicBezTo>
                    <a:pt x="4981" y="31"/>
                    <a:pt x="4528" y="1"/>
                    <a:pt x="4044"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47" name="Google Shape;3513;p61"/>
            <p:cNvSpPr/>
            <p:nvPr/>
          </p:nvSpPr>
          <p:spPr>
            <a:xfrm>
              <a:off x="4457160" y="2498040"/>
              <a:ext cx="68400" cy="74160"/>
            </a:xfrm>
            <a:custGeom>
              <a:avLst/>
              <a:gdLst/>
              <a:ahLst/>
              <a:cxnLst/>
              <a:rect l="l" t="t" r="r" b="b"/>
              <a:pathLst>
                <a:path w="3441" h="3729">
                  <a:moveTo>
                    <a:pt x="3440" y="0"/>
                  </a:moveTo>
                  <a:lnTo>
                    <a:pt x="3440" y="0"/>
                  </a:lnTo>
                  <a:cubicBezTo>
                    <a:pt x="2122" y="64"/>
                    <a:pt x="772" y="322"/>
                    <a:pt x="611" y="739"/>
                  </a:cubicBezTo>
                  <a:cubicBezTo>
                    <a:pt x="483" y="1125"/>
                    <a:pt x="1" y="2282"/>
                    <a:pt x="1254" y="3729"/>
                  </a:cubicBezTo>
                  <a:cubicBezTo>
                    <a:pt x="1833" y="3440"/>
                    <a:pt x="2572" y="3118"/>
                    <a:pt x="3440" y="2957"/>
                  </a:cubicBezTo>
                  <a:cubicBezTo>
                    <a:pt x="3440" y="2668"/>
                    <a:pt x="3408" y="2379"/>
                    <a:pt x="3408" y="2154"/>
                  </a:cubicBezTo>
                  <a:cubicBezTo>
                    <a:pt x="3376" y="1607"/>
                    <a:pt x="3408" y="868"/>
                    <a:pt x="3440" y="0"/>
                  </a:cubicBezTo>
                  <a:close/>
                </a:path>
              </a:pathLst>
            </a:custGeom>
            <a:solidFill>
              <a:srgbClr val="77C6FC"/>
            </a:solidFill>
            <a:ln w="0">
              <a:noFill/>
            </a:ln>
          </p:spPr>
          <p:style>
            <a:lnRef idx="0">
              <a:scrgbClr r="0" g="0" b="0"/>
            </a:lnRef>
            <a:fillRef idx="0">
              <a:scrgbClr r="0" g="0" b="0"/>
            </a:fillRef>
            <a:effectRef idx="0">
              <a:scrgbClr r="0" g="0" b="0"/>
            </a:effectRef>
            <a:fontRef idx="minor"/>
          </p:style>
        </p:sp>
        <p:sp>
          <p:nvSpPr>
            <p:cNvPr id="1248" name="Google Shape;3514;p61"/>
            <p:cNvSpPr/>
            <p:nvPr/>
          </p:nvSpPr>
          <p:spPr>
            <a:xfrm>
              <a:off x="4465440" y="2498040"/>
              <a:ext cx="60120" cy="74160"/>
            </a:xfrm>
            <a:custGeom>
              <a:avLst/>
              <a:gdLst/>
              <a:ahLst/>
              <a:cxnLst/>
              <a:rect l="l" t="t" r="r" b="b"/>
              <a:pathLst>
                <a:path w="3023" h="3729">
                  <a:moveTo>
                    <a:pt x="3022" y="0"/>
                  </a:moveTo>
                  <a:lnTo>
                    <a:pt x="3022" y="0"/>
                  </a:lnTo>
                  <a:cubicBezTo>
                    <a:pt x="1704" y="64"/>
                    <a:pt x="386" y="322"/>
                    <a:pt x="193" y="739"/>
                  </a:cubicBezTo>
                  <a:cubicBezTo>
                    <a:pt x="129" y="932"/>
                    <a:pt x="1" y="1286"/>
                    <a:pt x="1" y="1736"/>
                  </a:cubicBezTo>
                  <a:cubicBezTo>
                    <a:pt x="1" y="2218"/>
                    <a:pt x="129" y="2797"/>
                    <a:pt x="611" y="3407"/>
                  </a:cubicBezTo>
                  <a:cubicBezTo>
                    <a:pt x="676" y="3504"/>
                    <a:pt x="772" y="3632"/>
                    <a:pt x="836" y="3729"/>
                  </a:cubicBezTo>
                  <a:cubicBezTo>
                    <a:pt x="1061" y="3632"/>
                    <a:pt x="1254" y="3536"/>
                    <a:pt x="1479" y="3440"/>
                  </a:cubicBezTo>
                  <a:lnTo>
                    <a:pt x="1511" y="3440"/>
                  </a:lnTo>
                  <a:cubicBezTo>
                    <a:pt x="1961" y="3247"/>
                    <a:pt x="2444" y="3086"/>
                    <a:pt x="3022" y="2957"/>
                  </a:cubicBezTo>
                  <a:cubicBezTo>
                    <a:pt x="3022" y="2668"/>
                    <a:pt x="2990" y="2379"/>
                    <a:pt x="2990" y="2154"/>
                  </a:cubicBezTo>
                  <a:cubicBezTo>
                    <a:pt x="2990" y="1961"/>
                    <a:pt x="2990" y="1736"/>
                    <a:pt x="2990" y="1511"/>
                  </a:cubicBezTo>
                  <a:cubicBezTo>
                    <a:pt x="2990" y="1093"/>
                    <a:pt x="2990" y="547"/>
                    <a:pt x="3022" y="0"/>
                  </a:cubicBezTo>
                  <a:close/>
                </a:path>
              </a:pathLst>
            </a:custGeom>
            <a:solidFill>
              <a:srgbClr val="BBE3FE"/>
            </a:solidFill>
            <a:ln w="0">
              <a:noFill/>
            </a:ln>
          </p:spPr>
          <p:style>
            <a:lnRef idx="0">
              <a:scrgbClr r="0" g="0" b="0"/>
            </a:lnRef>
            <a:fillRef idx="0">
              <a:scrgbClr r="0" g="0" b="0"/>
            </a:fillRef>
            <a:effectRef idx="0">
              <a:scrgbClr r="0" g="0" b="0"/>
            </a:effectRef>
            <a:fontRef idx="minor"/>
          </p:style>
        </p:sp>
        <p:sp>
          <p:nvSpPr>
            <p:cNvPr id="1249" name="Google Shape;3515;p61"/>
            <p:cNvSpPr/>
            <p:nvPr/>
          </p:nvSpPr>
          <p:spPr>
            <a:xfrm>
              <a:off x="4459680" y="2492280"/>
              <a:ext cx="145440" cy="85320"/>
            </a:xfrm>
            <a:custGeom>
              <a:avLst/>
              <a:gdLst/>
              <a:ahLst/>
              <a:cxnLst/>
              <a:rect l="l" t="t" r="r" b="b"/>
              <a:pathLst>
                <a:path w="7298" h="4279">
                  <a:moveTo>
                    <a:pt x="3922" y="515"/>
                  </a:moveTo>
                  <a:cubicBezTo>
                    <a:pt x="4404" y="515"/>
                    <a:pt x="4822" y="547"/>
                    <a:pt x="5175" y="612"/>
                  </a:cubicBezTo>
                  <a:cubicBezTo>
                    <a:pt x="5722" y="740"/>
                    <a:pt x="6043" y="837"/>
                    <a:pt x="6172" y="901"/>
                  </a:cubicBezTo>
                  <a:lnTo>
                    <a:pt x="6247" y="926"/>
                  </a:lnTo>
                  <a:lnTo>
                    <a:pt x="6247" y="926"/>
                  </a:lnTo>
                  <a:cubicBezTo>
                    <a:pt x="6289" y="1149"/>
                    <a:pt x="6451" y="1999"/>
                    <a:pt x="6660" y="3074"/>
                  </a:cubicBezTo>
                  <a:lnTo>
                    <a:pt x="6660" y="3074"/>
                  </a:lnTo>
                  <a:cubicBezTo>
                    <a:pt x="6008" y="2894"/>
                    <a:pt x="5367" y="2830"/>
                    <a:pt x="4790" y="2830"/>
                  </a:cubicBezTo>
                  <a:cubicBezTo>
                    <a:pt x="3359" y="2830"/>
                    <a:pt x="2121" y="3244"/>
                    <a:pt x="1231" y="3689"/>
                  </a:cubicBezTo>
                  <a:lnTo>
                    <a:pt x="1231" y="3689"/>
                  </a:lnTo>
                  <a:cubicBezTo>
                    <a:pt x="687" y="3040"/>
                    <a:pt x="547" y="2477"/>
                    <a:pt x="547" y="2026"/>
                  </a:cubicBezTo>
                  <a:cubicBezTo>
                    <a:pt x="547" y="1608"/>
                    <a:pt x="675" y="1319"/>
                    <a:pt x="740" y="1126"/>
                  </a:cubicBezTo>
                  <a:cubicBezTo>
                    <a:pt x="740" y="1094"/>
                    <a:pt x="868" y="997"/>
                    <a:pt x="1061" y="933"/>
                  </a:cubicBezTo>
                  <a:cubicBezTo>
                    <a:pt x="1350" y="804"/>
                    <a:pt x="1800" y="708"/>
                    <a:pt x="2315" y="644"/>
                  </a:cubicBezTo>
                  <a:cubicBezTo>
                    <a:pt x="2829" y="579"/>
                    <a:pt x="3375" y="515"/>
                    <a:pt x="3922" y="515"/>
                  </a:cubicBezTo>
                  <a:close/>
                  <a:moveTo>
                    <a:pt x="3922" y="1"/>
                  </a:moveTo>
                  <a:cubicBezTo>
                    <a:pt x="3150" y="1"/>
                    <a:pt x="2315" y="65"/>
                    <a:pt x="1640" y="194"/>
                  </a:cubicBezTo>
                  <a:cubicBezTo>
                    <a:pt x="1318" y="290"/>
                    <a:pt x="1029" y="354"/>
                    <a:pt x="772" y="483"/>
                  </a:cubicBezTo>
                  <a:cubicBezTo>
                    <a:pt x="643" y="515"/>
                    <a:pt x="547" y="579"/>
                    <a:pt x="450" y="644"/>
                  </a:cubicBezTo>
                  <a:cubicBezTo>
                    <a:pt x="354" y="740"/>
                    <a:pt x="290" y="837"/>
                    <a:pt x="225" y="933"/>
                  </a:cubicBezTo>
                  <a:cubicBezTo>
                    <a:pt x="161" y="1126"/>
                    <a:pt x="32" y="1512"/>
                    <a:pt x="32" y="2026"/>
                  </a:cubicBezTo>
                  <a:cubicBezTo>
                    <a:pt x="0" y="2637"/>
                    <a:pt x="225" y="3408"/>
                    <a:pt x="932" y="4212"/>
                  </a:cubicBezTo>
                  <a:cubicBezTo>
                    <a:pt x="992" y="4251"/>
                    <a:pt x="1064" y="4279"/>
                    <a:pt x="1133" y="4279"/>
                  </a:cubicBezTo>
                  <a:cubicBezTo>
                    <a:pt x="1176" y="4279"/>
                    <a:pt x="1217" y="4268"/>
                    <a:pt x="1254" y="4244"/>
                  </a:cubicBezTo>
                  <a:cubicBezTo>
                    <a:pt x="2122" y="3826"/>
                    <a:pt x="3343" y="3376"/>
                    <a:pt x="4790" y="3376"/>
                  </a:cubicBezTo>
                  <a:cubicBezTo>
                    <a:pt x="5465" y="3376"/>
                    <a:pt x="6172" y="3472"/>
                    <a:pt x="6943" y="3730"/>
                  </a:cubicBezTo>
                  <a:cubicBezTo>
                    <a:pt x="6961" y="3738"/>
                    <a:pt x="6983" y="3742"/>
                    <a:pt x="7006" y="3742"/>
                  </a:cubicBezTo>
                  <a:cubicBezTo>
                    <a:pt x="7072" y="3742"/>
                    <a:pt x="7154" y="3712"/>
                    <a:pt x="7201" y="3665"/>
                  </a:cubicBezTo>
                  <a:cubicBezTo>
                    <a:pt x="7265" y="3601"/>
                    <a:pt x="7297" y="3505"/>
                    <a:pt x="7265" y="3408"/>
                  </a:cubicBezTo>
                  <a:cubicBezTo>
                    <a:pt x="6976" y="1929"/>
                    <a:pt x="6751" y="772"/>
                    <a:pt x="6751" y="772"/>
                  </a:cubicBezTo>
                  <a:lnTo>
                    <a:pt x="6749" y="772"/>
                  </a:lnTo>
                  <a:lnTo>
                    <a:pt x="6749" y="772"/>
                  </a:lnTo>
                  <a:cubicBezTo>
                    <a:pt x="6740" y="660"/>
                    <a:pt x="6681" y="577"/>
                    <a:pt x="6622" y="547"/>
                  </a:cubicBezTo>
                  <a:cubicBezTo>
                    <a:pt x="6526" y="451"/>
                    <a:pt x="6429" y="387"/>
                    <a:pt x="6204" y="322"/>
                  </a:cubicBezTo>
                  <a:cubicBezTo>
                    <a:pt x="6011" y="258"/>
                    <a:pt x="5722" y="194"/>
                    <a:pt x="5272" y="97"/>
                  </a:cubicBezTo>
                  <a:cubicBezTo>
                    <a:pt x="4886" y="33"/>
                    <a:pt x="4404" y="1"/>
                    <a:pt x="3922"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50" name="Google Shape;3516;p61"/>
            <p:cNvSpPr/>
            <p:nvPr/>
          </p:nvSpPr>
          <p:spPr>
            <a:xfrm>
              <a:off x="4500720" y="3161160"/>
              <a:ext cx="109440" cy="77040"/>
            </a:xfrm>
            <a:custGeom>
              <a:avLst/>
              <a:gdLst/>
              <a:ahLst/>
              <a:cxnLst/>
              <a:rect l="l" t="t" r="r" b="b"/>
              <a:pathLst>
                <a:path w="5498" h="3863">
                  <a:moveTo>
                    <a:pt x="315" y="0"/>
                  </a:moveTo>
                  <a:cubicBezTo>
                    <a:pt x="222" y="0"/>
                    <a:pt x="129" y="43"/>
                    <a:pt x="65" y="129"/>
                  </a:cubicBezTo>
                  <a:cubicBezTo>
                    <a:pt x="0" y="257"/>
                    <a:pt x="65" y="418"/>
                    <a:pt x="193" y="515"/>
                  </a:cubicBezTo>
                  <a:cubicBezTo>
                    <a:pt x="1640" y="1318"/>
                    <a:pt x="2829" y="2122"/>
                    <a:pt x="3697" y="2765"/>
                  </a:cubicBezTo>
                  <a:cubicBezTo>
                    <a:pt x="4115" y="3054"/>
                    <a:pt x="4436" y="3311"/>
                    <a:pt x="4661" y="3504"/>
                  </a:cubicBezTo>
                  <a:cubicBezTo>
                    <a:pt x="4790" y="3600"/>
                    <a:pt x="4854" y="3665"/>
                    <a:pt x="4919" y="3729"/>
                  </a:cubicBezTo>
                  <a:cubicBezTo>
                    <a:pt x="4983" y="3761"/>
                    <a:pt x="5015" y="3793"/>
                    <a:pt x="5015" y="3793"/>
                  </a:cubicBezTo>
                  <a:cubicBezTo>
                    <a:pt x="5060" y="3838"/>
                    <a:pt x="5125" y="3862"/>
                    <a:pt x="5192" y="3862"/>
                  </a:cubicBezTo>
                  <a:cubicBezTo>
                    <a:pt x="5270" y="3862"/>
                    <a:pt x="5349" y="3830"/>
                    <a:pt x="5401" y="3761"/>
                  </a:cubicBezTo>
                  <a:cubicBezTo>
                    <a:pt x="5497" y="3665"/>
                    <a:pt x="5465" y="3472"/>
                    <a:pt x="5369" y="3375"/>
                  </a:cubicBezTo>
                  <a:cubicBezTo>
                    <a:pt x="5369" y="3375"/>
                    <a:pt x="3376" y="1672"/>
                    <a:pt x="451" y="32"/>
                  </a:cubicBezTo>
                  <a:cubicBezTo>
                    <a:pt x="408" y="11"/>
                    <a:pt x="361" y="0"/>
                    <a:pt x="315"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51" name="Google Shape;3517;p61"/>
            <p:cNvSpPr/>
            <p:nvPr/>
          </p:nvSpPr>
          <p:spPr>
            <a:xfrm>
              <a:off x="4543200" y="2527200"/>
              <a:ext cx="291960" cy="333360"/>
            </a:xfrm>
            <a:custGeom>
              <a:avLst/>
              <a:gdLst/>
              <a:ahLst/>
              <a:cxnLst/>
              <a:rect l="l" t="t" r="r" b="b"/>
              <a:pathLst>
                <a:path w="14626" h="16699">
                  <a:moveTo>
                    <a:pt x="9268" y="1"/>
                  </a:moveTo>
                  <a:cubicBezTo>
                    <a:pt x="8970" y="1"/>
                    <a:pt x="8666" y="38"/>
                    <a:pt x="8358" y="113"/>
                  </a:cubicBezTo>
                  <a:cubicBezTo>
                    <a:pt x="6011" y="660"/>
                    <a:pt x="6429" y="1978"/>
                    <a:pt x="6429" y="1978"/>
                  </a:cubicBezTo>
                  <a:cubicBezTo>
                    <a:pt x="6429" y="1978"/>
                    <a:pt x="6018" y="1876"/>
                    <a:pt x="5450" y="1876"/>
                  </a:cubicBezTo>
                  <a:cubicBezTo>
                    <a:pt x="4661" y="1876"/>
                    <a:pt x="3571" y="2072"/>
                    <a:pt x="2861" y="3006"/>
                  </a:cubicBezTo>
                  <a:cubicBezTo>
                    <a:pt x="1639" y="4613"/>
                    <a:pt x="2475" y="6221"/>
                    <a:pt x="2475" y="6221"/>
                  </a:cubicBezTo>
                  <a:cubicBezTo>
                    <a:pt x="2475" y="6221"/>
                    <a:pt x="868" y="7539"/>
                    <a:pt x="418" y="9821"/>
                  </a:cubicBezTo>
                  <a:cubicBezTo>
                    <a:pt x="0" y="12103"/>
                    <a:pt x="3279" y="16218"/>
                    <a:pt x="4050" y="16603"/>
                  </a:cubicBezTo>
                  <a:cubicBezTo>
                    <a:pt x="4169" y="16670"/>
                    <a:pt x="4292" y="16699"/>
                    <a:pt x="4414" y="16699"/>
                  </a:cubicBezTo>
                  <a:cubicBezTo>
                    <a:pt x="5055" y="16699"/>
                    <a:pt x="5690" y="15928"/>
                    <a:pt x="5690" y="15928"/>
                  </a:cubicBezTo>
                  <a:cubicBezTo>
                    <a:pt x="5690" y="15928"/>
                    <a:pt x="4982" y="13614"/>
                    <a:pt x="5561" y="13453"/>
                  </a:cubicBezTo>
                  <a:cubicBezTo>
                    <a:pt x="5599" y="13441"/>
                    <a:pt x="5638" y="13435"/>
                    <a:pt x="5680" y="13435"/>
                  </a:cubicBezTo>
                  <a:cubicBezTo>
                    <a:pt x="6269" y="13435"/>
                    <a:pt x="7168" y="14643"/>
                    <a:pt x="7168" y="14643"/>
                  </a:cubicBezTo>
                  <a:cubicBezTo>
                    <a:pt x="7168" y="14643"/>
                    <a:pt x="7303" y="14828"/>
                    <a:pt x="7499" y="14828"/>
                  </a:cubicBezTo>
                  <a:cubicBezTo>
                    <a:pt x="7686" y="14828"/>
                    <a:pt x="7929" y="14659"/>
                    <a:pt x="8165" y="14000"/>
                  </a:cubicBezTo>
                  <a:cubicBezTo>
                    <a:pt x="8647" y="12617"/>
                    <a:pt x="8679" y="11107"/>
                    <a:pt x="8679" y="11107"/>
                  </a:cubicBezTo>
                  <a:cubicBezTo>
                    <a:pt x="8679" y="11107"/>
                    <a:pt x="14626" y="8471"/>
                    <a:pt x="13726" y="4838"/>
                  </a:cubicBezTo>
                  <a:cubicBezTo>
                    <a:pt x="12970" y="1677"/>
                    <a:pt x="11265" y="1"/>
                    <a:pt x="9268"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52" name="Google Shape;3518;p61"/>
            <p:cNvSpPr/>
            <p:nvPr/>
          </p:nvSpPr>
          <p:spPr>
            <a:xfrm>
              <a:off x="4545720" y="2521800"/>
              <a:ext cx="278640" cy="344160"/>
            </a:xfrm>
            <a:custGeom>
              <a:avLst/>
              <a:gdLst/>
              <a:ahLst/>
              <a:cxnLst/>
              <a:rect l="l" t="t" r="r" b="b"/>
              <a:pathLst>
                <a:path w="13952" h="17239">
                  <a:moveTo>
                    <a:pt x="9130" y="547"/>
                  </a:moveTo>
                  <a:cubicBezTo>
                    <a:pt x="10062" y="547"/>
                    <a:pt x="10898" y="933"/>
                    <a:pt x="11637" y="1672"/>
                  </a:cubicBezTo>
                  <a:cubicBezTo>
                    <a:pt x="12376" y="2443"/>
                    <a:pt x="12955" y="3601"/>
                    <a:pt x="13341" y="5176"/>
                  </a:cubicBezTo>
                  <a:cubicBezTo>
                    <a:pt x="13405" y="5401"/>
                    <a:pt x="13437" y="5626"/>
                    <a:pt x="13437" y="5851"/>
                  </a:cubicBezTo>
                  <a:cubicBezTo>
                    <a:pt x="13437" y="6590"/>
                    <a:pt x="13148" y="7297"/>
                    <a:pt x="12665" y="7940"/>
                  </a:cubicBezTo>
                  <a:cubicBezTo>
                    <a:pt x="11990" y="8872"/>
                    <a:pt x="10930" y="9708"/>
                    <a:pt x="10030" y="10255"/>
                  </a:cubicBezTo>
                  <a:cubicBezTo>
                    <a:pt x="9612" y="10544"/>
                    <a:pt x="9194" y="10769"/>
                    <a:pt x="8905" y="10897"/>
                  </a:cubicBezTo>
                  <a:cubicBezTo>
                    <a:pt x="8776" y="10994"/>
                    <a:pt x="8647" y="11026"/>
                    <a:pt x="8583" y="11090"/>
                  </a:cubicBezTo>
                  <a:cubicBezTo>
                    <a:pt x="8487" y="11122"/>
                    <a:pt x="8455" y="11122"/>
                    <a:pt x="8455" y="11122"/>
                  </a:cubicBezTo>
                  <a:cubicBezTo>
                    <a:pt x="8358" y="11187"/>
                    <a:pt x="8294" y="11251"/>
                    <a:pt x="8294" y="11380"/>
                  </a:cubicBezTo>
                  <a:lnTo>
                    <a:pt x="8294" y="11444"/>
                  </a:lnTo>
                  <a:cubicBezTo>
                    <a:pt x="8262" y="11733"/>
                    <a:pt x="8197" y="13019"/>
                    <a:pt x="7780" y="14176"/>
                  </a:cubicBezTo>
                  <a:cubicBezTo>
                    <a:pt x="7683" y="14498"/>
                    <a:pt x="7555" y="14658"/>
                    <a:pt x="7490" y="14755"/>
                  </a:cubicBezTo>
                  <a:cubicBezTo>
                    <a:pt x="7394" y="14851"/>
                    <a:pt x="7362" y="14851"/>
                    <a:pt x="7362" y="14851"/>
                  </a:cubicBezTo>
                  <a:lnTo>
                    <a:pt x="7297" y="14819"/>
                  </a:lnTo>
                  <a:lnTo>
                    <a:pt x="7265" y="14787"/>
                  </a:lnTo>
                  <a:cubicBezTo>
                    <a:pt x="7233" y="14755"/>
                    <a:pt x="7008" y="14465"/>
                    <a:pt x="6687" y="14112"/>
                  </a:cubicBezTo>
                  <a:cubicBezTo>
                    <a:pt x="6526" y="13951"/>
                    <a:pt x="6365" y="13790"/>
                    <a:pt x="6172" y="13662"/>
                  </a:cubicBezTo>
                  <a:cubicBezTo>
                    <a:pt x="5979" y="13533"/>
                    <a:pt x="5754" y="13437"/>
                    <a:pt x="5529" y="13437"/>
                  </a:cubicBezTo>
                  <a:cubicBezTo>
                    <a:pt x="5465" y="13437"/>
                    <a:pt x="5401" y="13437"/>
                    <a:pt x="5337" y="13469"/>
                  </a:cubicBezTo>
                  <a:cubicBezTo>
                    <a:pt x="5240" y="13501"/>
                    <a:pt x="5176" y="13533"/>
                    <a:pt x="5112" y="13598"/>
                  </a:cubicBezTo>
                  <a:cubicBezTo>
                    <a:pt x="5015" y="13694"/>
                    <a:pt x="4983" y="13823"/>
                    <a:pt x="4951" y="13919"/>
                  </a:cubicBezTo>
                  <a:cubicBezTo>
                    <a:pt x="4951" y="14048"/>
                    <a:pt x="4919" y="14176"/>
                    <a:pt x="4919" y="14305"/>
                  </a:cubicBezTo>
                  <a:cubicBezTo>
                    <a:pt x="4919" y="14690"/>
                    <a:pt x="5015" y="15173"/>
                    <a:pt x="5112" y="15591"/>
                  </a:cubicBezTo>
                  <a:cubicBezTo>
                    <a:pt x="5169" y="15821"/>
                    <a:pt x="5227" y="16016"/>
                    <a:pt x="5264" y="16137"/>
                  </a:cubicBezTo>
                  <a:lnTo>
                    <a:pt x="5264" y="16137"/>
                  </a:lnTo>
                  <a:cubicBezTo>
                    <a:pt x="5196" y="16208"/>
                    <a:pt x="5085" y="16312"/>
                    <a:pt x="4951" y="16426"/>
                  </a:cubicBezTo>
                  <a:cubicBezTo>
                    <a:pt x="4726" y="16587"/>
                    <a:pt x="4469" y="16716"/>
                    <a:pt x="4276" y="16716"/>
                  </a:cubicBezTo>
                  <a:cubicBezTo>
                    <a:pt x="4179" y="16716"/>
                    <a:pt x="4115" y="16683"/>
                    <a:pt x="4019" y="16651"/>
                  </a:cubicBezTo>
                  <a:cubicBezTo>
                    <a:pt x="3986" y="16619"/>
                    <a:pt x="3858" y="16555"/>
                    <a:pt x="3729" y="16426"/>
                  </a:cubicBezTo>
                  <a:cubicBezTo>
                    <a:pt x="3247" y="15944"/>
                    <a:pt x="2411" y="14948"/>
                    <a:pt x="1736" y="13823"/>
                  </a:cubicBezTo>
                  <a:cubicBezTo>
                    <a:pt x="1061" y="12730"/>
                    <a:pt x="515" y="11476"/>
                    <a:pt x="547" y="10544"/>
                  </a:cubicBezTo>
                  <a:cubicBezTo>
                    <a:pt x="547" y="10415"/>
                    <a:pt x="547" y="10287"/>
                    <a:pt x="579" y="10158"/>
                  </a:cubicBezTo>
                  <a:cubicBezTo>
                    <a:pt x="772" y="9065"/>
                    <a:pt x="1254" y="8197"/>
                    <a:pt x="1704" y="7587"/>
                  </a:cubicBezTo>
                  <a:cubicBezTo>
                    <a:pt x="1929" y="7297"/>
                    <a:pt x="2122" y="7072"/>
                    <a:pt x="2283" y="6912"/>
                  </a:cubicBezTo>
                  <a:cubicBezTo>
                    <a:pt x="2379" y="6847"/>
                    <a:pt x="2444" y="6783"/>
                    <a:pt x="2476" y="6751"/>
                  </a:cubicBezTo>
                  <a:lnTo>
                    <a:pt x="2508" y="6687"/>
                  </a:lnTo>
                  <a:lnTo>
                    <a:pt x="2540" y="6687"/>
                  </a:lnTo>
                  <a:cubicBezTo>
                    <a:pt x="2636" y="6622"/>
                    <a:pt x="2669" y="6461"/>
                    <a:pt x="2604" y="6365"/>
                  </a:cubicBezTo>
                  <a:cubicBezTo>
                    <a:pt x="2572" y="6301"/>
                    <a:pt x="2347" y="5851"/>
                    <a:pt x="2347" y="5176"/>
                  </a:cubicBezTo>
                  <a:cubicBezTo>
                    <a:pt x="2347" y="4661"/>
                    <a:pt x="2476" y="4083"/>
                    <a:pt x="2958" y="3440"/>
                  </a:cubicBezTo>
                  <a:cubicBezTo>
                    <a:pt x="3247" y="3022"/>
                    <a:pt x="3665" y="2765"/>
                    <a:pt x="4083" y="2604"/>
                  </a:cubicBezTo>
                  <a:cubicBezTo>
                    <a:pt x="4501" y="2476"/>
                    <a:pt x="4951" y="2411"/>
                    <a:pt x="5304" y="2411"/>
                  </a:cubicBezTo>
                  <a:cubicBezTo>
                    <a:pt x="5594" y="2411"/>
                    <a:pt x="5819" y="2443"/>
                    <a:pt x="5979" y="2476"/>
                  </a:cubicBezTo>
                  <a:cubicBezTo>
                    <a:pt x="6076" y="2476"/>
                    <a:pt x="6140" y="2476"/>
                    <a:pt x="6172" y="2508"/>
                  </a:cubicBezTo>
                  <a:lnTo>
                    <a:pt x="6237" y="2508"/>
                  </a:lnTo>
                  <a:cubicBezTo>
                    <a:pt x="6262" y="2516"/>
                    <a:pt x="6288" y="2520"/>
                    <a:pt x="6314" y="2520"/>
                  </a:cubicBezTo>
                  <a:cubicBezTo>
                    <a:pt x="6382" y="2520"/>
                    <a:pt x="6447" y="2490"/>
                    <a:pt x="6494" y="2443"/>
                  </a:cubicBezTo>
                  <a:cubicBezTo>
                    <a:pt x="6558" y="2347"/>
                    <a:pt x="6590" y="2251"/>
                    <a:pt x="6558" y="2154"/>
                  </a:cubicBezTo>
                  <a:cubicBezTo>
                    <a:pt x="6558" y="2154"/>
                    <a:pt x="6526" y="2090"/>
                    <a:pt x="6526" y="2026"/>
                  </a:cubicBezTo>
                  <a:cubicBezTo>
                    <a:pt x="6526" y="1865"/>
                    <a:pt x="6590" y="1640"/>
                    <a:pt x="6815" y="1383"/>
                  </a:cubicBezTo>
                  <a:cubicBezTo>
                    <a:pt x="7040" y="1126"/>
                    <a:pt x="7458" y="836"/>
                    <a:pt x="8294" y="643"/>
                  </a:cubicBezTo>
                  <a:cubicBezTo>
                    <a:pt x="8583" y="579"/>
                    <a:pt x="8872" y="547"/>
                    <a:pt x="9130" y="547"/>
                  </a:cubicBezTo>
                  <a:close/>
                  <a:moveTo>
                    <a:pt x="9130" y="0"/>
                  </a:moveTo>
                  <a:cubicBezTo>
                    <a:pt x="8840" y="0"/>
                    <a:pt x="8519" y="33"/>
                    <a:pt x="8197" y="129"/>
                  </a:cubicBezTo>
                  <a:cubicBezTo>
                    <a:pt x="7265" y="322"/>
                    <a:pt x="6719" y="675"/>
                    <a:pt x="6397" y="1029"/>
                  </a:cubicBezTo>
                  <a:cubicBezTo>
                    <a:pt x="6117" y="1338"/>
                    <a:pt x="6032" y="1670"/>
                    <a:pt x="6015" y="1921"/>
                  </a:cubicBezTo>
                  <a:lnTo>
                    <a:pt x="6015" y="1921"/>
                  </a:lnTo>
                  <a:cubicBezTo>
                    <a:pt x="5831" y="1892"/>
                    <a:pt x="5584" y="1865"/>
                    <a:pt x="5304" y="1865"/>
                  </a:cubicBezTo>
                  <a:cubicBezTo>
                    <a:pt x="4887" y="1865"/>
                    <a:pt x="4404" y="1929"/>
                    <a:pt x="3890" y="2122"/>
                  </a:cubicBezTo>
                  <a:cubicBezTo>
                    <a:pt x="3408" y="2283"/>
                    <a:pt x="2894" y="2604"/>
                    <a:pt x="2508" y="3118"/>
                  </a:cubicBezTo>
                  <a:cubicBezTo>
                    <a:pt x="1961" y="3858"/>
                    <a:pt x="1801" y="4597"/>
                    <a:pt x="1801" y="5176"/>
                  </a:cubicBezTo>
                  <a:cubicBezTo>
                    <a:pt x="1801" y="5724"/>
                    <a:pt x="1939" y="6162"/>
                    <a:pt x="2034" y="6407"/>
                  </a:cubicBezTo>
                  <a:lnTo>
                    <a:pt x="2034" y="6407"/>
                  </a:lnTo>
                  <a:cubicBezTo>
                    <a:pt x="1607" y="6815"/>
                    <a:pt x="404" y="8099"/>
                    <a:pt x="33" y="10062"/>
                  </a:cubicBezTo>
                  <a:cubicBezTo>
                    <a:pt x="1" y="10222"/>
                    <a:pt x="1" y="10383"/>
                    <a:pt x="1" y="10544"/>
                  </a:cubicBezTo>
                  <a:cubicBezTo>
                    <a:pt x="1" y="11187"/>
                    <a:pt x="193" y="11862"/>
                    <a:pt x="483" y="12569"/>
                  </a:cubicBezTo>
                  <a:cubicBezTo>
                    <a:pt x="933" y="13598"/>
                    <a:pt x="1608" y="14658"/>
                    <a:pt x="2219" y="15494"/>
                  </a:cubicBezTo>
                  <a:cubicBezTo>
                    <a:pt x="2540" y="15912"/>
                    <a:pt x="2861" y="16266"/>
                    <a:pt x="3119" y="16555"/>
                  </a:cubicBezTo>
                  <a:cubicBezTo>
                    <a:pt x="3376" y="16844"/>
                    <a:pt x="3601" y="17037"/>
                    <a:pt x="3794" y="17133"/>
                  </a:cubicBezTo>
                  <a:cubicBezTo>
                    <a:pt x="3899" y="17186"/>
                    <a:pt x="4046" y="17238"/>
                    <a:pt x="4185" y="17238"/>
                  </a:cubicBezTo>
                  <a:cubicBezTo>
                    <a:pt x="4216" y="17238"/>
                    <a:pt x="4246" y="17236"/>
                    <a:pt x="4276" y="17230"/>
                  </a:cubicBezTo>
                  <a:cubicBezTo>
                    <a:pt x="4694" y="17230"/>
                    <a:pt x="5047" y="17005"/>
                    <a:pt x="5337" y="16812"/>
                  </a:cubicBezTo>
                  <a:cubicBezTo>
                    <a:pt x="5594" y="16587"/>
                    <a:pt x="5754" y="16394"/>
                    <a:pt x="5754" y="16362"/>
                  </a:cubicBezTo>
                  <a:cubicBezTo>
                    <a:pt x="5819" y="16298"/>
                    <a:pt x="5851" y="16201"/>
                    <a:pt x="5819" y="16105"/>
                  </a:cubicBezTo>
                  <a:cubicBezTo>
                    <a:pt x="5819" y="16105"/>
                    <a:pt x="5787" y="16041"/>
                    <a:pt x="5754" y="15944"/>
                  </a:cubicBezTo>
                  <a:cubicBezTo>
                    <a:pt x="5658" y="15591"/>
                    <a:pt x="5465" y="14787"/>
                    <a:pt x="5465" y="14305"/>
                  </a:cubicBezTo>
                  <a:cubicBezTo>
                    <a:pt x="5465" y="14144"/>
                    <a:pt x="5465" y="14048"/>
                    <a:pt x="5497" y="14015"/>
                  </a:cubicBezTo>
                  <a:lnTo>
                    <a:pt x="5513" y="13983"/>
                  </a:lnTo>
                  <a:lnTo>
                    <a:pt x="5529" y="13983"/>
                  </a:lnTo>
                  <a:cubicBezTo>
                    <a:pt x="5541" y="13978"/>
                    <a:pt x="5554" y="13975"/>
                    <a:pt x="5569" y="13975"/>
                  </a:cubicBezTo>
                  <a:cubicBezTo>
                    <a:pt x="5639" y="13975"/>
                    <a:pt x="5745" y="14033"/>
                    <a:pt x="5851" y="14112"/>
                  </a:cubicBezTo>
                  <a:cubicBezTo>
                    <a:pt x="6076" y="14273"/>
                    <a:pt x="6333" y="14498"/>
                    <a:pt x="6526" y="14723"/>
                  </a:cubicBezTo>
                  <a:cubicBezTo>
                    <a:pt x="6622" y="14819"/>
                    <a:pt x="6687" y="14916"/>
                    <a:pt x="6751" y="14980"/>
                  </a:cubicBezTo>
                  <a:lnTo>
                    <a:pt x="6815" y="15076"/>
                  </a:lnTo>
                  <a:cubicBezTo>
                    <a:pt x="6815" y="15108"/>
                    <a:pt x="6879" y="15173"/>
                    <a:pt x="6976" y="15237"/>
                  </a:cubicBezTo>
                  <a:cubicBezTo>
                    <a:pt x="7040" y="15301"/>
                    <a:pt x="7169" y="15366"/>
                    <a:pt x="7362" y="15366"/>
                  </a:cubicBezTo>
                  <a:cubicBezTo>
                    <a:pt x="7555" y="15366"/>
                    <a:pt x="7747" y="15301"/>
                    <a:pt x="7876" y="15108"/>
                  </a:cubicBezTo>
                  <a:cubicBezTo>
                    <a:pt x="8037" y="14948"/>
                    <a:pt x="8165" y="14723"/>
                    <a:pt x="8294" y="14369"/>
                  </a:cubicBezTo>
                  <a:cubicBezTo>
                    <a:pt x="8714" y="13188"/>
                    <a:pt x="8791" y="11964"/>
                    <a:pt x="8822" y="11537"/>
                  </a:cubicBezTo>
                  <a:lnTo>
                    <a:pt x="8822" y="11537"/>
                  </a:lnTo>
                  <a:cubicBezTo>
                    <a:pt x="9193" y="11358"/>
                    <a:pt x="10228" y="10828"/>
                    <a:pt x="11283" y="10030"/>
                  </a:cubicBezTo>
                  <a:cubicBezTo>
                    <a:pt x="11958" y="9547"/>
                    <a:pt x="12601" y="8937"/>
                    <a:pt x="13116" y="8229"/>
                  </a:cubicBezTo>
                  <a:cubicBezTo>
                    <a:pt x="13598" y="7522"/>
                    <a:pt x="13951" y="6719"/>
                    <a:pt x="13951" y="5851"/>
                  </a:cubicBezTo>
                  <a:cubicBezTo>
                    <a:pt x="13951" y="5594"/>
                    <a:pt x="13919" y="5304"/>
                    <a:pt x="13855" y="5047"/>
                  </a:cubicBezTo>
                  <a:cubicBezTo>
                    <a:pt x="13469" y="3408"/>
                    <a:pt x="12826" y="2186"/>
                    <a:pt x="12023" y="1318"/>
                  </a:cubicBezTo>
                  <a:cubicBezTo>
                    <a:pt x="11219" y="450"/>
                    <a:pt x="10223" y="0"/>
                    <a:pt x="9130"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53" name="Google Shape;3519;p61"/>
            <p:cNvSpPr/>
            <p:nvPr/>
          </p:nvSpPr>
          <p:spPr>
            <a:xfrm>
              <a:off x="4609440" y="2603160"/>
              <a:ext cx="203400" cy="236880"/>
            </a:xfrm>
            <a:custGeom>
              <a:avLst/>
              <a:gdLst/>
              <a:ahLst/>
              <a:cxnLst/>
              <a:rect l="l" t="t" r="r" b="b"/>
              <a:pathLst>
                <a:path w="10191" h="11875">
                  <a:moveTo>
                    <a:pt x="9689" y="0"/>
                  </a:moveTo>
                  <a:cubicBezTo>
                    <a:pt x="9641" y="0"/>
                    <a:pt x="9591" y="16"/>
                    <a:pt x="9548" y="45"/>
                  </a:cubicBezTo>
                  <a:cubicBezTo>
                    <a:pt x="9451" y="109"/>
                    <a:pt x="9451" y="238"/>
                    <a:pt x="9516" y="334"/>
                  </a:cubicBezTo>
                  <a:cubicBezTo>
                    <a:pt x="9548" y="366"/>
                    <a:pt x="9805" y="752"/>
                    <a:pt x="9805" y="1363"/>
                  </a:cubicBezTo>
                  <a:cubicBezTo>
                    <a:pt x="9805" y="1909"/>
                    <a:pt x="9580" y="2649"/>
                    <a:pt x="8712" y="3549"/>
                  </a:cubicBezTo>
                  <a:cubicBezTo>
                    <a:pt x="7780" y="4481"/>
                    <a:pt x="6173" y="5188"/>
                    <a:pt x="4662" y="5799"/>
                  </a:cubicBezTo>
                  <a:cubicBezTo>
                    <a:pt x="3923" y="6120"/>
                    <a:pt x="3183" y="6410"/>
                    <a:pt x="2572" y="6667"/>
                  </a:cubicBezTo>
                  <a:cubicBezTo>
                    <a:pt x="1962" y="6956"/>
                    <a:pt x="1447" y="7245"/>
                    <a:pt x="1126" y="7567"/>
                  </a:cubicBezTo>
                  <a:cubicBezTo>
                    <a:pt x="547" y="8178"/>
                    <a:pt x="290" y="9110"/>
                    <a:pt x="129" y="9945"/>
                  </a:cubicBezTo>
                  <a:cubicBezTo>
                    <a:pt x="1" y="10813"/>
                    <a:pt x="1" y="11521"/>
                    <a:pt x="1" y="11649"/>
                  </a:cubicBezTo>
                  <a:lnTo>
                    <a:pt x="1" y="11681"/>
                  </a:lnTo>
                  <a:cubicBezTo>
                    <a:pt x="1" y="11778"/>
                    <a:pt x="97" y="11874"/>
                    <a:pt x="226" y="11874"/>
                  </a:cubicBezTo>
                  <a:cubicBezTo>
                    <a:pt x="322" y="11842"/>
                    <a:pt x="419" y="11746"/>
                    <a:pt x="387" y="11649"/>
                  </a:cubicBezTo>
                  <a:cubicBezTo>
                    <a:pt x="387" y="11521"/>
                    <a:pt x="387" y="10813"/>
                    <a:pt x="547" y="10010"/>
                  </a:cubicBezTo>
                  <a:cubicBezTo>
                    <a:pt x="676" y="9206"/>
                    <a:pt x="933" y="8338"/>
                    <a:pt x="1415" y="7824"/>
                  </a:cubicBezTo>
                  <a:cubicBezTo>
                    <a:pt x="1672" y="7599"/>
                    <a:pt x="2122" y="7310"/>
                    <a:pt x="2733" y="7052"/>
                  </a:cubicBezTo>
                  <a:cubicBezTo>
                    <a:pt x="3633" y="6635"/>
                    <a:pt x="4823" y="6217"/>
                    <a:pt x="5980" y="5702"/>
                  </a:cubicBezTo>
                  <a:cubicBezTo>
                    <a:pt x="7105" y="5188"/>
                    <a:pt x="8230" y="4577"/>
                    <a:pt x="9001" y="3838"/>
                  </a:cubicBezTo>
                  <a:cubicBezTo>
                    <a:pt x="9934" y="2906"/>
                    <a:pt x="10191" y="2006"/>
                    <a:pt x="10191" y="1363"/>
                  </a:cubicBezTo>
                  <a:cubicBezTo>
                    <a:pt x="10191" y="591"/>
                    <a:pt x="9837" y="109"/>
                    <a:pt x="9837" y="77"/>
                  </a:cubicBezTo>
                  <a:cubicBezTo>
                    <a:pt x="9802" y="24"/>
                    <a:pt x="9747" y="0"/>
                    <a:pt x="9689"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54" name="Google Shape;3520;p61"/>
            <p:cNvSpPr/>
            <p:nvPr/>
          </p:nvSpPr>
          <p:spPr>
            <a:xfrm>
              <a:off x="4649760" y="2745360"/>
              <a:ext cx="70920" cy="54720"/>
            </a:xfrm>
            <a:custGeom>
              <a:avLst/>
              <a:gdLst/>
              <a:ahLst/>
              <a:cxnLst/>
              <a:rect l="l" t="t" r="r" b="b"/>
              <a:pathLst>
                <a:path w="3570" h="2752">
                  <a:moveTo>
                    <a:pt x="3356" y="1"/>
                  </a:moveTo>
                  <a:cubicBezTo>
                    <a:pt x="3330" y="1"/>
                    <a:pt x="3304" y="5"/>
                    <a:pt x="3280" y="13"/>
                  </a:cubicBezTo>
                  <a:cubicBezTo>
                    <a:pt x="3280" y="13"/>
                    <a:pt x="2540" y="334"/>
                    <a:pt x="1769" y="784"/>
                  </a:cubicBezTo>
                  <a:cubicBezTo>
                    <a:pt x="1383" y="1009"/>
                    <a:pt x="997" y="1266"/>
                    <a:pt x="676" y="1556"/>
                  </a:cubicBezTo>
                  <a:cubicBezTo>
                    <a:pt x="355" y="1845"/>
                    <a:pt x="97" y="2134"/>
                    <a:pt x="1" y="2488"/>
                  </a:cubicBezTo>
                  <a:cubicBezTo>
                    <a:pt x="1" y="2616"/>
                    <a:pt x="65" y="2713"/>
                    <a:pt x="162" y="2745"/>
                  </a:cubicBezTo>
                  <a:cubicBezTo>
                    <a:pt x="179" y="2749"/>
                    <a:pt x="196" y="2751"/>
                    <a:pt x="212" y="2751"/>
                  </a:cubicBezTo>
                  <a:cubicBezTo>
                    <a:pt x="315" y="2751"/>
                    <a:pt x="391" y="2668"/>
                    <a:pt x="419" y="2584"/>
                  </a:cubicBezTo>
                  <a:cubicBezTo>
                    <a:pt x="451" y="2391"/>
                    <a:pt x="644" y="2102"/>
                    <a:pt x="933" y="1845"/>
                  </a:cubicBezTo>
                  <a:cubicBezTo>
                    <a:pt x="1383" y="1459"/>
                    <a:pt x="1994" y="1106"/>
                    <a:pt x="2508" y="816"/>
                  </a:cubicBezTo>
                  <a:cubicBezTo>
                    <a:pt x="2765" y="688"/>
                    <a:pt x="2990" y="591"/>
                    <a:pt x="3151" y="495"/>
                  </a:cubicBezTo>
                  <a:cubicBezTo>
                    <a:pt x="3344" y="431"/>
                    <a:pt x="3440" y="398"/>
                    <a:pt x="3440" y="398"/>
                  </a:cubicBezTo>
                  <a:cubicBezTo>
                    <a:pt x="3537" y="334"/>
                    <a:pt x="3569" y="238"/>
                    <a:pt x="3537" y="109"/>
                  </a:cubicBezTo>
                  <a:cubicBezTo>
                    <a:pt x="3513" y="37"/>
                    <a:pt x="3434" y="1"/>
                    <a:pt x="3356"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55" name="Google Shape;3521;p61"/>
            <p:cNvSpPr/>
            <p:nvPr/>
          </p:nvSpPr>
          <p:spPr>
            <a:xfrm>
              <a:off x="4426200" y="4447440"/>
              <a:ext cx="198720" cy="92880"/>
            </a:xfrm>
            <a:custGeom>
              <a:avLst/>
              <a:gdLst/>
              <a:ahLst/>
              <a:cxnLst/>
              <a:rect l="l" t="t" r="r" b="b"/>
              <a:pathLst>
                <a:path w="9960" h="4671">
                  <a:moveTo>
                    <a:pt x="3691" y="1"/>
                  </a:moveTo>
                  <a:lnTo>
                    <a:pt x="413" y="804"/>
                  </a:lnTo>
                  <a:lnTo>
                    <a:pt x="91" y="3311"/>
                  </a:lnTo>
                  <a:cubicBezTo>
                    <a:pt x="1" y="4033"/>
                    <a:pt x="558" y="4671"/>
                    <a:pt x="1288" y="4671"/>
                  </a:cubicBezTo>
                  <a:cubicBezTo>
                    <a:pt x="1339" y="4671"/>
                    <a:pt x="1390" y="4668"/>
                    <a:pt x="1441" y="4661"/>
                  </a:cubicBezTo>
                  <a:lnTo>
                    <a:pt x="9509" y="3890"/>
                  </a:lnTo>
                  <a:cubicBezTo>
                    <a:pt x="9863" y="3858"/>
                    <a:pt x="9959" y="3344"/>
                    <a:pt x="9638" y="3183"/>
                  </a:cubicBezTo>
                  <a:lnTo>
                    <a:pt x="3691" y="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56" name="Google Shape;3522;p61"/>
            <p:cNvSpPr/>
            <p:nvPr/>
          </p:nvSpPr>
          <p:spPr>
            <a:xfrm>
              <a:off x="4422240" y="4442040"/>
              <a:ext cx="205920" cy="104400"/>
            </a:xfrm>
            <a:custGeom>
              <a:avLst/>
              <a:gdLst/>
              <a:ahLst/>
              <a:cxnLst/>
              <a:rect l="l" t="t" r="r" b="b"/>
              <a:pathLst>
                <a:path w="10320" h="5232">
                  <a:moveTo>
                    <a:pt x="3864" y="561"/>
                  </a:moveTo>
                  <a:lnTo>
                    <a:pt x="9708" y="3689"/>
                  </a:lnTo>
                  <a:lnTo>
                    <a:pt x="9773" y="3785"/>
                  </a:lnTo>
                  <a:lnTo>
                    <a:pt x="9741" y="3882"/>
                  </a:lnTo>
                  <a:lnTo>
                    <a:pt x="9676" y="3914"/>
                  </a:lnTo>
                  <a:lnTo>
                    <a:pt x="1608" y="4685"/>
                  </a:lnTo>
                  <a:lnTo>
                    <a:pt x="1512" y="4685"/>
                  </a:lnTo>
                  <a:cubicBezTo>
                    <a:pt x="1255" y="4685"/>
                    <a:pt x="997" y="4589"/>
                    <a:pt x="837" y="4396"/>
                  </a:cubicBezTo>
                  <a:cubicBezTo>
                    <a:pt x="644" y="4235"/>
                    <a:pt x="547" y="4010"/>
                    <a:pt x="547" y="3753"/>
                  </a:cubicBezTo>
                  <a:lnTo>
                    <a:pt x="547" y="3625"/>
                  </a:lnTo>
                  <a:lnTo>
                    <a:pt x="869" y="1310"/>
                  </a:lnTo>
                  <a:lnTo>
                    <a:pt x="3864" y="561"/>
                  </a:lnTo>
                  <a:close/>
                  <a:moveTo>
                    <a:pt x="3922" y="0"/>
                  </a:moveTo>
                  <a:cubicBezTo>
                    <a:pt x="3890" y="0"/>
                    <a:pt x="3858" y="8"/>
                    <a:pt x="3826" y="24"/>
                  </a:cubicBezTo>
                  <a:lnTo>
                    <a:pt x="547" y="828"/>
                  </a:lnTo>
                  <a:cubicBezTo>
                    <a:pt x="451" y="860"/>
                    <a:pt x="354" y="924"/>
                    <a:pt x="354" y="1053"/>
                  </a:cubicBezTo>
                  <a:lnTo>
                    <a:pt x="33" y="3528"/>
                  </a:lnTo>
                  <a:cubicBezTo>
                    <a:pt x="33" y="3592"/>
                    <a:pt x="1" y="3689"/>
                    <a:pt x="1" y="3753"/>
                  </a:cubicBezTo>
                  <a:cubicBezTo>
                    <a:pt x="1" y="4557"/>
                    <a:pt x="676" y="5232"/>
                    <a:pt x="1512" y="5232"/>
                  </a:cubicBezTo>
                  <a:lnTo>
                    <a:pt x="1640" y="5232"/>
                  </a:lnTo>
                  <a:lnTo>
                    <a:pt x="9708" y="4428"/>
                  </a:lnTo>
                  <a:cubicBezTo>
                    <a:pt x="9901" y="4428"/>
                    <a:pt x="10062" y="4332"/>
                    <a:pt x="10158" y="4203"/>
                  </a:cubicBezTo>
                  <a:cubicBezTo>
                    <a:pt x="10255" y="4107"/>
                    <a:pt x="10319" y="3946"/>
                    <a:pt x="10319" y="3785"/>
                  </a:cubicBezTo>
                  <a:cubicBezTo>
                    <a:pt x="10319" y="3592"/>
                    <a:pt x="10191" y="3335"/>
                    <a:pt x="9966" y="3239"/>
                  </a:cubicBezTo>
                  <a:lnTo>
                    <a:pt x="4019" y="24"/>
                  </a:lnTo>
                  <a:cubicBezTo>
                    <a:pt x="3987" y="8"/>
                    <a:pt x="3955" y="0"/>
                    <a:pt x="3922"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57" name="Google Shape;3523;p61"/>
            <p:cNvSpPr/>
            <p:nvPr/>
          </p:nvSpPr>
          <p:spPr>
            <a:xfrm>
              <a:off x="4428720" y="4511880"/>
              <a:ext cx="196200" cy="28800"/>
            </a:xfrm>
            <a:custGeom>
              <a:avLst/>
              <a:gdLst/>
              <a:ahLst/>
              <a:cxnLst/>
              <a:rect l="l" t="t" r="r" b="b"/>
              <a:pathLst>
                <a:path w="9837" h="1454">
                  <a:moveTo>
                    <a:pt x="9579" y="1"/>
                  </a:moveTo>
                  <a:lnTo>
                    <a:pt x="9579" y="1"/>
                  </a:lnTo>
                  <a:cubicBezTo>
                    <a:pt x="7683" y="226"/>
                    <a:pt x="4758" y="33"/>
                    <a:pt x="2733" y="355"/>
                  </a:cubicBezTo>
                  <a:cubicBezTo>
                    <a:pt x="1924" y="502"/>
                    <a:pt x="1305" y="554"/>
                    <a:pt x="833" y="554"/>
                  </a:cubicBezTo>
                  <a:cubicBezTo>
                    <a:pt x="479" y="554"/>
                    <a:pt x="207" y="524"/>
                    <a:pt x="0" y="483"/>
                  </a:cubicBezTo>
                  <a:lnTo>
                    <a:pt x="0" y="483"/>
                  </a:lnTo>
                  <a:cubicBezTo>
                    <a:pt x="120" y="1052"/>
                    <a:pt x="603" y="1454"/>
                    <a:pt x="1188" y="1454"/>
                  </a:cubicBezTo>
                  <a:cubicBezTo>
                    <a:pt x="1231" y="1454"/>
                    <a:pt x="1274" y="1452"/>
                    <a:pt x="1318" y="1447"/>
                  </a:cubicBezTo>
                  <a:lnTo>
                    <a:pt x="9386" y="676"/>
                  </a:lnTo>
                  <a:cubicBezTo>
                    <a:pt x="9740" y="644"/>
                    <a:pt x="9836" y="194"/>
                    <a:pt x="9579"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58" name="Google Shape;3524;p61"/>
            <p:cNvSpPr/>
            <p:nvPr/>
          </p:nvSpPr>
          <p:spPr>
            <a:xfrm>
              <a:off x="4422960" y="4506840"/>
              <a:ext cx="205200" cy="39600"/>
            </a:xfrm>
            <a:custGeom>
              <a:avLst/>
              <a:gdLst/>
              <a:ahLst/>
              <a:cxnLst/>
              <a:rect l="l" t="t" r="r" b="b"/>
              <a:pathLst>
                <a:path w="10287" h="1994">
                  <a:moveTo>
                    <a:pt x="9732" y="532"/>
                  </a:moveTo>
                  <a:lnTo>
                    <a:pt x="9740" y="547"/>
                  </a:lnTo>
                  <a:lnTo>
                    <a:pt x="9708" y="644"/>
                  </a:lnTo>
                  <a:lnTo>
                    <a:pt x="9643" y="676"/>
                  </a:lnTo>
                  <a:lnTo>
                    <a:pt x="1575" y="1447"/>
                  </a:lnTo>
                  <a:lnTo>
                    <a:pt x="1479" y="1447"/>
                  </a:lnTo>
                  <a:cubicBezTo>
                    <a:pt x="1176" y="1447"/>
                    <a:pt x="903" y="1302"/>
                    <a:pt x="727" y="1081"/>
                  </a:cubicBezTo>
                  <a:lnTo>
                    <a:pt x="727" y="1081"/>
                  </a:lnTo>
                  <a:cubicBezTo>
                    <a:pt x="840" y="1089"/>
                    <a:pt x="962" y="1094"/>
                    <a:pt x="1093" y="1094"/>
                  </a:cubicBezTo>
                  <a:cubicBezTo>
                    <a:pt x="1607" y="1094"/>
                    <a:pt x="2250" y="1029"/>
                    <a:pt x="3086" y="901"/>
                  </a:cubicBezTo>
                  <a:cubicBezTo>
                    <a:pt x="4050" y="740"/>
                    <a:pt x="5272" y="676"/>
                    <a:pt x="6493" y="676"/>
                  </a:cubicBezTo>
                  <a:cubicBezTo>
                    <a:pt x="7658" y="645"/>
                    <a:pt x="8793" y="644"/>
                    <a:pt x="9732" y="532"/>
                  </a:cubicBezTo>
                  <a:close/>
                  <a:moveTo>
                    <a:pt x="9836" y="1"/>
                  </a:moveTo>
                  <a:cubicBezTo>
                    <a:pt x="8904" y="97"/>
                    <a:pt x="7715" y="97"/>
                    <a:pt x="6493" y="129"/>
                  </a:cubicBezTo>
                  <a:cubicBezTo>
                    <a:pt x="5272" y="162"/>
                    <a:pt x="4018" y="194"/>
                    <a:pt x="2989" y="354"/>
                  </a:cubicBezTo>
                  <a:cubicBezTo>
                    <a:pt x="2186" y="483"/>
                    <a:pt x="1543" y="547"/>
                    <a:pt x="1093" y="547"/>
                  </a:cubicBezTo>
                  <a:cubicBezTo>
                    <a:pt x="771" y="547"/>
                    <a:pt x="514" y="515"/>
                    <a:pt x="321" y="483"/>
                  </a:cubicBezTo>
                  <a:cubicBezTo>
                    <a:pt x="257" y="483"/>
                    <a:pt x="161" y="483"/>
                    <a:pt x="96" y="547"/>
                  </a:cubicBezTo>
                  <a:cubicBezTo>
                    <a:pt x="32" y="612"/>
                    <a:pt x="0" y="708"/>
                    <a:pt x="32" y="804"/>
                  </a:cubicBezTo>
                  <a:cubicBezTo>
                    <a:pt x="161" y="1479"/>
                    <a:pt x="739" y="1994"/>
                    <a:pt x="1479" y="1994"/>
                  </a:cubicBezTo>
                  <a:lnTo>
                    <a:pt x="1607" y="1994"/>
                  </a:lnTo>
                  <a:lnTo>
                    <a:pt x="9675" y="1190"/>
                  </a:lnTo>
                  <a:cubicBezTo>
                    <a:pt x="9868" y="1190"/>
                    <a:pt x="10029" y="1094"/>
                    <a:pt x="10125" y="965"/>
                  </a:cubicBezTo>
                  <a:cubicBezTo>
                    <a:pt x="10222" y="869"/>
                    <a:pt x="10286" y="708"/>
                    <a:pt x="10286" y="547"/>
                  </a:cubicBezTo>
                  <a:cubicBezTo>
                    <a:pt x="10286" y="387"/>
                    <a:pt x="10190" y="162"/>
                    <a:pt x="10029" y="33"/>
                  </a:cubicBezTo>
                  <a:cubicBezTo>
                    <a:pt x="9965" y="1"/>
                    <a:pt x="9900" y="1"/>
                    <a:pt x="983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59" name="Google Shape;3525;p61"/>
            <p:cNvSpPr/>
            <p:nvPr/>
          </p:nvSpPr>
          <p:spPr>
            <a:xfrm>
              <a:off x="3854160" y="4436640"/>
              <a:ext cx="185760" cy="146160"/>
            </a:xfrm>
            <a:custGeom>
              <a:avLst/>
              <a:gdLst/>
              <a:ahLst/>
              <a:cxnLst/>
              <a:rect l="l" t="t" r="r" b="b"/>
              <a:pathLst>
                <a:path w="9306" h="7334">
                  <a:moveTo>
                    <a:pt x="2379" y="0"/>
                  </a:moveTo>
                  <a:lnTo>
                    <a:pt x="450" y="1929"/>
                  </a:lnTo>
                  <a:cubicBezTo>
                    <a:pt x="0" y="2379"/>
                    <a:pt x="0" y="3086"/>
                    <a:pt x="450" y="3536"/>
                  </a:cubicBezTo>
                  <a:lnTo>
                    <a:pt x="4018" y="6943"/>
                  </a:lnTo>
                  <a:lnTo>
                    <a:pt x="8390" y="7329"/>
                  </a:lnTo>
                  <a:cubicBezTo>
                    <a:pt x="8415" y="7332"/>
                    <a:pt x="8439" y="7333"/>
                    <a:pt x="8463" y="7333"/>
                  </a:cubicBezTo>
                  <a:cubicBezTo>
                    <a:pt x="8997" y="7333"/>
                    <a:pt x="9306" y="6667"/>
                    <a:pt x="8936" y="6236"/>
                  </a:cubicBezTo>
                  <a:lnTo>
                    <a:pt x="6461" y="3279"/>
                  </a:lnTo>
                  <a:lnTo>
                    <a:pt x="5465" y="1157"/>
                  </a:lnTo>
                  <a:lnTo>
                    <a:pt x="2379"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60" name="Google Shape;3526;p61"/>
            <p:cNvSpPr/>
            <p:nvPr/>
          </p:nvSpPr>
          <p:spPr>
            <a:xfrm>
              <a:off x="3850920" y="4431600"/>
              <a:ext cx="190440" cy="156600"/>
            </a:xfrm>
            <a:custGeom>
              <a:avLst/>
              <a:gdLst/>
              <a:ahLst/>
              <a:cxnLst/>
              <a:rect l="l" t="t" r="r" b="b"/>
              <a:pathLst>
                <a:path w="9548" h="7846">
                  <a:moveTo>
                    <a:pt x="2607" y="578"/>
                  </a:moveTo>
                  <a:lnTo>
                    <a:pt x="5433" y="1641"/>
                  </a:lnTo>
                  <a:lnTo>
                    <a:pt x="6397" y="3634"/>
                  </a:lnTo>
                  <a:lnTo>
                    <a:pt x="6429" y="3699"/>
                  </a:lnTo>
                  <a:lnTo>
                    <a:pt x="8905" y="6688"/>
                  </a:lnTo>
                  <a:cubicBezTo>
                    <a:pt x="8969" y="6752"/>
                    <a:pt x="9001" y="6849"/>
                    <a:pt x="9001" y="6913"/>
                  </a:cubicBezTo>
                  <a:cubicBezTo>
                    <a:pt x="9001" y="7009"/>
                    <a:pt x="8969" y="7138"/>
                    <a:pt x="8872" y="7202"/>
                  </a:cubicBezTo>
                  <a:cubicBezTo>
                    <a:pt x="8808" y="7267"/>
                    <a:pt x="8712" y="7331"/>
                    <a:pt x="8615" y="7331"/>
                  </a:cubicBezTo>
                  <a:lnTo>
                    <a:pt x="8583" y="7331"/>
                  </a:lnTo>
                  <a:lnTo>
                    <a:pt x="4308" y="6945"/>
                  </a:lnTo>
                  <a:lnTo>
                    <a:pt x="804" y="3602"/>
                  </a:lnTo>
                  <a:cubicBezTo>
                    <a:pt x="643" y="3409"/>
                    <a:pt x="547" y="3216"/>
                    <a:pt x="547" y="2991"/>
                  </a:cubicBezTo>
                  <a:cubicBezTo>
                    <a:pt x="547" y="2766"/>
                    <a:pt x="643" y="2573"/>
                    <a:pt x="804" y="2381"/>
                  </a:cubicBezTo>
                  <a:lnTo>
                    <a:pt x="2607" y="578"/>
                  </a:lnTo>
                  <a:close/>
                  <a:moveTo>
                    <a:pt x="2526" y="1"/>
                  </a:moveTo>
                  <a:cubicBezTo>
                    <a:pt x="2457" y="1"/>
                    <a:pt x="2389" y="36"/>
                    <a:pt x="2347" y="98"/>
                  </a:cubicBezTo>
                  <a:lnTo>
                    <a:pt x="418" y="2027"/>
                  </a:lnTo>
                  <a:cubicBezTo>
                    <a:pt x="161" y="2284"/>
                    <a:pt x="1" y="2638"/>
                    <a:pt x="1" y="2991"/>
                  </a:cubicBezTo>
                  <a:cubicBezTo>
                    <a:pt x="1" y="3345"/>
                    <a:pt x="161" y="3699"/>
                    <a:pt x="451" y="3988"/>
                  </a:cubicBezTo>
                  <a:lnTo>
                    <a:pt x="3986" y="7395"/>
                  </a:lnTo>
                  <a:cubicBezTo>
                    <a:pt x="4051" y="7427"/>
                    <a:pt x="4083" y="7459"/>
                    <a:pt x="4147" y="7459"/>
                  </a:cubicBezTo>
                  <a:lnTo>
                    <a:pt x="8519" y="7845"/>
                  </a:lnTo>
                  <a:lnTo>
                    <a:pt x="8615" y="7845"/>
                  </a:lnTo>
                  <a:cubicBezTo>
                    <a:pt x="8872" y="7845"/>
                    <a:pt x="9130" y="7749"/>
                    <a:pt x="9290" y="7556"/>
                  </a:cubicBezTo>
                  <a:cubicBezTo>
                    <a:pt x="9451" y="7395"/>
                    <a:pt x="9547" y="7170"/>
                    <a:pt x="9547" y="6913"/>
                  </a:cubicBezTo>
                  <a:cubicBezTo>
                    <a:pt x="9547" y="6720"/>
                    <a:pt x="9451" y="6495"/>
                    <a:pt x="9322" y="6334"/>
                  </a:cubicBezTo>
                  <a:lnTo>
                    <a:pt x="6847" y="3377"/>
                  </a:lnTo>
                  <a:lnTo>
                    <a:pt x="5851" y="1320"/>
                  </a:lnTo>
                  <a:cubicBezTo>
                    <a:pt x="5819" y="1256"/>
                    <a:pt x="5787" y="1191"/>
                    <a:pt x="5722" y="1191"/>
                  </a:cubicBezTo>
                  <a:lnTo>
                    <a:pt x="2636" y="34"/>
                  </a:lnTo>
                  <a:cubicBezTo>
                    <a:pt x="2602" y="11"/>
                    <a:pt x="2564" y="1"/>
                    <a:pt x="2526"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61" name="Google Shape;3527;p61"/>
            <p:cNvSpPr/>
            <p:nvPr/>
          </p:nvSpPr>
          <p:spPr>
            <a:xfrm>
              <a:off x="3854160" y="4474080"/>
              <a:ext cx="181440" cy="109080"/>
            </a:xfrm>
            <a:custGeom>
              <a:avLst/>
              <a:gdLst/>
              <a:ahLst/>
              <a:cxnLst/>
              <a:rect l="l" t="t" r="r" b="b"/>
              <a:pathLst>
                <a:path w="9098" h="5468">
                  <a:moveTo>
                    <a:pt x="515" y="0"/>
                  </a:moveTo>
                  <a:lnTo>
                    <a:pt x="450" y="65"/>
                  </a:lnTo>
                  <a:cubicBezTo>
                    <a:pt x="0" y="515"/>
                    <a:pt x="0" y="1222"/>
                    <a:pt x="450" y="1672"/>
                  </a:cubicBezTo>
                  <a:lnTo>
                    <a:pt x="4018" y="5079"/>
                  </a:lnTo>
                  <a:lnTo>
                    <a:pt x="8390" y="5465"/>
                  </a:lnTo>
                  <a:cubicBezTo>
                    <a:pt x="8410" y="5467"/>
                    <a:pt x="8430" y="5468"/>
                    <a:pt x="8450" y="5468"/>
                  </a:cubicBezTo>
                  <a:cubicBezTo>
                    <a:pt x="8776" y="5468"/>
                    <a:pt x="9036" y="5224"/>
                    <a:pt x="9097" y="4951"/>
                  </a:cubicBezTo>
                  <a:cubicBezTo>
                    <a:pt x="7554" y="4565"/>
                    <a:pt x="5175" y="4019"/>
                    <a:pt x="4533" y="3954"/>
                  </a:cubicBezTo>
                  <a:cubicBezTo>
                    <a:pt x="3761" y="3858"/>
                    <a:pt x="1382" y="1029"/>
                    <a:pt x="515"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62" name="Google Shape;3528;p61"/>
            <p:cNvSpPr/>
            <p:nvPr/>
          </p:nvSpPr>
          <p:spPr>
            <a:xfrm>
              <a:off x="3850920" y="4468680"/>
              <a:ext cx="190440" cy="119160"/>
            </a:xfrm>
            <a:custGeom>
              <a:avLst/>
              <a:gdLst/>
              <a:ahLst/>
              <a:cxnLst/>
              <a:rect l="l" t="t" r="r" b="b"/>
              <a:pathLst>
                <a:path w="9548" h="5980">
                  <a:moveTo>
                    <a:pt x="689" y="671"/>
                  </a:moveTo>
                  <a:cubicBezTo>
                    <a:pt x="1135" y="1219"/>
                    <a:pt x="1826" y="2051"/>
                    <a:pt x="2540" y="2765"/>
                  </a:cubicBezTo>
                  <a:cubicBezTo>
                    <a:pt x="2926" y="3183"/>
                    <a:pt x="3344" y="3600"/>
                    <a:pt x="3697" y="3890"/>
                  </a:cubicBezTo>
                  <a:cubicBezTo>
                    <a:pt x="3858" y="4051"/>
                    <a:pt x="4051" y="4179"/>
                    <a:pt x="4211" y="4276"/>
                  </a:cubicBezTo>
                  <a:cubicBezTo>
                    <a:pt x="4372" y="4372"/>
                    <a:pt x="4501" y="4436"/>
                    <a:pt x="4661" y="4468"/>
                  </a:cubicBezTo>
                  <a:cubicBezTo>
                    <a:pt x="4951" y="4501"/>
                    <a:pt x="5722" y="4661"/>
                    <a:pt x="6590" y="4854"/>
                  </a:cubicBezTo>
                  <a:cubicBezTo>
                    <a:pt x="7330" y="5019"/>
                    <a:pt x="8140" y="5206"/>
                    <a:pt x="8841" y="5378"/>
                  </a:cubicBezTo>
                  <a:lnTo>
                    <a:pt x="8841" y="5378"/>
                  </a:lnTo>
                  <a:cubicBezTo>
                    <a:pt x="8780" y="5431"/>
                    <a:pt x="8704" y="5465"/>
                    <a:pt x="8615" y="5465"/>
                  </a:cubicBezTo>
                  <a:lnTo>
                    <a:pt x="8583" y="5465"/>
                  </a:lnTo>
                  <a:lnTo>
                    <a:pt x="4308" y="5079"/>
                  </a:lnTo>
                  <a:lnTo>
                    <a:pt x="804" y="1736"/>
                  </a:lnTo>
                  <a:cubicBezTo>
                    <a:pt x="643" y="1543"/>
                    <a:pt x="547" y="1350"/>
                    <a:pt x="547" y="1125"/>
                  </a:cubicBezTo>
                  <a:cubicBezTo>
                    <a:pt x="547" y="961"/>
                    <a:pt x="598" y="814"/>
                    <a:pt x="689" y="671"/>
                  </a:cubicBezTo>
                  <a:close/>
                  <a:moveTo>
                    <a:pt x="708" y="0"/>
                  </a:moveTo>
                  <a:cubicBezTo>
                    <a:pt x="611" y="0"/>
                    <a:pt x="547" y="0"/>
                    <a:pt x="483" y="65"/>
                  </a:cubicBezTo>
                  <a:lnTo>
                    <a:pt x="418" y="161"/>
                  </a:lnTo>
                  <a:cubicBezTo>
                    <a:pt x="161" y="418"/>
                    <a:pt x="1" y="772"/>
                    <a:pt x="1" y="1125"/>
                  </a:cubicBezTo>
                  <a:cubicBezTo>
                    <a:pt x="1" y="1479"/>
                    <a:pt x="161" y="1833"/>
                    <a:pt x="451" y="2122"/>
                  </a:cubicBezTo>
                  <a:lnTo>
                    <a:pt x="3986" y="5529"/>
                  </a:lnTo>
                  <a:cubicBezTo>
                    <a:pt x="4051" y="5561"/>
                    <a:pt x="4083" y="5593"/>
                    <a:pt x="4147" y="5593"/>
                  </a:cubicBezTo>
                  <a:lnTo>
                    <a:pt x="8519" y="5979"/>
                  </a:lnTo>
                  <a:lnTo>
                    <a:pt x="8615" y="5979"/>
                  </a:lnTo>
                  <a:cubicBezTo>
                    <a:pt x="9065" y="5979"/>
                    <a:pt x="9419" y="5658"/>
                    <a:pt x="9515" y="5272"/>
                  </a:cubicBezTo>
                  <a:cubicBezTo>
                    <a:pt x="9547" y="5111"/>
                    <a:pt x="9451" y="4983"/>
                    <a:pt x="9322" y="4951"/>
                  </a:cubicBezTo>
                  <a:cubicBezTo>
                    <a:pt x="8551" y="4758"/>
                    <a:pt x="7554" y="4533"/>
                    <a:pt x="6687" y="4340"/>
                  </a:cubicBezTo>
                  <a:cubicBezTo>
                    <a:pt x="5819" y="4147"/>
                    <a:pt x="5079" y="3986"/>
                    <a:pt x="4726" y="3954"/>
                  </a:cubicBezTo>
                  <a:cubicBezTo>
                    <a:pt x="4694" y="3922"/>
                    <a:pt x="4597" y="3890"/>
                    <a:pt x="4469" y="3825"/>
                  </a:cubicBezTo>
                  <a:cubicBezTo>
                    <a:pt x="4051" y="3536"/>
                    <a:pt x="3311" y="2829"/>
                    <a:pt x="2604" y="2090"/>
                  </a:cubicBezTo>
                  <a:cubicBezTo>
                    <a:pt x="1929" y="1318"/>
                    <a:pt x="1254" y="547"/>
                    <a:pt x="901" y="97"/>
                  </a:cubicBezTo>
                  <a:cubicBezTo>
                    <a:pt x="836" y="32"/>
                    <a:pt x="772" y="0"/>
                    <a:pt x="708"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63" name="Google Shape;3529;p61"/>
            <p:cNvSpPr/>
            <p:nvPr/>
          </p:nvSpPr>
          <p:spPr>
            <a:xfrm>
              <a:off x="4133160" y="3283200"/>
              <a:ext cx="366480" cy="1180080"/>
            </a:xfrm>
            <a:custGeom>
              <a:avLst/>
              <a:gdLst/>
              <a:ahLst/>
              <a:cxnLst/>
              <a:rect l="l" t="t" r="r" b="b"/>
              <a:pathLst>
                <a:path w="18356" h="59051">
                  <a:moveTo>
                    <a:pt x="4983" y="1"/>
                  </a:moveTo>
                  <a:cubicBezTo>
                    <a:pt x="4983" y="1"/>
                    <a:pt x="740" y="4822"/>
                    <a:pt x="354" y="7490"/>
                  </a:cubicBezTo>
                  <a:cubicBezTo>
                    <a:pt x="322" y="7812"/>
                    <a:pt x="290" y="8133"/>
                    <a:pt x="258" y="8455"/>
                  </a:cubicBezTo>
                  <a:cubicBezTo>
                    <a:pt x="1" y="11637"/>
                    <a:pt x="644" y="14851"/>
                    <a:pt x="1994" y="17777"/>
                  </a:cubicBezTo>
                  <a:lnTo>
                    <a:pt x="9966" y="35006"/>
                  </a:lnTo>
                  <a:lnTo>
                    <a:pt x="15077" y="59050"/>
                  </a:lnTo>
                  <a:lnTo>
                    <a:pt x="18355" y="58247"/>
                  </a:lnTo>
                  <a:lnTo>
                    <a:pt x="17295" y="32692"/>
                  </a:lnTo>
                  <a:lnTo>
                    <a:pt x="11123" y="13084"/>
                  </a:lnTo>
                  <a:lnTo>
                    <a:pt x="14787" y="6912"/>
                  </a:lnTo>
                  <a:lnTo>
                    <a:pt x="4983"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64" name="Google Shape;3530;p61"/>
            <p:cNvSpPr/>
            <p:nvPr/>
          </p:nvSpPr>
          <p:spPr>
            <a:xfrm>
              <a:off x="4131720" y="3277800"/>
              <a:ext cx="372960" cy="1190520"/>
            </a:xfrm>
            <a:custGeom>
              <a:avLst/>
              <a:gdLst/>
              <a:ahLst/>
              <a:cxnLst/>
              <a:rect l="l" t="t" r="r" b="b"/>
              <a:pathLst>
                <a:path w="18677" h="59578">
                  <a:moveTo>
                    <a:pt x="5084" y="635"/>
                  </a:moveTo>
                  <a:lnTo>
                    <a:pt x="14497" y="7270"/>
                  </a:lnTo>
                  <a:lnTo>
                    <a:pt x="14497" y="7270"/>
                  </a:lnTo>
                  <a:lnTo>
                    <a:pt x="10962" y="13225"/>
                  </a:lnTo>
                  <a:cubicBezTo>
                    <a:pt x="10930" y="13289"/>
                    <a:pt x="10898" y="13354"/>
                    <a:pt x="10930" y="13418"/>
                  </a:cubicBezTo>
                  <a:lnTo>
                    <a:pt x="17069" y="33026"/>
                  </a:lnTo>
                  <a:lnTo>
                    <a:pt x="18130" y="58292"/>
                  </a:lnTo>
                  <a:lnTo>
                    <a:pt x="15366" y="58999"/>
                  </a:lnTo>
                  <a:lnTo>
                    <a:pt x="10287" y="35212"/>
                  </a:lnTo>
                  <a:lnTo>
                    <a:pt x="10287" y="35180"/>
                  </a:lnTo>
                  <a:lnTo>
                    <a:pt x="2283" y="17918"/>
                  </a:lnTo>
                  <a:cubicBezTo>
                    <a:pt x="1158" y="15475"/>
                    <a:pt x="515" y="12775"/>
                    <a:pt x="515" y="10075"/>
                  </a:cubicBezTo>
                  <a:cubicBezTo>
                    <a:pt x="515" y="9625"/>
                    <a:pt x="547" y="9175"/>
                    <a:pt x="579" y="8725"/>
                  </a:cubicBezTo>
                  <a:cubicBezTo>
                    <a:pt x="611" y="8403"/>
                    <a:pt x="644" y="8114"/>
                    <a:pt x="676" y="7825"/>
                  </a:cubicBezTo>
                  <a:cubicBezTo>
                    <a:pt x="772" y="7182"/>
                    <a:pt x="1094" y="6410"/>
                    <a:pt x="1544" y="5607"/>
                  </a:cubicBezTo>
                  <a:cubicBezTo>
                    <a:pt x="2186" y="4353"/>
                    <a:pt x="3119" y="3067"/>
                    <a:pt x="3890" y="2103"/>
                  </a:cubicBezTo>
                  <a:cubicBezTo>
                    <a:pt x="4276" y="1621"/>
                    <a:pt x="4597" y="1203"/>
                    <a:pt x="4854" y="914"/>
                  </a:cubicBezTo>
                  <a:cubicBezTo>
                    <a:pt x="4926" y="794"/>
                    <a:pt x="5016" y="710"/>
                    <a:pt x="5084" y="635"/>
                  </a:cubicBezTo>
                  <a:close/>
                  <a:moveTo>
                    <a:pt x="5019" y="1"/>
                  </a:moveTo>
                  <a:cubicBezTo>
                    <a:pt x="4948" y="1"/>
                    <a:pt x="4875" y="25"/>
                    <a:pt x="4822" y="78"/>
                  </a:cubicBezTo>
                  <a:cubicBezTo>
                    <a:pt x="4822" y="110"/>
                    <a:pt x="3762" y="1299"/>
                    <a:pt x="2636" y="2842"/>
                  </a:cubicBezTo>
                  <a:cubicBezTo>
                    <a:pt x="2090" y="3646"/>
                    <a:pt x="1511" y="4482"/>
                    <a:pt x="1061" y="5350"/>
                  </a:cubicBezTo>
                  <a:cubicBezTo>
                    <a:pt x="611" y="6185"/>
                    <a:pt x="258" y="7021"/>
                    <a:pt x="161" y="7728"/>
                  </a:cubicBezTo>
                  <a:cubicBezTo>
                    <a:pt x="97" y="8050"/>
                    <a:pt x="65" y="8371"/>
                    <a:pt x="33" y="8693"/>
                  </a:cubicBezTo>
                  <a:cubicBezTo>
                    <a:pt x="1" y="9143"/>
                    <a:pt x="1" y="9625"/>
                    <a:pt x="1" y="10075"/>
                  </a:cubicBezTo>
                  <a:cubicBezTo>
                    <a:pt x="1" y="12871"/>
                    <a:pt x="644" y="15604"/>
                    <a:pt x="1801" y="18143"/>
                  </a:cubicBezTo>
                  <a:lnTo>
                    <a:pt x="9773" y="35372"/>
                  </a:lnTo>
                  <a:lnTo>
                    <a:pt x="14883" y="59384"/>
                  </a:lnTo>
                  <a:cubicBezTo>
                    <a:pt x="14916" y="59449"/>
                    <a:pt x="14948" y="59513"/>
                    <a:pt x="15012" y="59545"/>
                  </a:cubicBezTo>
                  <a:cubicBezTo>
                    <a:pt x="15076" y="59577"/>
                    <a:pt x="15141" y="59577"/>
                    <a:pt x="15205" y="59577"/>
                  </a:cubicBezTo>
                  <a:lnTo>
                    <a:pt x="18484" y="58774"/>
                  </a:lnTo>
                  <a:cubicBezTo>
                    <a:pt x="18612" y="58742"/>
                    <a:pt x="18676" y="58613"/>
                    <a:pt x="18676" y="58484"/>
                  </a:cubicBezTo>
                  <a:lnTo>
                    <a:pt x="17616" y="32962"/>
                  </a:lnTo>
                  <a:lnTo>
                    <a:pt x="17616" y="32897"/>
                  </a:lnTo>
                  <a:lnTo>
                    <a:pt x="11476" y="13386"/>
                  </a:lnTo>
                  <a:lnTo>
                    <a:pt x="15076" y="7342"/>
                  </a:lnTo>
                  <a:cubicBezTo>
                    <a:pt x="15141" y="7214"/>
                    <a:pt x="15108" y="7053"/>
                    <a:pt x="15012" y="6989"/>
                  </a:cubicBezTo>
                  <a:lnTo>
                    <a:pt x="5176" y="46"/>
                  </a:lnTo>
                  <a:cubicBezTo>
                    <a:pt x="5133" y="17"/>
                    <a:pt x="5076" y="1"/>
                    <a:pt x="5019" y="1"/>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65" name="Google Shape;3531;p61"/>
            <p:cNvSpPr/>
            <p:nvPr/>
          </p:nvSpPr>
          <p:spPr>
            <a:xfrm>
              <a:off x="3901680" y="3452400"/>
              <a:ext cx="507240" cy="1007280"/>
            </a:xfrm>
            <a:custGeom>
              <a:avLst/>
              <a:gdLst/>
              <a:ahLst/>
              <a:cxnLst/>
              <a:rect l="l" t="t" r="r" b="b"/>
              <a:pathLst>
                <a:path w="25395" h="50404">
                  <a:moveTo>
                    <a:pt x="25395" y="1"/>
                  </a:moveTo>
                  <a:lnTo>
                    <a:pt x="14048" y="4822"/>
                  </a:lnTo>
                  <a:lnTo>
                    <a:pt x="15398" y="7330"/>
                  </a:lnTo>
                  <a:lnTo>
                    <a:pt x="12505" y="26938"/>
                  </a:lnTo>
                  <a:lnTo>
                    <a:pt x="1" y="49246"/>
                  </a:lnTo>
                  <a:lnTo>
                    <a:pt x="3087" y="50403"/>
                  </a:lnTo>
                  <a:lnTo>
                    <a:pt x="19995" y="29252"/>
                  </a:lnTo>
                  <a:lnTo>
                    <a:pt x="24045" y="5787"/>
                  </a:lnTo>
                  <a:lnTo>
                    <a:pt x="25395" y="1"/>
                  </a:ln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66" name="Google Shape;3532;p61"/>
            <p:cNvSpPr/>
            <p:nvPr/>
          </p:nvSpPr>
          <p:spPr>
            <a:xfrm>
              <a:off x="3895920" y="3447000"/>
              <a:ext cx="518760" cy="1017720"/>
            </a:xfrm>
            <a:custGeom>
              <a:avLst/>
              <a:gdLst/>
              <a:ahLst/>
              <a:cxnLst/>
              <a:rect l="l" t="t" r="r" b="b"/>
              <a:pathLst>
                <a:path w="25974" h="50937">
                  <a:moveTo>
                    <a:pt x="25687" y="0"/>
                  </a:moveTo>
                  <a:cubicBezTo>
                    <a:pt x="25555" y="0"/>
                    <a:pt x="25455" y="88"/>
                    <a:pt x="25427" y="199"/>
                  </a:cubicBezTo>
                  <a:lnTo>
                    <a:pt x="24077" y="5985"/>
                  </a:lnTo>
                  <a:lnTo>
                    <a:pt x="20027" y="29387"/>
                  </a:lnTo>
                  <a:lnTo>
                    <a:pt x="3279" y="50345"/>
                  </a:lnTo>
                  <a:lnTo>
                    <a:pt x="676" y="49380"/>
                  </a:lnTo>
                  <a:lnTo>
                    <a:pt x="13019" y="27329"/>
                  </a:lnTo>
                  <a:lnTo>
                    <a:pt x="13051" y="27233"/>
                  </a:lnTo>
                  <a:lnTo>
                    <a:pt x="15944" y="7625"/>
                  </a:lnTo>
                  <a:cubicBezTo>
                    <a:pt x="15944" y="7560"/>
                    <a:pt x="15944" y="7496"/>
                    <a:pt x="15912" y="7464"/>
                  </a:cubicBezTo>
                  <a:lnTo>
                    <a:pt x="14562" y="4957"/>
                  </a:lnTo>
                  <a:cubicBezTo>
                    <a:pt x="14519" y="4871"/>
                    <a:pt x="14433" y="4814"/>
                    <a:pt x="14343" y="4814"/>
                  </a:cubicBezTo>
                  <a:cubicBezTo>
                    <a:pt x="14298" y="4814"/>
                    <a:pt x="14251" y="4828"/>
                    <a:pt x="14208" y="4860"/>
                  </a:cubicBezTo>
                  <a:cubicBezTo>
                    <a:pt x="14080" y="4925"/>
                    <a:pt x="14016" y="5085"/>
                    <a:pt x="14080" y="5214"/>
                  </a:cubicBezTo>
                  <a:lnTo>
                    <a:pt x="15398" y="7625"/>
                  </a:lnTo>
                  <a:lnTo>
                    <a:pt x="12537" y="27104"/>
                  </a:lnTo>
                  <a:lnTo>
                    <a:pt x="65" y="49380"/>
                  </a:lnTo>
                  <a:cubicBezTo>
                    <a:pt x="1" y="49445"/>
                    <a:pt x="1" y="49541"/>
                    <a:pt x="33" y="49606"/>
                  </a:cubicBezTo>
                  <a:cubicBezTo>
                    <a:pt x="65" y="49702"/>
                    <a:pt x="129" y="49734"/>
                    <a:pt x="193" y="49766"/>
                  </a:cubicBezTo>
                  <a:lnTo>
                    <a:pt x="3279" y="50923"/>
                  </a:lnTo>
                  <a:cubicBezTo>
                    <a:pt x="3305" y="50932"/>
                    <a:pt x="3333" y="50936"/>
                    <a:pt x="3362" y="50936"/>
                  </a:cubicBezTo>
                  <a:cubicBezTo>
                    <a:pt x="3440" y="50936"/>
                    <a:pt x="3522" y="50906"/>
                    <a:pt x="3569" y="50859"/>
                  </a:cubicBezTo>
                  <a:lnTo>
                    <a:pt x="20509" y="29676"/>
                  </a:lnTo>
                  <a:lnTo>
                    <a:pt x="20541" y="29547"/>
                  </a:lnTo>
                  <a:lnTo>
                    <a:pt x="24591" y="6082"/>
                  </a:lnTo>
                  <a:lnTo>
                    <a:pt x="25941" y="328"/>
                  </a:lnTo>
                  <a:cubicBezTo>
                    <a:pt x="25973" y="199"/>
                    <a:pt x="25877" y="39"/>
                    <a:pt x="25748" y="7"/>
                  </a:cubicBezTo>
                  <a:cubicBezTo>
                    <a:pt x="25727" y="2"/>
                    <a:pt x="25707" y="0"/>
                    <a:pt x="25687" y="0"/>
                  </a:cubicBezTo>
                  <a:close/>
                </a:path>
              </a:pathLst>
            </a:custGeom>
            <a:solidFill>
              <a:srgbClr val="494949"/>
            </a:solidFill>
            <a:ln w="0">
              <a:noFill/>
            </a:ln>
          </p:spPr>
          <p:style>
            <a:lnRef idx="0">
              <a:scrgbClr r="0" g="0" b="0"/>
            </a:lnRef>
            <a:fillRef idx="0">
              <a:scrgbClr r="0" g="0" b="0"/>
            </a:fillRef>
            <a:effectRef idx="0">
              <a:scrgbClr r="0" g="0" b="0"/>
            </a:effectRef>
            <a:fontRef idx="minor"/>
          </p:style>
        </p:sp>
        <p:sp>
          <p:nvSpPr>
            <p:cNvPr id="1267" name="Google Shape;3533;p61"/>
            <p:cNvSpPr/>
            <p:nvPr/>
          </p:nvSpPr>
          <p:spPr>
            <a:xfrm>
              <a:off x="4325400" y="3630600"/>
              <a:ext cx="53640" cy="315360"/>
            </a:xfrm>
            <a:custGeom>
              <a:avLst/>
              <a:gdLst/>
              <a:ahLst/>
              <a:cxnLst/>
              <a:rect l="l" t="t" r="r" b="b"/>
              <a:pathLst>
                <a:path w="2701" h="15797">
                  <a:moveTo>
                    <a:pt x="2490" y="1"/>
                  </a:moveTo>
                  <a:cubicBezTo>
                    <a:pt x="2387" y="1"/>
                    <a:pt x="2314" y="84"/>
                    <a:pt x="2314" y="168"/>
                  </a:cubicBezTo>
                  <a:lnTo>
                    <a:pt x="32" y="15565"/>
                  </a:lnTo>
                  <a:cubicBezTo>
                    <a:pt x="0" y="15661"/>
                    <a:pt x="97" y="15790"/>
                    <a:pt x="193" y="15790"/>
                  </a:cubicBezTo>
                  <a:cubicBezTo>
                    <a:pt x="206" y="15794"/>
                    <a:pt x="219" y="15796"/>
                    <a:pt x="233" y="15796"/>
                  </a:cubicBezTo>
                  <a:cubicBezTo>
                    <a:pt x="322" y="15796"/>
                    <a:pt x="418" y="15713"/>
                    <a:pt x="418" y="15629"/>
                  </a:cubicBezTo>
                  <a:lnTo>
                    <a:pt x="2700" y="232"/>
                  </a:lnTo>
                  <a:cubicBezTo>
                    <a:pt x="2700" y="135"/>
                    <a:pt x="2636" y="7"/>
                    <a:pt x="2539" y="7"/>
                  </a:cubicBezTo>
                  <a:cubicBezTo>
                    <a:pt x="2522" y="3"/>
                    <a:pt x="2506" y="1"/>
                    <a:pt x="2490"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68" name="Google Shape;3534;p61"/>
            <p:cNvSpPr/>
            <p:nvPr/>
          </p:nvSpPr>
          <p:spPr>
            <a:xfrm>
              <a:off x="4153680" y="3487320"/>
              <a:ext cx="43200" cy="186120"/>
            </a:xfrm>
            <a:custGeom>
              <a:avLst/>
              <a:gdLst/>
              <a:ahLst/>
              <a:cxnLst/>
              <a:rect l="l" t="t" r="r" b="b"/>
              <a:pathLst>
                <a:path w="2187" h="9335">
                  <a:moveTo>
                    <a:pt x="238" y="1"/>
                  </a:moveTo>
                  <a:cubicBezTo>
                    <a:pt x="211" y="1"/>
                    <a:pt x="185" y="5"/>
                    <a:pt x="161" y="13"/>
                  </a:cubicBezTo>
                  <a:cubicBezTo>
                    <a:pt x="65" y="77"/>
                    <a:pt x="1" y="173"/>
                    <a:pt x="65" y="270"/>
                  </a:cubicBezTo>
                  <a:lnTo>
                    <a:pt x="1768" y="4095"/>
                  </a:lnTo>
                  <a:lnTo>
                    <a:pt x="1608" y="9110"/>
                  </a:lnTo>
                  <a:cubicBezTo>
                    <a:pt x="1608" y="9238"/>
                    <a:pt x="1704" y="9335"/>
                    <a:pt x="1801" y="9335"/>
                  </a:cubicBezTo>
                  <a:cubicBezTo>
                    <a:pt x="1929" y="9335"/>
                    <a:pt x="1993" y="9238"/>
                    <a:pt x="2026" y="9142"/>
                  </a:cubicBezTo>
                  <a:lnTo>
                    <a:pt x="2186" y="4063"/>
                  </a:lnTo>
                  <a:lnTo>
                    <a:pt x="2154" y="3966"/>
                  </a:lnTo>
                  <a:lnTo>
                    <a:pt x="418" y="109"/>
                  </a:lnTo>
                  <a:cubicBezTo>
                    <a:pt x="394" y="37"/>
                    <a:pt x="316" y="1"/>
                    <a:pt x="238"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69" name="Google Shape;3535;p61"/>
            <p:cNvSpPr/>
            <p:nvPr/>
          </p:nvSpPr>
          <p:spPr>
            <a:xfrm>
              <a:off x="4308480" y="3410280"/>
              <a:ext cx="98640" cy="74520"/>
            </a:xfrm>
            <a:custGeom>
              <a:avLst/>
              <a:gdLst/>
              <a:ahLst/>
              <a:cxnLst/>
              <a:rect l="l" t="t" r="r" b="b"/>
              <a:pathLst>
                <a:path w="4951" h="3739">
                  <a:moveTo>
                    <a:pt x="4757" y="1"/>
                  </a:moveTo>
                  <a:cubicBezTo>
                    <a:pt x="4660" y="1"/>
                    <a:pt x="4586" y="59"/>
                    <a:pt x="4533" y="138"/>
                  </a:cubicBezTo>
                  <a:lnTo>
                    <a:pt x="4533" y="170"/>
                  </a:lnTo>
                  <a:cubicBezTo>
                    <a:pt x="4468" y="331"/>
                    <a:pt x="4083" y="1134"/>
                    <a:pt x="3343" y="1874"/>
                  </a:cubicBezTo>
                  <a:cubicBezTo>
                    <a:pt x="2636" y="2645"/>
                    <a:pt x="1575" y="3320"/>
                    <a:pt x="193" y="3320"/>
                  </a:cubicBezTo>
                  <a:cubicBezTo>
                    <a:pt x="65" y="3320"/>
                    <a:pt x="0" y="3417"/>
                    <a:pt x="0" y="3545"/>
                  </a:cubicBezTo>
                  <a:cubicBezTo>
                    <a:pt x="0" y="3642"/>
                    <a:pt x="65" y="3738"/>
                    <a:pt x="193" y="3738"/>
                  </a:cubicBezTo>
                  <a:cubicBezTo>
                    <a:pt x="1833" y="3738"/>
                    <a:pt x="3022" y="2870"/>
                    <a:pt x="3793" y="2002"/>
                  </a:cubicBezTo>
                  <a:cubicBezTo>
                    <a:pt x="4565" y="1134"/>
                    <a:pt x="4918" y="299"/>
                    <a:pt x="4918" y="299"/>
                  </a:cubicBezTo>
                  <a:cubicBezTo>
                    <a:pt x="4951" y="170"/>
                    <a:pt x="4918" y="74"/>
                    <a:pt x="4822" y="9"/>
                  </a:cubicBezTo>
                  <a:cubicBezTo>
                    <a:pt x="4799" y="4"/>
                    <a:pt x="4777" y="1"/>
                    <a:pt x="4757"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70" name="Google Shape;3536;p61"/>
            <p:cNvSpPr/>
            <p:nvPr/>
          </p:nvSpPr>
          <p:spPr>
            <a:xfrm>
              <a:off x="4227480" y="3385800"/>
              <a:ext cx="144720" cy="605880"/>
            </a:xfrm>
            <a:custGeom>
              <a:avLst/>
              <a:gdLst/>
              <a:ahLst/>
              <a:cxnLst/>
              <a:rect l="l" t="t" r="r" b="b"/>
              <a:pathLst>
                <a:path w="7265" h="30326">
                  <a:moveTo>
                    <a:pt x="7025" y="0"/>
                  </a:moveTo>
                  <a:cubicBezTo>
                    <a:pt x="6982" y="0"/>
                    <a:pt x="6940" y="16"/>
                    <a:pt x="6911" y="45"/>
                  </a:cubicBezTo>
                  <a:lnTo>
                    <a:pt x="5143" y="1620"/>
                  </a:lnTo>
                  <a:cubicBezTo>
                    <a:pt x="5111" y="1684"/>
                    <a:pt x="5079" y="1716"/>
                    <a:pt x="5079" y="1781"/>
                  </a:cubicBezTo>
                  <a:lnTo>
                    <a:pt x="5079" y="2938"/>
                  </a:lnTo>
                  <a:lnTo>
                    <a:pt x="2893" y="2456"/>
                  </a:lnTo>
                  <a:cubicBezTo>
                    <a:pt x="2797" y="2456"/>
                    <a:pt x="2732" y="2456"/>
                    <a:pt x="2700" y="2520"/>
                  </a:cubicBezTo>
                  <a:cubicBezTo>
                    <a:pt x="2636" y="2584"/>
                    <a:pt x="2636" y="2649"/>
                    <a:pt x="2636" y="2713"/>
                  </a:cubicBezTo>
                  <a:lnTo>
                    <a:pt x="3857" y="6185"/>
                  </a:lnTo>
                  <a:lnTo>
                    <a:pt x="0" y="30100"/>
                  </a:lnTo>
                  <a:cubicBezTo>
                    <a:pt x="0" y="30196"/>
                    <a:pt x="64" y="30293"/>
                    <a:pt x="193" y="30325"/>
                  </a:cubicBezTo>
                  <a:cubicBezTo>
                    <a:pt x="289" y="30325"/>
                    <a:pt x="386" y="30261"/>
                    <a:pt x="418" y="30164"/>
                  </a:cubicBezTo>
                  <a:lnTo>
                    <a:pt x="4243" y="6185"/>
                  </a:lnTo>
                  <a:lnTo>
                    <a:pt x="4243" y="6088"/>
                  </a:lnTo>
                  <a:lnTo>
                    <a:pt x="3150" y="2938"/>
                  </a:lnTo>
                  <a:lnTo>
                    <a:pt x="5240" y="3388"/>
                  </a:lnTo>
                  <a:cubicBezTo>
                    <a:pt x="5304" y="3388"/>
                    <a:pt x="5368" y="3388"/>
                    <a:pt x="5400" y="3324"/>
                  </a:cubicBezTo>
                  <a:cubicBezTo>
                    <a:pt x="5465" y="3292"/>
                    <a:pt x="5497" y="3259"/>
                    <a:pt x="5497" y="3195"/>
                  </a:cubicBezTo>
                  <a:lnTo>
                    <a:pt x="5497" y="1877"/>
                  </a:lnTo>
                  <a:lnTo>
                    <a:pt x="7168" y="366"/>
                  </a:lnTo>
                  <a:cubicBezTo>
                    <a:pt x="7265" y="270"/>
                    <a:pt x="7265" y="141"/>
                    <a:pt x="7168" y="77"/>
                  </a:cubicBezTo>
                  <a:cubicBezTo>
                    <a:pt x="7133" y="24"/>
                    <a:pt x="7078" y="0"/>
                    <a:pt x="7025"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271" name="Google Shape;3537;p61"/>
            <p:cNvSpPr/>
            <p:nvPr/>
          </p:nvSpPr>
          <p:spPr>
            <a:xfrm>
              <a:off x="4199400" y="4011840"/>
              <a:ext cx="25920" cy="32040"/>
            </a:xfrm>
            <a:custGeom>
              <a:avLst/>
              <a:gdLst/>
              <a:ahLst/>
              <a:cxnLst/>
              <a:rect l="l" t="t" r="r" b="b"/>
              <a:pathLst>
                <a:path w="1319" h="1622">
                  <a:moveTo>
                    <a:pt x="1112" y="0"/>
                  </a:moveTo>
                  <a:cubicBezTo>
                    <a:pt x="1043" y="0"/>
                    <a:pt x="974" y="36"/>
                    <a:pt x="933" y="98"/>
                  </a:cubicBezTo>
                  <a:lnTo>
                    <a:pt x="65" y="1319"/>
                  </a:lnTo>
                  <a:cubicBezTo>
                    <a:pt x="1" y="1384"/>
                    <a:pt x="33" y="1512"/>
                    <a:pt x="97" y="1577"/>
                  </a:cubicBezTo>
                  <a:cubicBezTo>
                    <a:pt x="141" y="1606"/>
                    <a:pt x="190" y="1621"/>
                    <a:pt x="238" y="1621"/>
                  </a:cubicBezTo>
                  <a:cubicBezTo>
                    <a:pt x="296" y="1621"/>
                    <a:pt x="351" y="1598"/>
                    <a:pt x="387" y="1544"/>
                  </a:cubicBezTo>
                  <a:lnTo>
                    <a:pt x="1254" y="323"/>
                  </a:lnTo>
                  <a:cubicBezTo>
                    <a:pt x="1319" y="227"/>
                    <a:pt x="1319" y="98"/>
                    <a:pt x="1222" y="34"/>
                  </a:cubicBezTo>
                  <a:cubicBezTo>
                    <a:pt x="1188" y="11"/>
                    <a:pt x="1150" y="0"/>
                    <a:pt x="1112" y="0"/>
                  </a:cubicBezTo>
                  <a:close/>
                </a:path>
              </a:pathLst>
            </a:custGeom>
            <a:solidFill>
              <a:srgbClr val="FFFFFF"/>
            </a:solidFill>
            <a:ln w="0">
              <a:noFill/>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D9EEB"/>
      </a:dk2>
      <a:lt2>
        <a:srgbClr val="FFFFFF"/>
      </a:lt2>
      <a:accent1>
        <a:srgbClr val="434343"/>
      </a:accent1>
      <a:accent2>
        <a:srgbClr val="C9DAF8"/>
      </a:accent2>
      <a:accent3>
        <a:srgbClr val="A4C2F4"/>
      </a:accent3>
      <a:accent4>
        <a:srgbClr val="6D9EEB"/>
      </a:accent4>
      <a:accent5>
        <a:srgbClr val="3C78D8"/>
      </a:accent5>
      <a:accent6>
        <a:srgbClr val="FFFFFF"/>
      </a:accent6>
      <a:hlink>
        <a:srgbClr val="434343"/>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6D9EEB"/>
      </a:dk2>
      <a:lt2>
        <a:srgbClr val="FFFFFF"/>
      </a:lt2>
      <a:accent1>
        <a:srgbClr val="434343"/>
      </a:accent1>
      <a:accent2>
        <a:srgbClr val="C9DAF8"/>
      </a:accent2>
      <a:accent3>
        <a:srgbClr val="A4C2F4"/>
      </a:accent3>
      <a:accent4>
        <a:srgbClr val="6D9EEB"/>
      </a:accent4>
      <a:accent5>
        <a:srgbClr val="3C78D8"/>
      </a:accent5>
      <a:accent6>
        <a:srgbClr val="FFFFFF"/>
      </a:accent6>
      <a:hlink>
        <a:srgbClr val="434343"/>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6D9EEB"/>
      </a:dk2>
      <a:lt2>
        <a:srgbClr val="FFFFFF"/>
      </a:lt2>
      <a:accent1>
        <a:srgbClr val="434343"/>
      </a:accent1>
      <a:accent2>
        <a:srgbClr val="C9DAF8"/>
      </a:accent2>
      <a:accent3>
        <a:srgbClr val="A4C2F4"/>
      </a:accent3>
      <a:accent4>
        <a:srgbClr val="6D9EEB"/>
      </a:accent4>
      <a:accent5>
        <a:srgbClr val="3C78D8"/>
      </a:accent5>
      <a:accent6>
        <a:srgbClr val="FFFFFF"/>
      </a:accent6>
      <a:hlink>
        <a:srgbClr val="434343"/>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6D9EEB"/>
      </a:dk2>
      <a:lt2>
        <a:srgbClr val="FFFFFF"/>
      </a:lt2>
      <a:accent1>
        <a:srgbClr val="434343"/>
      </a:accent1>
      <a:accent2>
        <a:srgbClr val="C9DAF8"/>
      </a:accent2>
      <a:accent3>
        <a:srgbClr val="A4C2F4"/>
      </a:accent3>
      <a:accent4>
        <a:srgbClr val="6D9EEB"/>
      </a:accent4>
      <a:accent5>
        <a:srgbClr val="3C78D8"/>
      </a:accent5>
      <a:accent6>
        <a:srgbClr val="FFFFFF"/>
      </a:accent6>
      <a:hlink>
        <a:srgbClr val="434343"/>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6D9EEB"/>
      </a:dk2>
      <a:lt2>
        <a:srgbClr val="FFFFFF"/>
      </a:lt2>
      <a:accent1>
        <a:srgbClr val="434343"/>
      </a:accent1>
      <a:accent2>
        <a:srgbClr val="C9DAF8"/>
      </a:accent2>
      <a:accent3>
        <a:srgbClr val="A4C2F4"/>
      </a:accent3>
      <a:accent4>
        <a:srgbClr val="6D9EEB"/>
      </a:accent4>
      <a:accent5>
        <a:srgbClr val="3C78D8"/>
      </a:accent5>
      <a:accent6>
        <a:srgbClr val="FFFFFF"/>
      </a:accent6>
      <a:hlink>
        <a:srgbClr val="434343"/>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77C6FC"/>
      </a:accent1>
      <a:accent2>
        <a:srgbClr val="BBE3FE"/>
      </a:accent2>
      <a:accent3>
        <a:srgbClr val="D6EEFE"/>
      </a:accent3>
      <a:accent4>
        <a:srgbClr val="BBE3FE"/>
      </a:accent4>
      <a:accent5>
        <a:srgbClr val="595959"/>
      </a:accent5>
      <a:accent6>
        <a:srgbClr val="9E9E9E"/>
      </a:accent6>
      <a:hlink>
        <a:srgbClr val="77C6FC"/>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6D9EEB"/>
      </a:dk2>
      <a:lt2>
        <a:srgbClr val="FFFFFF"/>
      </a:lt2>
      <a:accent1>
        <a:srgbClr val="434343"/>
      </a:accent1>
      <a:accent2>
        <a:srgbClr val="C9DAF8"/>
      </a:accent2>
      <a:accent3>
        <a:srgbClr val="A4C2F4"/>
      </a:accent3>
      <a:accent4>
        <a:srgbClr val="6D9EEB"/>
      </a:accent4>
      <a:accent5>
        <a:srgbClr val="3C78D8"/>
      </a:accent5>
      <a:accent6>
        <a:srgbClr val="FFFFFF"/>
      </a:accent6>
      <a:hlink>
        <a:srgbClr val="434343"/>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6D9EEB"/>
      </a:dk2>
      <a:lt2>
        <a:srgbClr val="FFFFFF"/>
      </a:lt2>
      <a:accent1>
        <a:srgbClr val="434343"/>
      </a:accent1>
      <a:accent2>
        <a:srgbClr val="C9DAF8"/>
      </a:accent2>
      <a:accent3>
        <a:srgbClr val="A4C2F4"/>
      </a:accent3>
      <a:accent4>
        <a:srgbClr val="6D9EEB"/>
      </a:accent4>
      <a:accent5>
        <a:srgbClr val="3C78D8"/>
      </a:accent5>
      <a:accent6>
        <a:srgbClr val="FFFFFF"/>
      </a:accent6>
      <a:hlink>
        <a:srgbClr val="434343"/>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6D9EEB"/>
      </a:dk2>
      <a:lt2>
        <a:srgbClr val="FFFFFF"/>
      </a:lt2>
      <a:accent1>
        <a:srgbClr val="434343"/>
      </a:accent1>
      <a:accent2>
        <a:srgbClr val="C9DAF8"/>
      </a:accent2>
      <a:accent3>
        <a:srgbClr val="A4C2F4"/>
      </a:accent3>
      <a:accent4>
        <a:srgbClr val="6D9EEB"/>
      </a:accent4>
      <a:accent5>
        <a:srgbClr val="3C78D8"/>
      </a:accent5>
      <a:accent6>
        <a:srgbClr val="FFFFFF"/>
      </a:accent6>
      <a:hlink>
        <a:srgbClr val="434343"/>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6D9EEB"/>
      </a:dk2>
      <a:lt2>
        <a:srgbClr val="FFFFFF"/>
      </a:lt2>
      <a:accent1>
        <a:srgbClr val="434343"/>
      </a:accent1>
      <a:accent2>
        <a:srgbClr val="C9DAF8"/>
      </a:accent2>
      <a:accent3>
        <a:srgbClr val="A4C2F4"/>
      </a:accent3>
      <a:accent4>
        <a:srgbClr val="6D9EEB"/>
      </a:accent4>
      <a:accent5>
        <a:srgbClr val="3C78D8"/>
      </a:accent5>
      <a:accent6>
        <a:srgbClr val="FFFFFF"/>
      </a:accent6>
      <a:hlink>
        <a:srgbClr val="434343"/>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6D9EEB"/>
      </a:dk2>
      <a:lt2>
        <a:srgbClr val="FFFFFF"/>
      </a:lt2>
      <a:accent1>
        <a:srgbClr val="434343"/>
      </a:accent1>
      <a:accent2>
        <a:srgbClr val="C9DAF8"/>
      </a:accent2>
      <a:accent3>
        <a:srgbClr val="A4C2F4"/>
      </a:accent3>
      <a:accent4>
        <a:srgbClr val="6D9EEB"/>
      </a:accent4>
      <a:accent5>
        <a:srgbClr val="3C78D8"/>
      </a:accent5>
      <a:accent6>
        <a:srgbClr val="FFFFFF"/>
      </a:accent6>
      <a:hlink>
        <a:srgbClr val="434343"/>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6D9EEB"/>
      </a:dk2>
      <a:lt2>
        <a:srgbClr val="FFFFFF"/>
      </a:lt2>
      <a:accent1>
        <a:srgbClr val="434343"/>
      </a:accent1>
      <a:accent2>
        <a:srgbClr val="C9DAF8"/>
      </a:accent2>
      <a:accent3>
        <a:srgbClr val="A4C2F4"/>
      </a:accent3>
      <a:accent4>
        <a:srgbClr val="6D9EEB"/>
      </a:accent4>
      <a:accent5>
        <a:srgbClr val="3C78D8"/>
      </a:accent5>
      <a:accent6>
        <a:srgbClr val="FFFFFF"/>
      </a:accent6>
      <a:hlink>
        <a:srgbClr val="434343"/>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6D9EEB"/>
      </a:dk2>
      <a:lt2>
        <a:srgbClr val="FFFFFF"/>
      </a:lt2>
      <a:accent1>
        <a:srgbClr val="434343"/>
      </a:accent1>
      <a:accent2>
        <a:srgbClr val="C9DAF8"/>
      </a:accent2>
      <a:accent3>
        <a:srgbClr val="A4C2F4"/>
      </a:accent3>
      <a:accent4>
        <a:srgbClr val="6D9EEB"/>
      </a:accent4>
      <a:accent5>
        <a:srgbClr val="3C78D8"/>
      </a:accent5>
      <a:accent6>
        <a:srgbClr val="FFFFFF"/>
      </a:accent6>
      <a:hlink>
        <a:srgbClr val="434343"/>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945</TotalTime>
  <Words>521</Words>
  <Application>Microsoft Office PowerPoint</Application>
  <PresentationFormat>Ekran Gösterisi (16:9)</PresentationFormat>
  <Paragraphs>59</Paragraphs>
  <Slides>19</Slides>
  <Notes>0</Notes>
  <HiddenSlides>0</HiddenSlides>
  <MMClips>0</MMClips>
  <ScaleCrop>false</ScaleCrop>
  <HeadingPairs>
    <vt:vector size="4" baseType="variant">
      <vt:variant>
        <vt:lpstr>Tema</vt:lpstr>
      </vt:variant>
      <vt:variant>
        <vt:i4>13</vt:i4>
      </vt:variant>
      <vt:variant>
        <vt:lpstr>Slayt Başlıkları</vt:lpstr>
      </vt:variant>
      <vt:variant>
        <vt:i4>19</vt:i4>
      </vt:variant>
    </vt:vector>
  </HeadingPairs>
  <TitlesOfParts>
    <vt:vector size="32"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BİLİNÇLİ   TEKNOLOJİ KULLANIMI</vt:lpstr>
      <vt:lpstr>—Christian Louise Lange </vt:lpstr>
      <vt:lpstr>Çağımızın en güçlü kitle iletişim kaynaklarından biri olan bilgisayar ve yaşamımıza birden bire giren internet, bugün bilgilenme, işlem yürütme, haberleşme, eğitim ve eğlence fonksiyonlarıyla hayatımızın ayrılmaz bir parçası olmuştur. Hatta Covid-19 Salgın döneminde teknolojinin hayatımızdaki yeri daha da güçlenmiştir. </vt:lpstr>
      <vt:lpstr>PowerPoint Sunusu</vt:lpstr>
      <vt:lpstr>Teknolojik cihaz ve bazı internet uygulamaları, hayatımızı iletişim gibi alanlar da kolaylaştırıyor olsa da; teknoloji ve interneti doğru şekilde kullanmak önemlidir.</vt:lpstr>
      <vt:lpstr>PowerPoint Sunusu</vt:lpstr>
      <vt:lpstr>Teknoloji Ve Sosyal Medyayı Kullanırken Dikkat Edilmesi Gerekenler</vt:lpstr>
      <vt:lpstr>PowerPoint Sunusu</vt:lpstr>
      <vt:lpstr>PowerPoint Sunusu</vt:lpstr>
      <vt:lpstr>İNTERNETTE 10 TEMEL KURAL</vt:lpstr>
      <vt:lpstr>İNTERNETTE 10 TEMEL  KURAL</vt:lpstr>
      <vt:lpstr>İNTERNETTE 10 TEMEL KURAL</vt:lpstr>
      <vt:lpstr>İNTERNETTE KURALLARI</vt:lpstr>
      <vt:lpstr>Güçlü Şifreler Kullanın </vt:lpstr>
      <vt:lpstr>Uygulama İzinlerine Dikkat Edin</vt:lpstr>
      <vt:lpstr>SEN TEKNOLOJİYİ,</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BİLİNÇLİ   TEKNOLOJİ KULLANIMI</dc:title>
  <dc:subject/>
  <dc:creator>merve-pc</dc:creator>
  <dc:description/>
  <cp:lastModifiedBy>msnr</cp:lastModifiedBy>
  <cp:revision>29</cp:revision>
  <dcterms:modified xsi:type="dcterms:W3CDTF">2025-03-03T08:51:47Z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17</vt:r8>
  </property>
  <property fmtid="{D5CDD505-2E9C-101B-9397-08002B2CF9AE}" pid="3" name="PresentationFormat">
    <vt:lpwstr>Ekran Gösterisi (16:9)</vt:lpwstr>
  </property>
  <property fmtid="{D5CDD505-2E9C-101B-9397-08002B2CF9AE}" pid="4" name="Slides">
    <vt:r8>20</vt:r8>
  </property>
</Properties>
</file>