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3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  <p:sldMasterId id="2147483804" r:id="rId13"/>
    <p:sldMasterId id="2147483817" r:id="rId14"/>
  </p:sldMasterIdLst>
  <p:notesMasterIdLst>
    <p:notesMasterId r:id="rId32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>
        <p:scale>
          <a:sx n="106" d="100"/>
          <a:sy n="106" d="100"/>
        </p:scale>
        <p:origin x="-1788" y="-7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EDF3-9C29-4042-86CE-11C8F4654F4D}" type="datetimeFigureOut">
              <a:rPr lang="tr-TR" smtClean="0"/>
              <a:t>3.03.2025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AEDCA-7A5C-426F-936F-27181A089E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34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5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2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7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0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1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2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3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4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4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1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6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1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2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3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4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1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6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1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2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3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3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8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3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4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5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0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5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2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7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0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1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2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3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4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PlaceHolder 1"/>
          <p:cNvSpPr>
            <a:spLocks noGrp="1"/>
          </p:cNvSpPr>
          <p:nvPr>
            <p:ph type="subTitle"/>
          </p:nvPr>
        </p:nvSpPr>
        <p:spPr>
          <a:xfrm>
            <a:off x="1164960" y="1734120"/>
            <a:ext cx="6813720" cy="7277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0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9;p2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49" name="Google Shape;10;p2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Google Shape;11;p2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Google Shape;12;p2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Google Shape;13;p2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Google Shape;14;p2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Google Shape;15;p2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Google Shape;16;p2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Google Shape;17;p2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Google Shape;18;p2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Google Shape;19;p2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Google Shape;20;p2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Google Shape;21;p2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Google Shape;22;p2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Google Shape;23;p2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Google Shape;24;p2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Google Shape;25;p2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" name="Google Shape;26;p2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18" name="Google Shape;27;p2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Google Shape;28;p2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Google Shape;29;p2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Google Shape;30;p2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Google Shape;31;p2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Google Shape;32;p2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Google Shape;33;p2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Google Shape;34;p2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" name="Google Shape;35;p2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" name="Google Shape;36;p2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" name="Google Shape;37;p2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" name="Google Shape;38;p2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" name="Google Shape;39;p2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" name="Google Shape;40;p2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" name="Google Shape;41;p2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" name="Google Shape;42;p2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Google Shape;43;p2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" name="Google Shape;44;p2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" name="Google Shape;45;p2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" name="Google Shape;46;p2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Google Shape;47;p2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" name="Google Shape;48;p2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" name="Google Shape;49;p2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" name="Google Shape;50;p2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" name="Google Shape;51;p2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Google Shape;52;p2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Google Shape;53;p2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" name="Google Shape;54;p2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164960" y="1734120"/>
            <a:ext cx="6813720" cy="15696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51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5" name="Google Shape;1219;p28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766" name="Google Shape;1220;p28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7" name="Google Shape;1221;p28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8" name="Google Shape;1222;p28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9" name="Google Shape;1223;p28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0" name="Google Shape;1224;p28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1" name="Google Shape;1225;p28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2" name="Google Shape;1226;p28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3" name="Google Shape;1227;p28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4" name="Google Shape;1228;p28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5" name="Google Shape;1229;p28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6" name="Google Shape;1230;p28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7" name="Google Shape;1231;p28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8" name="Google Shape;1232;p28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9" name="Google Shape;1233;p28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0" name="Google Shape;1234;p28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1" name="Google Shape;1235;p28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782" name="Google Shape;1236;p28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783" name="Google Shape;1237;p28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4" name="Google Shape;1238;p28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5" name="Google Shape;1239;p28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6" name="Google Shape;1240;p28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7" name="Google Shape;1241;p28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8" name="Google Shape;1242;p28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9" name="Google Shape;1243;p28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0" name="Google Shape;1244;p28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1" name="Google Shape;1245;p28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2" name="Google Shape;1246;p28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3" name="Google Shape;1247;p28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4" name="Google Shape;1248;p28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5" name="Google Shape;1249;p28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6" name="Google Shape;1250;p28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7" name="Google Shape;1251;p28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8" name="Google Shape;1252;p28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9" name="Google Shape;1253;p28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0" name="Google Shape;1254;p28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1" name="Google Shape;1255;p28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2" name="Google Shape;1256;p28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3" name="Google Shape;1257;p28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4" name="Google Shape;1258;p28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5" name="Google Shape;1259;p28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6" name="Google Shape;1260;p28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7" name="Google Shape;1261;p28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8" name="Google Shape;1262;p28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9" name="Google Shape;1263;p28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10" name="Google Shape;1264;p28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811" name="PlaceHolder 1"/>
          <p:cNvSpPr>
            <a:spLocks noGrp="1"/>
          </p:cNvSpPr>
          <p:nvPr>
            <p:ph type="title"/>
          </p:nvPr>
        </p:nvSpPr>
        <p:spPr>
          <a:xfrm>
            <a:off x="5050080" y="2961720"/>
            <a:ext cx="3373560" cy="870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4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12" name="PlaceHolder 2"/>
          <p:cNvSpPr>
            <a:spLocks noGrp="1"/>
          </p:cNvSpPr>
          <p:nvPr>
            <p:ph type="body"/>
          </p:nvPr>
        </p:nvSpPr>
        <p:spPr>
          <a:xfrm>
            <a:off x="5050080" y="3807720"/>
            <a:ext cx="3373560" cy="4316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813" name="PlaceHolder 3"/>
          <p:cNvSpPr>
            <a:spLocks noGrp="1"/>
          </p:cNvSpPr>
          <p:nvPr>
            <p:ph type="title"/>
          </p:nvPr>
        </p:nvSpPr>
        <p:spPr>
          <a:xfrm>
            <a:off x="6959880" y="1905840"/>
            <a:ext cx="1320480" cy="1138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n-US" sz="72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7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/>
    <p:bodyStyle/>
    <p:otherStyle/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0" name="Google Shape;257;p7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851" name="Google Shape;258;p7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2" name="Google Shape;259;p7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3" name="Google Shape;260;p7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4" name="Google Shape;261;p7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5" name="Google Shape;262;p7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6" name="Google Shape;263;p7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7" name="Google Shape;264;p7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8" name="Google Shape;265;p7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9" name="Google Shape;266;p7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0" name="Google Shape;267;p7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1" name="Google Shape;268;p7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2" name="Google Shape;269;p7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3" name="Google Shape;270;p7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4" name="Google Shape;271;p7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5" name="Google Shape;272;p7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6" name="Google Shape;273;p7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67" name="Google Shape;274;p7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868" name="Google Shape;275;p7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9" name="Google Shape;276;p7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0" name="Google Shape;277;p7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1" name="Google Shape;278;p7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2" name="Google Shape;279;p7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3" name="Google Shape;280;p7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4" name="Google Shape;281;p7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5" name="Google Shape;282;p7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6" name="Google Shape;283;p7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7" name="Google Shape;284;p7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8" name="Google Shape;285;p7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9" name="Google Shape;286;p7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0" name="Google Shape;287;p7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1" name="Google Shape;288;p7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2" name="Google Shape;289;p7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3" name="Google Shape;290;p7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4" name="Google Shape;291;p7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5" name="Google Shape;292;p7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6" name="Google Shape;293;p7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7" name="Google Shape;294;p7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8" name="Google Shape;295;p7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9" name="Google Shape;296;p7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0" name="Google Shape;297;p7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1" name="Google Shape;298;p7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2" name="Google Shape;299;p7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3" name="Google Shape;300;p7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4" name="Google Shape;301;p7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5" name="Google Shape;302;p7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896" name="PlaceHolder 1"/>
          <p:cNvSpPr>
            <a:spLocks noGrp="1"/>
          </p:cNvSpPr>
          <p:nvPr>
            <p:ph type="title"/>
          </p:nvPr>
        </p:nvSpPr>
        <p:spPr>
          <a:xfrm>
            <a:off x="720000" y="529560"/>
            <a:ext cx="7703640" cy="51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3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/>
    <p:bodyStyle/>
    <p:otherStyle/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4" name="Google Shape;306;p8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935" name="Google Shape;307;p8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6" name="Google Shape;308;p8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7" name="Google Shape;309;p8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8" name="Google Shape;310;p8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9" name="Google Shape;311;p8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0" name="Google Shape;312;p8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1" name="Google Shape;313;p8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2" name="Google Shape;314;p8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3" name="Google Shape;315;p8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4" name="Google Shape;316;p8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5" name="Google Shape;317;p8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6" name="Google Shape;318;p8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7" name="Google Shape;319;p8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8" name="Google Shape;320;p8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9" name="Google Shape;321;p8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0" name="Google Shape;322;p8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951" name="Google Shape;323;p8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952" name="Google Shape;324;p8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3" name="Google Shape;325;p8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4" name="Google Shape;326;p8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5" name="Google Shape;327;p8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6" name="Google Shape;328;p8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7" name="Google Shape;329;p8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8" name="Google Shape;330;p8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9" name="Google Shape;331;p8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0" name="Google Shape;332;p8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1" name="Google Shape;333;p8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2" name="Google Shape;334;p8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3" name="Google Shape;335;p8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4" name="Google Shape;336;p8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5" name="Google Shape;337;p8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6" name="Google Shape;338;p8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7" name="Google Shape;339;p8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8" name="Google Shape;340;p8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9" name="Google Shape;341;p8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0" name="Google Shape;342;p8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1" name="Google Shape;343;p8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2" name="Google Shape;344;p8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3" name="Google Shape;345;p8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4" name="Google Shape;346;p8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5" name="Google Shape;347;p8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6" name="Google Shape;348;p8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7" name="Google Shape;349;p8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8" name="Google Shape;350;p8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9" name="Google Shape;351;p8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80" name="PlaceHolder 1"/>
          <p:cNvSpPr>
            <a:spLocks noGrp="1"/>
          </p:cNvSpPr>
          <p:nvPr>
            <p:ph type="title"/>
          </p:nvPr>
        </p:nvSpPr>
        <p:spPr>
          <a:xfrm>
            <a:off x="1546560" y="1807920"/>
            <a:ext cx="6050520" cy="1110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72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8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/>
    <p:bodyStyle/>
    <p:otherStyle/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8" name="Google Shape;1269;p29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1019" name="Google Shape;1270;p29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0" name="Google Shape;1271;p29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1" name="Google Shape;1272;p29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2" name="Google Shape;1273;p29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3" name="Google Shape;1274;p29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4" name="Google Shape;1275;p29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5" name="Google Shape;1276;p29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6" name="Google Shape;1277;p29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7" name="Google Shape;1278;p29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8" name="Google Shape;1279;p29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29" name="Google Shape;1280;p29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0" name="Google Shape;1281;p29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1" name="Google Shape;1282;p29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2" name="Google Shape;1283;p29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3" name="Google Shape;1284;p29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4" name="Google Shape;1285;p29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035" name="Google Shape;1286;p29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1036" name="Google Shape;1287;p29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7" name="Google Shape;1288;p29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8" name="Google Shape;1289;p29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9" name="Google Shape;1290;p29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0" name="Google Shape;1291;p29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1" name="Google Shape;1292;p29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2" name="Google Shape;1293;p29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3" name="Google Shape;1294;p29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4" name="Google Shape;1295;p29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5" name="Google Shape;1296;p29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6" name="Google Shape;1297;p29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7" name="Google Shape;1298;p29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8" name="Google Shape;1299;p29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9" name="Google Shape;1300;p29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0" name="Google Shape;1301;p29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1" name="Google Shape;1302;p29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2" name="Google Shape;1303;p29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3" name="Google Shape;1304;p29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4" name="Google Shape;1305;p29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5" name="Google Shape;1306;p29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6" name="Google Shape;1307;p29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7" name="Google Shape;1308;p29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8" name="Google Shape;1309;p29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9" name="Google Shape;1310;p29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0" name="Google Shape;1311;p29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1" name="Google Shape;1312;p29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2" name="Google Shape;1313;p29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3" name="Google Shape;1314;p29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64" name="PlaceHolder 1"/>
          <p:cNvSpPr>
            <a:spLocks noGrp="1"/>
          </p:cNvSpPr>
          <p:nvPr>
            <p:ph type="title"/>
          </p:nvPr>
        </p:nvSpPr>
        <p:spPr>
          <a:xfrm>
            <a:off x="905760" y="646920"/>
            <a:ext cx="4056120" cy="1039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60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5" name="PlaceHolder 2"/>
          <p:cNvSpPr>
            <a:spLocks noGrp="1"/>
          </p:cNvSpPr>
          <p:nvPr>
            <p:ph type="title"/>
          </p:nvPr>
        </p:nvSpPr>
        <p:spPr>
          <a:xfrm>
            <a:off x="905760" y="1913040"/>
            <a:ext cx="4056120" cy="1039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60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6" name="PlaceHolder 3"/>
          <p:cNvSpPr>
            <a:spLocks noGrp="1"/>
          </p:cNvSpPr>
          <p:nvPr>
            <p:ph type="title"/>
          </p:nvPr>
        </p:nvSpPr>
        <p:spPr>
          <a:xfrm>
            <a:off x="905760" y="3179160"/>
            <a:ext cx="4056120" cy="1039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60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7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/>
    <p:bodyStyle/>
    <p:otherStyle/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4" name="Google Shape;1378;p31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1105" name="Google Shape;1379;p31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6" name="Google Shape;1380;p31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7" name="Google Shape;1381;p31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8" name="Google Shape;1382;p31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9" name="Google Shape;1383;p31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0" name="Google Shape;1384;p31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1" name="Google Shape;1385;p31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2" name="Google Shape;1386;p31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3" name="Google Shape;1387;p31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4" name="Google Shape;1388;p31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5" name="Google Shape;1389;p31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6" name="Google Shape;1390;p31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7" name="Google Shape;1391;p31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8" name="Google Shape;1392;p31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9" name="Google Shape;1393;p31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0" name="Google Shape;1394;p31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121" name="Google Shape;1395;p31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1122" name="Google Shape;1396;p31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3" name="Google Shape;1397;p31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4" name="Google Shape;1398;p31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5" name="Google Shape;1399;p31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6" name="Google Shape;1400;p31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7" name="Google Shape;1401;p31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8" name="Google Shape;1402;p31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9" name="Google Shape;1403;p31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0" name="Google Shape;1404;p31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1" name="Google Shape;1405;p31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2" name="Google Shape;1406;p31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3" name="Google Shape;1407;p31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4" name="Google Shape;1408;p31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5" name="Google Shape;1409;p31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6" name="Google Shape;1410;p31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7" name="Google Shape;1411;p31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8" name="Google Shape;1412;p31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9" name="Google Shape;1413;p31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0" name="Google Shape;1414;p31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1" name="Google Shape;1415;p31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2" name="Google Shape;1416;p31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3" name="Google Shape;1417;p31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4" name="Google Shape;1418;p31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5" name="Google Shape;1419;p31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6" name="Google Shape;1420;p31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7" name="Google Shape;1421;p31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8" name="Google Shape;1422;p31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9" name="Google Shape;1423;p31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50" name="PlaceHolder 1"/>
          <p:cNvSpPr>
            <a:spLocks noGrp="1"/>
          </p:cNvSpPr>
          <p:nvPr>
            <p:ph type="title"/>
          </p:nvPr>
        </p:nvSpPr>
        <p:spPr>
          <a:xfrm>
            <a:off x="1421280" y="2320920"/>
            <a:ext cx="3049920" cy="521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3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1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108;p4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85" name="Google Shape;109;p4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Google Shape;110;p4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Google Shape;111;p4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Google Shape;112;p4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Google Shape;113;p4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Google Shape;114;p4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Google Shape;115;p4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2" name="Google Shape;116;p4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Google Shape;117;p4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Google Shape;118;p4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Google Shape;119;p4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" name="Google Shape;120;p4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" name="Google Shape;121;p4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8" name="Google Shape;122;p4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9" name="Google Shape;123;p4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0" name="Google Shape;124;p4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01" name="Google Shape;125;p4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102" name="Google Shape;126;p4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" name="Google Shape;127;p4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" name="Google Shape;128;p4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" name="Google Shape;129;p4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Google Shape;130;p4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7" name="Google Shape;131;p4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8" name="Google Shape;132;p4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Google Shape;133;p4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" name="Google Shape;134;p4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" name="Google Shape;135;p4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Google Shape;136;p4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3" name="Google Shape;137;p4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4" name="Google Shape;138;p4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5" name="Google Shape;139;p4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6" name="Google Shape;140;p4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7" name="Google Shape;141;p4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8" name="Google Shape;142;p4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" name="Google Shape;143;p4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" name="Google Shape;144;p4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" name="Google Shape;145;p4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" name="Google Shape;146;p4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" name="Google Shape;147;p4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" name="Google Shape;148;p4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" name="Google Shape;149;p4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" name="Google Shape;150;p4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" name="Google Shape;151;p4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Google Shape;152;p4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9" name="Google Shape;153;p4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720000" y="540000"/>
            <a:ext cx="7703640" cy="477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3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20000" y="1152360"/>
            <a:ext cx="7703640" cy="34506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oogle Shape;576;p15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169" name="Google Shape;577;p15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" name="Google Shape;578;p15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1" name="Google Shape;579;p15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Google Shape;580;p15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3" name="Google Shape;581;p15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" name="Google Shape;582;p15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Google Shape;583;p15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" name="Google Shape;584;p15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" name="Google Shape;585;p15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" name="Google Shape;586;p15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" name="Google Shape;587;p15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" name="Google Shape;588;p15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Google Shape;589;p15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" name="Google Shape;590;p15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" name="Google Shape;591;p15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" name="Google Shape;592;p15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5" name="Google Shape;593;p15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186" name="Google Shape;594;p15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" name="Google Shape;595;p15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" name="Google Shape;596;p15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" name="Google Shape;597;p15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" name="Google Shape;598;p15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" name="Google Shape;599;p15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" name="Google Shape;600;p15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" name="Google Shape;601;p15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Google Shape;602;p15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" name="Google Shape;603;p15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" name="Google Shape;604;p15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" name="Google Shape;605;p15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Google Shape;606;p15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" name="Google Shape;607;p15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" name="Google Shape;608;p15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1" name="Google Shape;609;p15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2" name="Google Shape;610;p15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Google Shape;611;p15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4" name="Google Shape;612;p15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5" name="Google Shape;613;p15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6" name="Google Shape;614;p15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7" name="Google Shape;615;p15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8" name="Google Shape;616;p15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" name="Google Shape;617;p15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0" name="Google Shape;618;p15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" name="Google Shape;619;p15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" name="Google Shape;620;p15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3" name="Google Shape;621;p15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2647800" y="3963960"/>
            <a:ext cx="3848400" cy="3978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829;p20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253" name="Google Shape;830;p20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4" name="Google Shape;831;p20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5" name="Google Shape;832;p20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6" name="Google Shape;833;p20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7" name="Google Shape;834;p20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8" name="Google Shape;835;p20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9" name="Google Shape;836;p20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0" name="Google Shape;837;p20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1" name="Google Shape;838;p20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2" name="Google Shape;839;p20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Google Shape;840;p20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4" name="Google Shape;841;p20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5" name="Google Shape;842;p20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6" name="Google Shape;843;p20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7" name="Google Shape;844;p20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8" name="Google Shape;845;p20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69" name="Google Shape;846;p20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270" name="Google Shape;847;p20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1" name="Google Shape;848;p20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2" name="Google Shape;849;p20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3" name="Google Shape;850;p20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4" name="Google Shape;851;p20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5" name="Google Shape;852;p20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6" name="Google Shape;853;p20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7" name="Google Shape;854;p20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8" name="Google Shape;855;p20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9" name="Google Shape;856;p20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0" name="Google Shape;857;p20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1" name="Google Shape;858;p20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2" name="Google Shape;859;p20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3" name="Google Shape;860;p20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4" name="Google Shape;861;p20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5" name="Google Shape;862;p20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6" name="Google Shape;863;p20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7" name="Google Shape;864;p20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8" name="Google Shape;865;p20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Google Shape;866;p20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0" name="Google Shape;867;p20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1" name="Google Shape;868;p20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2" name="Google Shape;869;p20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3" name="Google Shape;870;p20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4" name="Google Shape;871;p20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5" name="Google Shape;872;p20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6" name="Google Shape;873;p20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7" name="Google Shape;874;p20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720000" y="540000"/>
            <a:ext cx="7703640" cy="477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3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6" name="Google Shape;625;p16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337" name="Google Shape;626;p16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8" name="Google Shape;627;p16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9" name="Google Shape;628;p16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0" name="Google Shape;629;p16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1" name="Google Shape;630;p16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2" name="Google Shape;631;p16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3" name="Google Shape;632;p16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4" name="Google Shape;633;p16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5" name="Google Shape;634;p16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6" name="Google Shape;635;p16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7" name="Google Shape;636;p16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8" name="Google Shape;637;p16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9" name="Google Shape;638;p16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0" name="Google Shape;639;p16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1" name="Google Shape;640;p16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2" name="Google Shape;641;p16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53" name="Google Shape;642;p16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354" name="Google Shape;643;p16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5" name="Google Shape;644;p16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6" name="Google Shape;645;p16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7" name="Google Shape;646;p16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8" name="Google Shape;647;p16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9" name="Google Shape;648;p16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0" name="Google Shape;649;p16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1" name="Google Shape;650;p16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2" name="Google Shape;651;p16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3" name="Google Shape;652;p16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4" name="Google Shape;653;p16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5" name="Google Shape;654;p16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6" name="Google Shape;655;p16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7" name="Google Shape;656;p16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8" name="Google Shape;657;p16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9" name="Google Shape;658;p16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0" name="Google Shape;659;p16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1" name="Google Shape;660;p16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2" name="Google Shape;661;p16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3" name="Google Shape;662;p16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4" name="Google Shape;663;p16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5" name="Google Shape;664;p16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6" name="Google Shape;665;p16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7" name="Google Shape;666;p16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8" name="Google Shape;667;p16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9" name="Google Shape;668;p16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0" name="Google Shape;669;p16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1" name="Google Shape;670;p16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720000" y="540000"/>
            <a:ext cx="7703640" cy="477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3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3" name="PlaceHolder 2"/>
          <p:cNvSpPr>
            <a:spLocks noGrp="1"/>
          </p:cNvSpPr>
          <p:nvPr>
            <p:ph type="title"/>
          </p:nvPr>
        </p:nvSpPr>
        <p:spPr>
          <a:xfrm>
            <a:off x="945360" y="1852920"/>
            <a:ext cx="2090880" cy="37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4" name="PlaceHolder 3"/>
          <p:cNvSpPr>
            <a:spLocks noGrp="1"/>
          </p:cNvSpPr>
          <p:nvPr>
            <p:ph type="title"/>
          </p:nvPr>
        </p:nvSpPr>
        <p:spPr>
          <a:xfrm>
            <a:off x="3526560" y="1852920"/>
            <a:ext cx="2090880" cy="37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5" name="PlaceHolder 4"/>
          <p:cNvSpPr>
            <a:spLocks noGrp="1"/>
          </p:cNvSpPr>
          <p:nvPr>
            <p:ph type="title"/>
          </p:nvPr>
        </p:nvSpPr>
        <p:spPr>
          <a:xfrm>
            <a:off x="6107400" y="1852920"/>
            <a:ext cx="2090880" cy="37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6" name="PlaceHolder 5"/>
          <p:cNvSpPr>
            <a:spLocks noGrp="1"/>
          </p:cNvSpPr>
          <p:nvPr>
            <p:ph type="title"/>
          </p:nvPr>
        </p:nvSpPr>
        <p:spPr>
          <a:xfrm>
            <a:off x="945360" y="3228840"/>
            <a:ext cx="2090880" cy="37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7" name="PlaceHolder 6"/>
          <p:cNvSpPr>
            <a:spLocks noGrp="1"/>
          </p:cNvSpPr>
          <p:nvPr>
            <p:ph type="title"/>
          </p:nvPr>
        </p:nvSpPr>
        <p:spPr>
          <a:xfrm>
            <a:off x="3526560" y="3228840"/>
            <a:ext cx="2090880" cy="37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8" name="PlaceHolder 7"/>
          <p:cNvSpPr>
            <a:spLocks noGrp="1"/>
          </p:cNvSpPr>
          <p:nvPr>
            <p:ph type="title"/>
          </p:nvPr>
        </p:nvSpPr>
        <p:spPr>
          <a:xfrm>
            <a:off x="6107400" y="3228840"/>
            <a:ext cx="2090880" cy="37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9" name="PlaceHolder 8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06;p11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427" name="Google Shape;407;p11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8" name="Google Shape;408;p11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9" name="Google Shape;409;p11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0" name="Google Shape;410;p11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1" name="Google Shape;411;p11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2" name="Google Shape;412;p11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3" name="Google Shape;413;p11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4" name="Google Shape;414;p11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5" name="Google Shape;415;p11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6" name="Google Shape;416;p11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7" name="Google Shape;417;p11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8" name="Google Shape;418;p11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9" name="Google Shape;419;p11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0" name="Google Shape;420;p11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1" name="Google Shape;421;p11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2" name="Google Shape;422;p11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43" name="Google Shape;423;p11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444" name="Google Shape;424;p11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5" name="Google Shape;425;p11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6" name="Google Shape;426;p11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7" name="Google Shape;427;p11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8" name="Google Shape;428;p11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9" name="Google Shape;429;p11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0" name="Google Shape;430;p11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1" name="Google Shape;431;p11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2" name="Google Shape;432;p11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3" name="Google Shape;433;p11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4" name="Google Shape;434;p11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5" name="Google Shape;435;p11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6" name="Google Shape;436;p11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7" name="Google Shape;437;p11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8" name="Google Shape;438;p11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9" name="Google Shape;439;p11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0" name="Google Shape;440;p11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1" name="Google Shape;441;p11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2" name="Google Shape;442;p11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3" name="Google Shape;443;p11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4" name="Google Shape;444;p11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5" name="Google Shape;445;p11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6" name="Google Shape;446;p11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7" name="Google Shape;447;p11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8" name="Google Shape;448;p11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9" name="Google Shape;449;p11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0" name="Google Shape;450;p11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1" name="Google Shape;451;p11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72" name="PlaceHolder 1"/>
          <p:cNvSpPr>
            <a:spLocks noGrp="1"/>
          </p:cNvSpPr>
          <p:nvPr>
            <p:ph type="title"/>
          </p:nvPr>
        </p:nvSpPr>
        <p:spPr>
          <a:xfrm>
            <a:off x="1927440" y="1369080"/>
            <a:ext cx="5288760" cy="1625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96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9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3" name="PlaceHolder 2"/>
          <p:cNvSpPr>
            <a:spLocks noGrp="1"/>
          </p:cNvSpPr>
          <p:nvPr>
            <p:ph type="body"/>
          </p:nvPr>
        </p:nvSpPr>
        <p:spPr>
          <a:xfrm>
            <a:off x="1927440" y="2912400"/>
            <a:ext cx="5288760" cy="3866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/>
    <p:bodyStyle/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0" name="Google Shape;58;p3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511" name="Google Shape;59;p3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2" name="Google Shape;60;p3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3" name="Google Shape;61;p3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4" name="Google Shape;62;p3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5" name="Google Shape;63;p3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6" name="Google Shape;64;p3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7" name="Google Shape;65;p3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8" name="Google Shape;66;p3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9" name="Google Shape;67;p3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0" name="Google Shape;68;p3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1" name="Google Shape;69;p3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2" name="Google Shape;70;p3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3" name="Google Shape;71;p3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4" name="Google Shape;72;p3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5" name="Google Shape;73;p3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6" name="Google Shape;74;p3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527" name="Google Shape;75;p3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528" name="Google Shape;76;p3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9" name="Google Shape;77;p3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0" name="Google Shape;78;p3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1" name="Google Shape;79;p3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2" name="Google Shape;80;p3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3" name="Google Shape;81;p3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4" name="Google Shape;82;p3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5" name="Google Shape;83;p3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6" name="Google Shape;84;p3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7" name="Google Shape;85;p3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8" name="Google Shape;86;p3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9" name="Google Shape;87;p3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0" name="Google Shape;88;p3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1" name="Google Shape;89;p3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2" name="Google Shape;90;p3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3" name="Google Shape;91;p3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4" name="Google Shape;92;p3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5" name="Google Shape;93;p3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6" name="Google Shape;94;p3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7" name="Google Shape;95;p3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8" name="Google Shape;96;p3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9" name="Google Shape;97;p3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0" name="Google Shape;98;p3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1" name="Google Shape;99;p3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2" name="Google Shape;100;p3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3" name="Google Shape;101;p3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4" name="Google Shape;102;p3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5" name="Google Shape;103;p3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56" name="PlaceHolder 1"/>
          <p:cNvSpPr>
            <a:spLocks noGrp="1"/>
          </p:cNvSpPr>
          <p:nvPr>
            <p:ph type="title"/>
          </p:nvPr>
        </p:nvSpPr>
        <p:spPr>
          <a:xfrm>
            <a:off x="4896000" y="2495520"/>
            <a:ext cx="3528000" cy="698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4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57" name="PlaceHolder 2"/>
          <p:cNvSpPr>
            <a:spLocks noGrp="1"/>
          </p:cNvSpPr>
          <p:nvPr>
            <p:ph type="body"/>
          </p:nvPr>
        </p:nvSpPr>
        <p:spPr>
          <a:xfrm>
            <a:off x="4896000" y="3331800"/>
            <a:ext cx="3387240" cy="500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558" name="PlaceHolder 3"/>
          <p:cNvSpPr>
            <a:spLocks noGrp="1"/>
          </p:cNvSpPr>
          <p:nvPr>
            <p:ph type="title"/>
          </p:nvPr>
        </p:nvSpPr>
        <p:spPr>
          <a:xfrm>
            <a:off x="5154120" y="1257840"/>
            <a:ext cx="2807640" cy="9457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72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7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/>
    <p:bodyStyle/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5" name="Google Shape;1119;p26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596" name="Google Shape;1120;p26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7" name="Google Shape;1121;p26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8" name="Google Shape;1122;p26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9" name="Google Shape;1123;p26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0" name="Google Shape;1124;p26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1" name="Google Shape;1125;p26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2" name="Google Shape;1126;p26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3" name="Google Shape;1127;p26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4" name="Google Shape;1128;p26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5" name="Google Shape;1129;p26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6" name="Google Shape;1130;p26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7" name="Google Shape;1131;p26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8" name="Google Shape;1132;p26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9" name="Google Shape;1133;p26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0" name="Google Shape;1134;p26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1" name="Google Shape;1135;p26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612" name="Google Shape;1136;p26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613" name="Google Shape;1137;p26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4" name="Google Shape;1138;p26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5" name="Google Shape;1139;p26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6" name="Google Shape;1140;p26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7" name="Google Shape;1141;p26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8" name="Google Shape;1142;p26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9" name="Google Shape;1143;p26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0" name="Google Shape;1144;p26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1" name="Google Shape;1145;p26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2" name="Google Shape;1146;p26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3" name="Google Shape;1147;p26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4" name="Google Shape;1148;p26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5" name="Google Shape;1149;p26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6" name="Google Shape;1150;p26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7" name="Google Shape;1151;p26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8" name="Google Shape;1152;p26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9" name="Google Shape;1153;p26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0" name="Google Shape;1154;p26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1" name="Google Shape;1155;p26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2" name="Google Shape;1156;p26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3" name="Google Shape;1157;p26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4" name="Google Shape;1158;p26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5" name="Google Shape;1159;p26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6" name="Google Shape;1160;p26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7" name="Google Shape;1161;p26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8" name="Google Shape;1162;p26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9" name="Google Shape;1163;p26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0" name="Google Shape;1164;p26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41" name="PlaceHolder 1"/>
          <p:cNvSpPr>
            <a:spLocks noGrp="1"/>
          </p:cNvSpPr>
          <p:nvPr>
            <p:ph type="title"/>
          </p:nvPr>
        </p:nvSpPr>
        <p:spPr>
          <a:xfrm>
            <a:off x="713160" y="2644560"/>
            <a:ext cx="5788800" cy="9111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4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42" name="PlaceHolder 2"/>
          <p:cNvSpPr>
            <a:spLocks noGrp="1"/>
          </p:cNvSpPr>
          <p:nvPr>
            <p:ph type="body"/>
          </p:nvPr>
        </p:nvSpPr>
        <p:spPr>
          <a:xfrm>
            <a:off x="720000" y="3484440"/>
            <a:ext cx="3501000" cy="382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643" name="PlaceHolder 3"/>
          <p:cNvSpPr>
            <a:spLocks noGrp="1"/>
          </p:cNvSpPr>
          <p:nvPr>
            <p:ph type="title"/>
          </p:nvPr>
        </p:nvSpPr>
        <p:spPr>
          <a:xfrm>
            <a:off x="1063800" y="1340640"/>
            <a:ext cx="1332000" cy="9817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72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7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/>
    <p:bodyStyle/>
    <p:otherStyle/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0" name="Google Shape;1169;p27"/>
          <p:cNvGrpSpPr/>
          <p:nvPr/>
        </p:nvGrpSpPr>
        <p:grpSpPr>
          <a:xfrm>
            <a:off x="4572000" y="-2993760"/>
            <a:ext cx="360" cy="11130840"/>
            <a:chOff x="4572000" y="-2993760"/>
            <a:chExt cx="360" cy="11130840"/>
          </a:xfrm>
        </p:grpSpPr>
        <p:sp>
          <p:nvSpPr>
            <p:cNvPr id="681" name="Google Shape;1170;p27"/>
            <p:cNvSpPr/>
            <p:nvPr/>
          </p:nvSpPr>
          <p:spPr>
            <a:xfrm>
              <a:off x="4572000" y="2422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2" name="Google Shape;1171;p27"/>
            <p:cNvSpPr/>
            <p:nvPr/>
          </p:nvSpPr>
          <p:spPr>
            <a:xfrm>
              <a:off x="4572000" y="2061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3" name="Google Shape;1172;p27"/>
            <p:cNvSpPr/>
            <p:nvPr/>
          </p:nvSpPr>
          <p:spPr>
            <a:xfrm>
              <a:off x="4572000" y="1700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4" name="Google Shape;1173;p27"/>
            <p:cNvSpPr/>
            <p:nvPr/>
          </p:nvSpPr>
          <p:spPr>
            <a:xfrm>
              <a:off x="4572000" y="1339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5" name="Google Shape;1174;p27"/>
            <p:cNvSpPr/>
            <p:nvPr/>
          </p:nvSpPr>
          <p:spPr>
            <a:xfrm>
              <a:off x="4572000" y="978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6" name="Google Shape;1175;p27"/>
            <p:cNvSpPr/>
            <p:nvPr/>
          </p:nvSpPr>
          <p:spPr>
            <a:xfrm>
              <a:off x="4572000" y="6170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7" name="Google Shape;1176;p27"/>
            <p:cNvSpPr/>
            <p:nvPr/>
          </p:nvSpPr>
          <p:spPr>
            <a:xfrm>
              <a:off x="4572000" y="2559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8" name="Google Shape;1177;p27"/>
            <p:cNvSpPr/>
            <p:nvPr/>
          </p:nvSpPr>
          <p:spPr>
            <a:xfrm>
              <a:off x="4572000" y="-1051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9" name="Google Shape;1178;p27"/>
            <p:cNvSpPr/>
            <p:nvPr/>
          </p:nvSpPr>
          <p:spPr>
            <a:xfrm>
              <a:off x="4572000" y="-4662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0" name="Google Shape;1179;p27"/>
            <p:cNvSpPr/>
            <p:nvPr/>
          </p:nvSpPr>
          <p:spPr>
            <a:xfrm>
              <a:off x="4572000" y="-8272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1" name="Google Shape;1180;p27"/>
            <p:cNvSpPr/>
            <p:nvPr/>
          </p:nvSpPr>
          <p:spPr>
            <a:xfrm>
              <a:off x="4572000" y="-11883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2" name="Google Shape;1181;p27"/>
            <p:cNvSpPr/>
            <p:nvPr/>
          </p:nvSpPr>
          <p:spPr>
            <a:xfrm>
              <a:off x="4572000" y="-154944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3" name="Google Shape;1182;p27"/>
            <p:cNvSpPr/>
            <p:nvPr/>
          </p:nvSpPr>
          <p:spPr>
            <a:xfrm>
              <a:off x="4572000" y="-19105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4" name="Google Shape;1183;p27"/>
            <p:cNvSpPr/>
            <p:nvPr/>
          </p:nvSpPr>
          <p:spPr>
            <a:xfrm>
              <a:off x="4572000" y="-227160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5" name="Google Shape;1184;p27"/>
            <p:cNvSpPr/>
            <p:nvPr/>
          </p:nvSpPr>
          <p:spPr>
            <a:xfrm>
              <a:off x="4572000" y="-263268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6" name="Google Shape;1185;p27"/>
            <p:cNvSpPr/>
            <p:nvPr/>
          </p:nvSpPr>
          <p:spPr>
            <a:xfrm>
              <a:off x="4572000" y="-299376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697" name="Google Shape;1186;p27"/>
          <p:cNvGrpSpPr/>
          <p:nvPr/>
        </p:nvGrpSpPr>
        <p:grpSpPr>
          <a:xfrm>
            <a:off x="-276120" y="-178920"/>
            <a:ext cx="9696600" cy="5714640"/>
            <a:chOff x="-276120" y="-178920"/>
            <a:chExt cx="9696600" cy="5714640"/>
          </a:xfrm>
        </p:grpSpPr>
        <p:sp>
          <p:nvSpPr>
            <p:cNvPr id="698" name="Google Shape;1187;p27"/>
            <p:cNvSpPr/>
            <p:nvPr/>
          </p:nvSpPr>
          <p:spPr>
            <a:xfrm>
              <a:off x="9420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9" name="Google Shape;1188;p27"/>
            <p:cNvSpPr/>
            <p:nvPr/>
          </p:nvSpPr>
          <p:spPr>
            <a:xfrm>
              <a:off x="90612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0" name="Google Shape;1189;p27"/>
            <p:cNvSpPr/>
            <p:nvPr/>
          </p:nvSpPr>
          <p:spPr>
            <a:xfrm>
              <a:off x="87019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1" name="Google Shape;1190;p27"/>
            <p:cNvSpPr/>
            <p:nvPr/>
          </p:nvSpPr>
          <p:spPr>
            <a:xfrm>
              <a:off x="8343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2" name="Google Shape;1191;p27"/>
            <p:cNvSpPr/>
            <p:nvPr/>
          </p:nvSpPr>
          <p:spPr>
            <a:xfrm>
              <a:off x="79837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3" name="Google Shape;1192;p27"/>
            <p:cNvSpPr/>
            <p:nvPr/>
          </p:nvSpPr>
          <p:spPr>
            <a:xfrm>
              <a:off x="7624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4" name="Google Shape;1193;p27"/>
            <p:cNvSpPr/>
            <p:nvPr/>
          </p:nvSpPr>
          <p:spPr>
            <a:xfrm>
              <a:off x="72655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5" name="Google Shape;1194;p27"/>
            <p:cNvSpPr/>
            <p:nvPr/>
          </p:nvSpPr>
          <p:spPr>
            <a:xfrm>
              <a:off x="69062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6" name="Google Shape;1195;p27"/>
            <p:cNvSpPr/>
            <p:nvPr/>
          </p:nvSpPr>
          <p:spPr>
            <a:xfrm>
              <a:off x="65473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7" name="Google Shape;1196;p27"/>
            <p:cNvSpPr/>
            <p:nvPr/>
          </p:nvSpPr>
          <p:spPr>
            <a:xfrm>
              <a:off x="61880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8" name="Google Shape;1197;p27"/>
            <p:cNvSpPr/>
            <p:nvPr/>
          </p:nvSpPr>
          <p:spPr>
            <a:xfrm>
              <a:off x="5829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9" name="Google Shape;1198;p27"/>
            <p:cNvSpPr/>
            <p:nvPr/>
          </p:nvSpPr>
          <p:spPr>
            <a:xfrm>
              <a:off x="54698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0" name="Google Shape;1199;p27"/>
            <p:cNvSpPr/>
            <p:nvPr/>
          </p:nvSpPr>
          <p:spPr>
            <a:xfrm>
              <a:off x="5110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1" name="Google Shape;1200;p27"/>
            <p:cNvSpPr/>
            <p:nvPr/>
          </p:nvSpPr>
          <p:spPr>
            <a:xfrm>
              <a:off x="47516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2" name="Google Shape;1201;p27"/>
            <p:cNvSpPr/>
            <p:nvPr/>
          </p:nvSpPr>
          <p:spPr>
            <a:xfrm>
              <a:off x="43923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3" name="Google Shape;1202;p27"/>
            <p:cNvSpPr/>
            <p:nvPr/>
          </p:nvSpPr>
          <p:spPr>
            <a:xfrm>
              <a:off x="403344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4" name="Google Shape;1203;p27"/>
            <p:cNvSpPr/>
            <p:nvPr/>
          </p:nvSpPr>
          <p:spPr>
            <a:xfrm>
              <a:off x="36741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5" name="Google Shape;1204;p27"/>
            <p:cNvSpPr/>
            <p:nvPr/>
          </p:nvSpPr>
          <p:spPr>
            <a:xfrm>
              <a:off x="33148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6" name="Google Shape;1205;p27"/>
            <p:cNvSpPr/>
            <p:nvPr/>
          </p:nvSpPr>
          <p:spPr>
            <a:xfrm>
              <a:off x="29559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7" name="Google Shape;1206;p27"/>
            <p:cNvSpPr/>
            <p:nvPr/>
          </p:nvSpPr>
          <p:spPr>
            <a:xfrm>
              <a:off x="25966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8" name="Google Shape;1207;p27"/>
            <p:cNvSpPr/>
            <p:nvPr/>
          </p:nvSpPr>
          <p:spPr>
            <a:xfrm>
              <a:off x="22377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9" name="Google Shape;1208;p27"/>
            <p:cNvSpPr/>
            <p:nvPr/>
          </p:nvSpPr>
          <p:spPr>
            <a:xfrm>
              <a:off x="18784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0" name="Google Shape;1209;p27"/>
            <p:cNvSpPr/>
            <p:nvPr/>
          </p:nvSpPr>
          <p:spPr>
            <a:xfrm>
              <a:off x="151956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1" name="Google Shape;1210;p27"/>
            <p:cNvSpPr/>
            <p:nvPr/>
          </p:nvSpPr>
          <p:spPr>
            <a:xfrm>
              <a:off x="11602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2" name="Google Shape;1211;p27"/>
            <p:cNvSpPr/>
            <p:nvPr/>
          </p:nvSpPr>
          <p:spPr>
            <a:xfrm>
              <a:off x="8010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3" name="Google Shape;1212;p27"/>
            <p:cNvSpPr/>
            <p:nvPr/>
          </p:nvSpPr>
          <p:spPr>
            <a:xfrm>
              <a:off x="44208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4" name="Google Shape;1213;p27"/>
            <p:cNvSpPr/>
            <p:nvPr/>
          </p:nvSpPr>
          <p:spPr>
            <a:xfrm>
              <a:off x="8280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5" name="Google Shape;1214;p27"/>
            <p:cNvSpPr/>
            <p:nvPr/>
          </p:nvSpPr>
          <p:spPr>
            <a:xfrm>
              <a:off x="-276120" y="-178920"/>
              <a:ext cx="360" cy="5714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C3F1ED"/>
              </a:solidFill>
              <a:prstDash val="dot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26" name="PlaceHolder 1"/>
          <p:cNvSpPr>
            <a:spLocks noGrp="1"/>
          </p:cNvSpPr>
          <p:nvPr>
            <p:ph type="title"/>
          </p:nvPr>
        </p:nvSpPr>
        <p:spPr>
          <a:xfrm>
            <a:off x="2036520" y="2125080"/>
            <a:ext cx="5070600" cy="7851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r>
              <a:rPr lang="en-US" sz="4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27" name="PlaceHolder 2"/>
          <p:cNvSpPr>
            <a:spLocks noGrp="1"/>
          </p:cNvSpPr>
          <p:nvPr>
            <p:ph type="body"/>
          </p:nvPr>
        </p:nvSpPr>
        <p:spPr>
          <a:xfrm>
            <a:off x="2700720" y="2973600"/>
            <a:ext cx="3742200" cy="382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728" name="PlaceHolder 3"/>
          <p:cNvSpPr>
            <a:spLocks noGrp="1"/>
          </p:cNvSpPr>
          <p:nvPr>
            <p:ph type="title"/>
          </p:nvPr>
        </p:nvSpPr>
        <p:spPr>
          <a:xfrm>
            <a:off x="3800520" y="901800"/>
            <a:ext cx="1542240" cy="983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7200" b="1" strike="noStrike" spc="-1">
                <a:solidFill>
                  <a:srgbClr val="20298D"/>
                </a:solidFill>
                <a:latin typeface="Neucha"/>
                <a:ea typeface="Neucha"/>
              </a:rPr>
              <a:t>xx%</a:t>
            </a:r>
            <a:endParaRPr lang="en-US" sz="7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PlaceHolder 1"/>
          <p:cNvSpPr>
            <a:spLocks noGrp="1"/>
          </p:cNvSpPr>
          <p:nvPr>
            <p:ph type="title"/>
          </p:nvPr>
        </p:nvSpPr>
        <p:spPr>
          <a:xfrm>
            <a:off x="1164960" y="1905840"/>
            <a:ext cx="6813720" cy="1397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8000" b="1" strike="noStrike" spc="-1">
                <a:solidFill>
                  <a:srgbClr val="20298D"/>
                </a:solidFill>
                <a:latin typeface="Cabin"/>
                <a:ea typeface="Neucha"/>
              </a:rPr>
              <a:t>İLETİŞİM</a:t>
            </a:r>
            <a:endParaRPr lang="en-US" sz="8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9" name="PlaceHolder 2"/>
          <p:cNvSpPr>
            <a:spLocks noGrp="1"/>
          </p:cNvSpPr>
          <p:nvPr>
            <p:ph type="subTitle"/>
          </p:nvPr>
        </p:nvSpPr>
        <p:spPr>
          <a:xfrm>
            <a:off x="2436480" y="3505320"/>
            <a:ext cx="4270680" cy="542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200" b="0" strike="noStrike" spc="-1">
                <a:solidFill>
                  <a:srgbClr val="FEC16D"/>
                </a:solidFill>
                <a:latin typeface="Cabin"/>
                <a:ea typeface="Cabin"/>
              </a:rPr>
              <a:t>Nedir?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1190" name="PlaceHolder 3"/>
          <p:cNvSpPr>
            <a:spLocks noGrp="1"/>
          </p:cNvSpPr>
          <p:nvPr>
            <p:ph type="subTitle"/>
          </p:nvPr>
        </p:nvSpPr>
        <p:spPr>
          <a:xfrm>
            <a:off x="6591960" y="732960"/>
            <a:ext cx="1892880" cy="4575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200" b="0" strike="noStrike" spc="-1">
                <a:solidFill>
                  <a:srgbClr val="E83FA7"/>
                </a:solidFill>
                <a:latin typeface="Cabin"/>
                <a:ea typeface="Cabin"/>
              </a:rPr>
              <a:t>Etkili İletişim</a:t>
            </a:r>
            <a:endParaRPr lang="en-US" sz="2200" b="0" strike="noStrike" spc="-1">
              <a:latin typeface="Arial"/>
            </a:endParaRPr>
          </a:p>
        </p:txBody>
      </p:sp>
      <p:grpSp>
        <p:nvGrpSpPr>
          <p:cNvPr id="1191" name="Google Shape;2044;p43"/>
          <p:cNvGrpSpPr/>
          <p:nvPr/>
        </p:nvGrpSpPr>
        <p:grpSpPr>
          <a:xfrm>
            <a:off x="6426720" y="339480"/>
            <a:ext cx="2223360" cy="1091520"/>
            <a:chOff x="6426720" y="339480"/>
            <a:chExt cx="2223360" cy="1091520"/>
          </a:xfrm>
        </p:grpSpPr>
        <p:sp>
          <p:nvSpPr>
            <p:cNvPr id="1192" name="Google Shape;2045;p43"/>
            <p:cNvSpPr/>
            <p:nvPr/>
          </p:nvSpPr>
          <p:spPr>
            <a:xfrm>
              <a:off x="6426720" y="632160"/>
              <a:ext cx="2223360" cy="798840"/>
            </a:xfrm>
            <a:custGeom>
              <a:avLst/>
              <a:gdLst/>
              <a:ahLst/>
              <a:cxnLst/>
              <a:rect l="l" t="t" r="r" b="b"/>
              <a:pathLst>
                <a:path w="24980" h="8978">
                  <a:moveTo>
                    <a:pt x="17611" y="347"/>
                  </a:moveTo>
                  <a:cubicBezTo>
                    <a:pt x="18394" y="347"/>
                    <a:pt x="19173" y="385"/>
                    <a:pt x="19939" y="474"/>
                  </a:cubicBezTo>
                  <a:cubicBezTo>
                    <a:pt x="21539" y="669"/>
                    <a:pt x="23246" y="1314"/>
                    <a:pt x="23777" y="2995"/>
                  </a:cubicBezTo>
                  <a:cubicBezTo>
                    <a:pt x="24193" y="4305"/>
                    <a:pt x="23327" y="5649"/>
                    <a:pt x="22345" y="6462"/>
                  </a:cubicBezTo>
                  <a:cubicBezTo>
                    <a:pt x="21062" y="7531"/>
                    <a:pt x="19214" y="7779"/>
                    <a:pt x="17587" y="7974"/>
                  </a:cubicBezTo>
                  <a:cubicBezTo>
                    <a:pt x="15715" y="8216"/>
                    <a:pt x="13853" y="8403"/>
                    <a:pt x="11976" y="8403"/>
                  </a:cubicBezTo>
                  <a:cubicBezTo>
                    <a:pt x="11246" y="8403"/>
                    <a:pt x="10514" y="8374"/>
                    <a:pt x="9778" y="8310"/>
                  </a:cubicBezTo>
                  <a:cubicBezTo>
                    <a:pt x="8374" y="8230"/>
                    <a:pt x="6976" y="8089"/>
                    <a:pt x="5578" y="7921"/>
                  </a:cubicBezTo>
                  <a:cubicBezTo>
                    <a:pt x="5436" y="7921"/>
                    <a:pt x="5174" y="7837"/>
                    <a:pt x="4964" y="7837"/>
                  </a:cubicBezTo>
                  <a:cubicBezTo>
                    <a:pt x="4875" y="7837"/>
                    <a:pt x="4796" y="7852"/>
                    <a:pt x="4738" y="7894"/>
                  </a:cubicBezTo>
                  <a:cubicBezTo>
                    <a:pt x="4394" y="8086"/>
                    <a:pt x="4075" y="8385"/>
                    <a:pt x="3778" y="8645"/>
                  </a:cubicBezTo>
                  <a:lnTo>
                    <a:pt x="3778" y="8645"/>
                  </a:lnTo>
                  <a:cubicBezTo>
                    <a:pt x="3765" y="8442"/>
                    <a:pt x="3742" y="8228"/>
                    <a:pt x="3784" y="8035"/>
                  </a:cubicBezTo>
                  <a:cubicBezTo>
                    <a:pt x="3811" y="7947"/>
                    <a:pt x="3757" y="7867"/>
                    <a:pt x="3696" y="7867"/>
                  </a:cubicBezTo>
                  <a:cubicBezTo>
                    <a:pt x="2218" y="7497"/>
                    <a:pt x="813" y="6382"/>
                    <a:pt x="645" y="4782"/>
                  </a:cubicBezTo>
                  <a:cubicBezTo>
                    <a:pt x="450" y="2880"/>
                    <a:pt x="2608" y="2094"/>
                    <a:pt x="4032" y="1563"/>
                  </a:cubicBezTo>
                  <a:cubicBezTo>
                    <a:pt x="5773" y="945"/>
                    <a:pt x="7507" y="891"/>
                    <a:pt x="9328" y="777"/>
                  </a:cubicBezTo>
                  <a:cubicBezTo>
                    <a:pt x="11089" y="696"/>
                    <a:pt x="12883" y="642"/>
                    <a:pt x="14651" y="501"/>
                  </a:cubicBezTo>
                  <a:cubicBezTo>
                    <a:pt x="15633" y="408"/>
                    <a:pt x="16625" y="347"/>
                    <a:pt x="17611" y="347"/>
                  </a:cubicBezTo>
                  <a:close/>
                  <a:moveTo>
                    <a:pt x="17682" y="0"/>
                  </a:moveTo>
                  <a:cubicBezTo>
                    <a:pt x="16250" y="0"/>
                    <a:pt x="14821" y="137"/>
                    <a:pt x="13387" y="273"/>
                  </a:cubicBezTo>
                  <a:cubicBezTo>
                    <a:pt x="11344" y="441"/>
                    <a:pt x="9274" y="414"/>
                    <a:pt x="7225" y="555"/>
                  </a:cubicBezTo>
                  <a:cubicBezTo>
                    <a:pt x="5437" y="669"/>
                    <a:pt x="3643" y="1254"/>
                    <a:pt x="2077" y="2067"/>
                  </a:cubicBezTo>
                  <a:cubicBezTo>
                    <a:pt x="706" y="2766"/>
                    <a:pt x="0" y="4137"/>
                    <a:pt x="538" y="5622"/>
                  </a:cubicBezTo>
                  <a:cubicBezTo>
                    <a:pt x="966" y="6894"/>
                    <a:pt x="2208" y="7771"/>
                    <a:pt x="3478" y="8108"/>
                  </a:cubicBezTo>
                  <a:lnTo>
                    <a:pt x="3478" y="8108"/>
                  </a:lnTo>
                  <a:cubicBezTo>
                    <a:pt x="3466" y="8356"/>
                    <a:pt x="3560" y="8566"/>
                    <a:pt x="3608" y="8802"/>
                  </a:cubicBezTo>
                  <a:lnTo>
                    <a:pt x="3608" y="8802"/>
                  </a:lnTo>
                  <a:cubicBezTo>
                    <a:pt x="3577" y="8875"/>
                    <a:pt x="3645" y="8977"/>
                    <a:pt x="3724" y="8977"/>
                  </a:cubicBezTo>
                  <a:cubicBezTo>
                    <a:pt x="3744" y="8977"/>
                    <a:pt x="3764" y="8971"/>
                    <a:pt x="3784" y="8956"/>
                  </a:cubicBezTo>
                  <a:cubicBezTo>
                    <a:pt x="4066" y="8734"/>
                    <a:pt x="4342" y="8566"/>
                    <a:pt x="4624" y="8337"/>
                  </a:cubicBezTo>
                  <a:cubicBezTo>
                    <a:pt x="4753" y="8236"/>
                    <a:pt x="4854" y="8204"/>
                    <a:pt x="4964" y="8204"/>
                  </a:cubicBezTo>
                  <a:cubicBezTo>
                    <a:pt x="5065" y="8204"/>
                    <a:pt x="5175" y="8231"/>
                    <a:pt x="5323" y="8257"/>
                  </a:cubicBezTo>
                  <a:cubicBezTo>
                    <a:pt x="6216" y="8398"/>
                    <a:pt x="7117" y="8478"/>
                    <a:pt x="8011" y="8566"/>
                  </a:cubicBezTo>
                  <a:cubicBezTo>
                    <a:pt x="9427" y="8698"/>
                    <a:pt x="10860" y="8814"/>
                    <a:pt x="12293" y="8814"/>
                  </a:cubicBezTo>
                  <a:cubicBezTo>
                    <a:pt x="12676" y="8814"/>
                    <a:pt x="13058" y="8806"/>
                    <a:pt x="13441" y="8788"/>
                  </a:cubicBezTo>
                  <a:cubicBezTo>
                    <a:pt x="15094" y="8707"/>
                    <a:pt x="16774" y="8505"/>
                    <a:pt x="18427" y="8284"/>
                  </a:cubicBezTo>
                  <a:cubicBezTo>
                    <a:pt x="19886" y="8089"/>
                    <a:pt x="21398" y="7699"/>
                    <a:pt x="22601" y="6771"/>
                  </a:cubicBezTo>
                  <a:cubicBezTo>
                    <a:pt x="24476" y="5347"/>
                    <a:pt x="24980" y="2598"/>
                    <a:pt x="22883" y="1086"/>
                  </a:cubicBezTo>
                  <a:cubicBezTo>
                    <a:pt x="21673" y="192"/>
                    <a:pt x="20134" y="105"/>
                    <a:pt x="18683" y="24"/>
                  </a:cubicBezTo>
                  <a:cubicBezTo>
                    <a:pt x="18349" y="8"/>
                    <a:pt x="18015" y="0"/>
                    <a:pt x="1768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3" name="Google Shape;2046;p43"/>
            <p:cNvSpPr/>
            <p:nvPr/>
          </p:nvSpPr>
          <p:spPr>
            <a:xfrm>
              <a:off x="8558280" y="1119240"/>
              <a:ext cx="42120" cy="74160"/>
            </a:xfrm>
            <a:custGeom>
              <a:avLst/>
              <a:gdLst/>
              <a:ahLst/>
              <a:cxnLst/>
              <a:rect l="l" t="t" r="r" b="b"/>
              <a:pathLst>
                <a:path w="478" h="836">
                  <a:moveTo>
                    <a:pt x="374" y="0"/>
                  </a:moveTo>
                  <a:cubicBezTo>
                    <a:pt x="350" y="0"/>
                    <a:pt x="323" y="15"/>
                    <a:pt x="310" y="46"/>
                  </a:cubicBezTo>
                  <a:cubicBezTo>
                    <a:pt x="249" y="153"/>
                    <a:pt x="196" y="294"/>
                    <a:pt x="142" y="409"/>
                  </a:cubicBezTo>
                  <a:cubicBezTo>
                    <a:pt x="81" y="516"/>
                    <a:pt x="1" y="630"/>
                    <a:pt x="1" y="745"/>
                  </a:cubicBezTo>
                  <a:cubicBezTo>
                    <a:pt x="1" y="805"/>
                    <a:pt x="31" y="835"/>
                    <a:pt x="72" y="835"/>
                  </a:cubicBezTo>
                  <a:cubicBezTo>
                    <a:pt x="85" y="835"/>
                    <a:pt x="100" y="832"/>
                    <a:pt x="115" y="825"/>
                  </a:cubicBezTo>
                  <a:cubicBezTo>
                    <a:pt x="249" y="772"/>
                    <a:pt x="310" y="604"/>
                    <a:pt x="364" y="489"/>
                  </a:cubicBezTo>
                  <a:cubicBezTo>
                    <a:pt x="417" y="348"/>
                    <a:pt x="478" y="180"/>
                    <a:pt x="417" y="46"/>
                  </a:cubicBezTo>
                  <a:cubicBezTo>
                    <a:pt x="417" y="15"/>
                    <a:pt x="397" y="0"/>
                    <a:pt x="37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4" name="Google Shape;2047;p43"/>
            <p:cNvSpPr/>
            <p:nvPr/>
          </p:nvSpPr>
          <p:spPr>
            <a:xfrm>
              <a:off x="8585640" y="1179720"/>
              <a:ext cx="40680" cy="32760"/>
            </a:xfrm>
            <a:custGeom>
              <a:avLst/>
              <a:gdLst/>
              <a:ahLst/>
              <a:cxnLst/>
              <a:rect l="l" t="t" r="r" b="b"/>
              <a:pathLst>
                <a:path w="461" h="373">
                  <a:moveTo>
                    <a:pt x="344" y="0"/>
                  </a:moveTo>
                  <a:cubicBezTo>
                    <a:pt x="319" y="0"/>
                    <a:pt x="294" y="11"/>
                    <a:pt x="276" y="37"/>
                  </a:cubicBezTo>
                  <a:cubicBezTo>
                    <a:pt x="223" y="117"/>
                    <a:pt x="142" y="205"/>
                    <a:pt x="55" y="232"/>
                  </a:cubicBezTo>
                  <a:cubicBezTo>
                    <a:pt x="1" y="285"/>
                    <a:pt x="55" y="373"/>
                    <a:pt x="108" y="373"/>
                  </a:cubicBezTo>
                  <a:cubicBezTo>
                    <a:pt x="250" y="312"/>
                    <a:pt x="364" y="232"/>
                    <a:pt x="418" y="117"/>
                  </a:cubicBezTo>
                  <a:cubicBezTo>
                    <a:pt x="460" y="61"/>
                    <a:pt x="403" y="0"/>
                    <a:pt x="34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5" name="Google Shape;2048;p43"/>
            <p:cNvSpPr/>
            <p:nvPr/>
          </p:nvSpPr>
          <p:spPr>
            <a:xfrm>
              <a:off x="8361360" y="435240"/>
              <a:ext cx="61920" cy="2952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6" name="Google Shape;2049;p43"/>
            <p:cNvSpPr/>
            <p:nvPr/>
          </p:nvSpPr>
          <p:spPr>
            <a:xfrm>
              <a:off x="8194320" y="398520"/>
              <a:ext cx="47160" cy="3060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7" name="Google Shape;2050;p43"/>
            <p:cNvSpPr/>
            <p:nvPr/>
          </p:nvSpPr>
          <p:spPr>
            <a:xfrm>
              <a:off x="8301600" y="339480"/>
              <a:ext cx="32040" cy="3924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8" name="Google Shape;2051;p43"/>
            <p:cNvSpPr/>
            <p:nvPr/>
          </p:nvSpPr>
          <p:spPr>
            <a:xfrm>
              <a:off x="8277480" y="487080"/>
              <a:ext cx="28800" cy="4536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9" name="Google Shape;2052;p43"/>
            <p:cNvSpPr/>
            <p:nvPr/>
          </p:nvSpPr>
          <p:spPr>
            <a:xfrm>
              <a:off x="8358840" y="372240"/>
              <a:ext cx="34560" cy="3276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0" name="Google Shape;2053;p43"/>
            <p:cNvSpPr/>
            <p:nvPr/>
          </p:nvSpPr>
          <p:spPr>
            <a:xfrm>
              <a:off x="8246880" y="347040"/>
              <a:ext cx="29160" cy="3636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1" name="Google Shape;2054;p43"/>
            <p:cNvSpPr/>
            <p:nvPr/>
          </p:nvSpPr>
          <p:spPr>
            <a:xfrm>
              <a:off x="8328960" y="492120"/>
              <a:ext cx="36720" cy="3456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2" name="Google Shape;2055;p43"/>
            <p:cNvSpPr/>
            <p:nvPr/>
          </p:nvSpPr>
          <p:spPr>
            <a:xfrm>
              <a:off x="8216640" y="468000"/>
              <a:ext cx="27360" cy="3168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203" name="Google Shape;2056;p43"/>
          <p:cNvGrpSpPr/>
          <p:nvPr/>
        </p:nvGrpSpPr>
        <p:grpSpPr>
          <a:xfrm>
            <a:off x="497880" y="3646800"/>
            <a:ext cx="960120" cy="1014480"/>
            <a:chOff x="497880" y="3646800"/>
            <a:chExt cx="960120" cy="1014480"/>
          </a:xfrm>
        </p:grpSpPr>
        <p:sp>
          <p:nvSpPr>
            <p:cNvPr id="1204" name="Google Shape;2057;p43"/>
            <p:cNvSpPr/>
            <p:nvPr/>
          </p:nvSpPr>
          <p:spPr>
            <a:xfrm>
              <a:off x="810000" y="3746160"/>
              <a:ext cx="71280" cy="35280"/>
            </a:xfrm>
            <a:custGeom>
              <a:avLst/>
              <a:gdLst/>
              <a:ahLst/>
              <a:cxnLst/>
              <a:rect l="l" t="t" r="r" b="b"/>
              <a:pathLst>
                <a:path w="673" h="337">
                  <a:moveTo>
                    <a:pt x="222" y="0"/>
                  </a:moveTo>
                  <a:lnTo>
                    <a:pt x="114" y="54"/>
                  </a:lnTo>
                  <a:cubicBezTo>
                    <a:pt x="27" y="81"/>
                    <a:pt x="0" y="222"/>
                    <a:pt x="88" y="249"/>
                  </a:cubicBezTo>
                  <a:cubicBezTo>
                    <a:pt x="114" y="282"/>
                    <a:pt x="141" y="309"/>
                    <a:pt x="195" y="336"/>
                  </a:cubicBezTo>
                  <a:lnTo>
                    <a:pt x="309" y="336"/>
                  </a:lnTo>
                  <a:cubicBezTo>
                    <a:pt x="390" y="309"/>
                    <a:pt x="477" y="309"/>
                    <a:pt x="558" y="309"/>
                  </a:cubicBezTo>
                  <a:cubicBezTo>
                    <a:pt x="672" y="282"/>
                    <a:pt x="672" y="81"/>
                    <a:pt x="558" y="54"/>
                  </a:cubicBezTo>
                  <a:cubicBezTo>
                    <a:pt x="504" y="27"/>
                    <a:pt x="424" y="27"/>
                    <a:pt x="363" y="27"/>
                  </a:cubicBezTo>
                  <a:cubicBezTo>
                    <a:pt x="309" y="27"/>
                    <a:pt x="283" y="0"/>
                    <a:pt x="22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5" name="Google Shape;2058;p43"/>
            <p:cNvSpPr/>
            <p:nvPr/>
          </p:nvSpPr>
          <p:spPr>
            <a:xfrm>
              <a:off x="601200" y="3735720"/>
              <a:ext cx="62640" cy="33480"/>
            </a:xfrm>
            <a:custGeom>
              <a:avLst/>
              <a:gdLst/>
              <a:ahLst/>
              <a:cxnLst/>
              <a:rect l="l" t="t" r="r" b="b"/>
              <a:pathLst>
                <a:path w="593" h="320">
                  <a:moveTo>
                    <a:pt x="287" y="1"/>
                  </a:moveTo>
                  <a:cubicBezTo>
                    <a:pt x="202" y="1"/>
                    <a:pt x="122" y="32"/>
                    <a:pt x="61" y="98"/>
                  </a:cubicBezTo>
                  <a:cubicBezTo>
                    <a:pt x="1" y="212"/>
                    <a:pt x="88" y="320"/>
                    <a:pt x="203" y="320"/>
                  </a:cubicBezTo>
                  <a:lnTo>
                    <a:pt x="310" y="320"/>
                  </a:lnTo>
                  <a:lnTo>
                    <a:pt x="337" y="293"/>
                  </a:lnTo>
                  <a:cubicBezTo>
                    <a:pt x="397" y="293"/>
                    <a:pt x="451" y="320"/>
                    <a:pt x="505" y="320"/>
                  </a:cubicBezTo>
                  <a:cubicBezTo>
                    <a:pt x="565" y="293"/>
                    <a:pt x="592" y="239"/>
                    <a:pt x="592" y="179"/>
                  </a:cubicBezTo>
                  <a:cubicBezTo>
                    <a:pt x="565" y="71"/>
                    <a:pt x="451" y="44"/>
                    <a:pt x="371" y="11"/>
                  </a:cubicBezTo>
                  <a:cubicBezTo>
                    <a:pt x="342" y="4"/>
                    <a:pt x="314" y="1"/>
                    <a:pt x="28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6" name="Google Shape;2059;p43"/>
            <p:cNvSpPr/>
            <p:nvPr/>
          </p:nvSpPr>
          <p:spPr>
            <a:xfrm>
              <a:off x="723600" y="3646800"/>
              <a:ext cx="35280" cy="48240"/>
            </a:xfrm>
            <a:custGeom>
              <a:avLst/>
              <a:gdLst/>
              <a:ahLst/>
              <a:cxnLst/>
              <a:rect l="l" t="t" r="r" b="b"/>
              <a:pathLst>
                <a:path w="337" h="457">
                  <a:moveTo>
                    <a:pt x="199" y="1"/>
                  </a:moveTo>
                  <a:cubicBezTo>
                    <a:pt x="190" y="1"/>
                    <a:pt x="179" y="2"/>
                    <a:pt x="168" y="6"/>
                  </a:cubicBezTo>
                  <a:lnTo>
                    <a:pt x="141" y="6"/>
                  </a:lnTo>
                  <a:cubicBezTo>
                    <a:pt x="140" y="7"/>
                    <a:pt x="139" y="8"/>
                    <a:pt x="139" y="9"/>
                  </a:cubicBezTo>
                  <a:lnTo>
                    <a:pt x="139" y="9"/>
                  </a:lnTo>
                  <a:cubicBezTo>
                    <a:pt x="95" y="19"/>
                    <a:pt x="54" y="49"/>
                    <a:pt x="27" y="93"/>
                  </a:cubicBezTo>
                  <a:cubicBezTo>
                    <a:pt x="0" y="147"/>
                    <a:pt x="0" y="207"/>
                    <a:pt x="0" y="234"/>
                  </a:cubicBezTo>
                  <a:lnTo>
                    <a:pt x="0" y="375"/>
                  </a:lnTo>
                  <a:cubicBezTo>
                    <a:pt x="17" y="427"/>
                    <a:pt x="71" y="457"/>
                    <a:pt x="122" y="457"/>
                  </a:cubicBezTo>
                  <a:cubicBezTo>
                    <a:pt x="149" y="457"/>
                    <a:pt x="176" y="448"/>
                    <a:pt x="195" y="429"/>
                  </a:cubicBezTo>
                  <a:cubicBezTo>
                    <a:pt x="229" y="375"/>
                    <a:pt x="255" y="315"/>
                    <a:pt x="282" y="261"/>
                  </a:cubicBezTo>
                  <a:cubicBezTo>
                    <a:pt x="309" y="234"/>
                    <a:pt x="336" y="207"/>
                    <a:pt x="309" y="147"/>
                  </a:cubicBezTo>
                  <a:cubicBezTo>
                    <a:pt x="309" y="76"/>
                    <a:pt x="268" y="1"/>
                    <a:pt x="19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7" name="Google Shape;2060;p43"/>
            <p:cNvSpPr/>
            <p:nvPr/>
          </p:nvSpPr>
          <p:spPr>
            <a:xfrm>
              <a:off x="726120" y="3826080"/>
              <a:ext cx="32760" cy="54000"/>
            </a:xfrm>
            <a:custGeom>
              <a:avLst/>
              <a:gdLst/>
              <a:ahLst/>
              <a:cxnLst/>
              <a:rect l="l" t="t" r="r" b="b"/>
              <a:pathLst>
                <a:path w="311" h="511">
                  <a:moveTo>
                    <a:pt x="88" y="1"/>
                  </a:moveTo>
                  <a:cubicBezTo>
                    <a:pt x="61" y="1"/>
                    <a:pt x="35" y="1"/>
                    <a:pt x="35" y="34"/>
                  </a:cubicBezTo>
                  <a:cubicBezTo>
                    <a:pt x="1" y="88"/>
                    <a:pt x="35" y="142"/>
                    <a:pt x="35" y="202"/>
                  </a:cubicBezTo>
                  <a:cubicBezTo>
                    <a:pt x="35" y="256"/>
                    <a:pt x="1" y="310"/>
                    <a:pt x="1" y="370"/>
                  </a:cubicBezTo>
                  <a:cubicBezTo>
                    <a:pt x="1" y="461"/>
                    <a:pt x="75" y="511"/>
                    <a:pt x="148" y="511"/>
                  </a:cubicBezTo>
                  <a:cubicBezTo>
                    <a:pt x="210" y="511"/>
                    <a:pt x="271" y="475"/>
                    <a:pt x="283" y="397"/>
                  </a:cubicBezTo>
                  <a:cubicBezTo>
                    <a:pt x="310" y="283"/>
                    <a:pt x="229" y="34"/>
                    <a:pt x="8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8" name="Google Shape;2061;p43"/>
            <p:cNvSpPr/>
            <p:nvPr/>
          </p:nvSpPr>
          <p:spPr>
            <a:xfrm>
              <a:off x="794880" y="3674520"/>
              <a:ext cx="38160" cy="39240"/>
            </a:xfrm>
            <a:custGeom>
              <a:avLst/>
              <a:gdLst/>
              <a:ahLst/>
              <a:cxnLst/>
              <a:rect l="l" t="t" r="r" b="b"/>
              <a:pathLst>
                <a:path w="364" h="371">
                  <a:moveTo>
                    <a:pt x="309" y="1"/>
                  </a:moveTo>
                  <a:cubicBezTo>
                    <a:pt x="255" y="1"/>
                    <a:pt x="168" y="82"/>
                    <a:pt x="141" y="115"/>
                  </a:cubicBezTo>
                  <a:cubicBezTo>
                    <a:pt x="87" y="169"/>
                    <a:pt x="0" y="283"/>
                    <a:pt x="87" y="337"/>
                  </a:cubicBezTo>
                  <a:cubicBezTo>
                    <a:pt x="111" y="360"/>
                    <a:pt x="135" y="370"/>
                    <a:pt x="158" y="370"/>
                  </a:cubicBezTo>
                  <a:cubicBezTo>
                    <a:pt x="214" y="370"/>
                    <a:pt x="263" y="312"/>
                    <a:pt x="282" y="250"/>
                  </a:cubicBezTo>
                  <a:cubicBezTo>
                    <a:pt x="309" y="223"/>
                    <a:pt x="309" y="196"/>
                    <a:pt x="336" y="169"/>
                  </a:cubicBezTo>
                  <a:cubicBezTo>
                    <a:pt x="336" y="115"/>
                    <a:pt x="363" y="82"/>
                    <a:pt x="363" y="55"/>
                  </a:cubicBezTo>
                  <a:cubicBezTo>
                    <a:pt x="363" y="28"/>
                    <a:pt x="336" y="1"/>
                    <a:pt x="30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9" name="Google Shape;2062;p43"/>
            <p:cNvSpPr/>
            <p:nvPr/>
          </p:nvSpPr>
          <p:spPr>
            <a:xfrm>
              <a:off x="657720" y="3666600"/>
              <a:ext cx="39240" cy="40680"/>
            </a:xfrm>
            <a:custGeom>
              <a:avLst/>
              <a:gdLst/>
              <a:ahLst/>
              <a:cxnLst/>
              <a:rect l="l" t="t" r="r" b="b"/>
              <a:pathLst>
                <a:path w="372" h="385">
                  <a:moveTo>
                    <a:pt x="165" y="1"/>
                  </a:moveTo>
                  <a:cubicBezTo>
                    <a:pt x="83" y="1"/>
                    <a:pt x="1" y="80"/>
                    <a:pt x="62" y="156"/>
                  </a:cubicBezTo>
                  <a:cubicBezTo>
                    <a:pt x="72" y="178"/>
                    <a:pt x="82" y="195"/>
                    <a:pt x="93" y="211"/>
                  </a:cubicBezTo>
                  <a:lnTo>
                    <a:pt x="93" y="211"/>
                  </a:lnTo>
                  <a:cubicBezTo>
                    <a:pt x="92" y="213"/>
                    <a:pt x="91" y="215"/>
                    <a:pt x="89" y="216"/>
                  </a:cubicBezTo>
                  <a:cubicBezTo>
                    <a:pt x="94" y="218"/>
                    <a:pt x="98" y="220"/>
                    <a:pt x="102" y="223"/>
                  </a:cubicBezTo>
                  <a:lnTo>
                    <a:pt x="102" y="223"/>
                  </a:lnTo>
                  <a:cubicBezTo>
                    <a:pt x="120" y="246"/>
                    <a:pt x="143" y="267"/>
                    <a:pt x="177" y="297"/>
                  </a:cubicBezTo>
                  <a:cubicBezTo>
                    <a:pt x="203" y="324"/>
                    <a:pt x="230" y="384"/>
                    <a:pt x="284" y="384"/>
                  </a:cubicBezTo>
                  <a:cubicBezTo>
                    <a:pt x="311" y="384"/>
                    <a:pt x="371" y="357"/>
                    <a:pt x="371" y="324"/>
                  </a:cubicBezTo>
                  <a:cubicBezTo>
                    <a:pt x="371" y="296"/>
                    <a:pt x="365" y="269"/>
                    <a:pt x="353" y="245"/>
                  </a:cubicBezTo>
                  <a:lnTo>
                    <a:pt x="353" y="245"/>
                  </a:lnTo>
                  <a:cubicBezTo>
                    <a:pt x="358" y="230"/>
                    <a:pt x="356" y="212"/>
                    <a:pt x="345" y="189"/>
                  </a:cubicBezTo>
                  <a:cubicBezTo>
                    <a:pt x="311" y="156"/>
                    <a:pt x="257" y="102"/>
                    <a:pt x="257" y="48"/>
                  </a:cubicBezTo>
                  <a:cubicBezTo>
                    <a:pt x="233" y="14"/>
                    <a:pt x="199" y="1"/>
                    <a:pt x="16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0" name="Google Shape;2063;p43"/>
            <p:cNvSpPr/>
            <p:nvPr/>
          </p:nvSpPr>
          <p:spPr>
            <a:xfrm>
              <a:off x="783360" y="3823200"/>
              <a:ext cx="46800" cy="37440"/>
            </a:xfrm>
            <a:custGeom>
              <a:avLst/>
              <a:gdLst/>
              <a:ahLst/>
              <a:cxnLst/>
              <a:rect l="l" t="t" r="r" b="b"/>
              <a:pathLst>
                <a:path w="445" h="357">
                  <a:moveTo>
                    <a:pt x="27" y="1"/>
                  </a:moveTo>
                  <a:cubicBezTo>
                    <a:pt x="1" y="28"/>
                    <a:pt x="1" y="28"/>
                    <a:pt x="1" y="61"/>
                  </a:cubicBezTo>
                  <a:cubicBezTo>
                    <a:pt x="1" y="142"/>
                    <a:pt x="81" y="196"/>
                    <a:pt x="108" y="256"/>
                  </a:cubicBezTo>
                  <a:cubicBezTo>
                    <a:pt x="135" y="283"/>
                    <a:pt x="169" y="310"/>
                    <a:pt x="195" y="337"/>
                  </a:cubicBezTo>
                  <a:cubicBezTo>
                    <a:pt x="209" y="350"/>
                    <a:pt x="236" y="357"/>
                    <a:pt x="264" y="357"/>
                  </a:cubicBezTo>
                  <a:cubicBezTo>
                    <a:pt x="291" y="357"/>
                    <a:pt x="320" y="350"/>
                    <a:pt x="337" y="337"/>
                  </a:cubicBezTo>
                  <a:cubicBezTo>
                    <a:pt x="444" y="256"/>
                    <a:pt x="303" y="142"/>
                    <a:pt x="249" y="115"/>
                  </a:cubicBezTo>
                  <a:cubicBezTo>
                    <a:pt x="195" y="61"/>
                    <a:pt x="108" y="1"/>
                    <a:pt x="2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1" name="Google Shape;2064;p43"/>
            <p:cNvSpPr/>
            <p:nvPr/>
          </p:nvSpPr>
          <p:spPr>
            <a:xfrm>
              <a:off x="646200" y="3815280"/>
              <a:ext cx="29880" cy="38160"/>
            </a:xfrm>
            <a:custGeom>
              <a:avLst/>
              <a:gdLst/>
              <a:ahLst/>
              <a:cxnLst/>
              <a:rect l="l" t="t" r="r" b="b"/>
              <a:pathLst>
                <a:path w="283" h="361">
                  <a:moveTo>
                    <a:pt x="195" y="1"/>
                  </a:moveTo>
                  <a:cubicBezTo>
                    <a:pt x="182" y="1"/>
                    <a:pt x="168" y="8"/>
                    <a:pt x="168" y="21"/>
                  </a:cubicBezTo>
                  <a:lnTo>
                    <a:pt x="141" y="21"/>
                  </a:lnTo>
                  <a:cubicBezTo>
                    <a:pt x="141" y="48"/>
                    <a:pt x="141" y="48"/>
                    <a:pt x="115" y="75"/>
                  </a:cubicBezTo>
                  <a:cubicBezTo>
                    <a:pt x="115" y="75"/>
                    <a:pt x="81" y="102"/>
                    <a:pt x="54" y="135"/>
                  </a:cubicBezTo>
                  <a:cubicBezTo>
                    <a:pt x="0" y="189"/>
                    <a:pt x="0" y="303"/>
                    <a:pt x="81" y="357"/>
                  </a:cubicBezTo>
                  <a:cubicBezTo>
                    <a:pt x="91" y="359"/>
                    <a:pt x="100" y="360"/>
                    <a:pt x="109" y="360"/>
                  </a:cubicBezTo>
                  <a:cubicBezTo>
                    <a:pt x="204" y="360"/>
                    <a:pt x="252" y="238"/>
                    <a:pt x="283" y="189"/>
                  </a:cubicBezTo>
                  <a:lnTo>
                    <a:pt x="283" y="75"/>
                  </a:lnTo>
                  <a:cubicBezTo>
                    <a:pt x="283" y="48"/>
                    <a:pt x="249" y="48"/>
                    <a:pt x="249" y="21"/>
                  </a:cubicBezTo>
                  <a:lnTo>
                    <a:pt x="222" y="21"/>
                  </a:lnTo>
                  <a:cubicBezTo>
                    <a:pt x="222" y="8"/>
                    <a:pt x="209" y="1"/>
                    <a:pt x="19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2" name="Google Shape;2065;p43"/>
            <p:cNvSpPr/>
            <p:nvPr/>
          </p:nvSpPr>
          <p:spPr>
            <a:xfrm>
              <a:off x="497880" y="4400640"/>
              <a:ext cx="259560" cy="260640"/>
            </a:xfrm>
            <a:custGeom>
              <a:avLst/>
              <a:gdLst/>
              <a:ahLst/>
              <a:cxnLst/>
              <a:rect l="l" t="t" r="r" b="b"/>
              <a:pathLst>
                <a:path w="2446" h="2457">
                  <a:moveTo>
                    <a:pt x="468" y="0"/>
                  </a:moveTo>
                  <a:cubicBezTo>
                    <a:pt x="414" y="0"/>
                    <a:pt x="353" y="43"/>
                    <a:pt x="339" y="108"/>
                  </a:cubicBezTo>
                  <a:lnTo>
                    <a:pt x="339" y="108"/>
                  </a:lnTo>
                  <a:cubicBezTo>
                    <a:pt x="338" y="108"/>
                    <a:pt x="337" y="108"/>
                    <a:pt x="336" y="108"/>
                  </a:cubicBezTo>
                  <a:cubicBezTo>
                    <a:pt x="276" y="807"/>
                    <a:pt x="195" y="1479"/>
                    <a:pt x="27" y="2185"/>
                  </a:cubicBezTo>
                  <a:cubicBezTo>
                    <a:pt x="0" y="2265"/>
                    <a:pt x="54" y="2353"/>
                    <a:pt x="135" y="2380"/>
                  </a:cubicBezTo>
                  <a:cubicBezTo>
                    <a:pt x="283" y="2436"/>
                    <a:pt x="435" y="2456"/>
                    <a:pt x="588" y="2456"/>
                  </a:cubicBezTo>
                  <a:cubicBezTo>
                    <a:pt x="817" y="2456"/>
                    <a:pt x="1051" y="2412"/>
                    <a:pt x="1284" y="2380"/>
                  </a:cubicBezTo>
                  <a:cubicBezTo>
                    <a:pt x="1593" y="2319"/>
                    <a:pt x="2043" y="2380"/>
                    <a:pt x="2353" y="2185"/>
                  </a:cubicBezTo>
                  <a:cubicBezTo>
                    <a:pt x="2446" y="2109"/>
                    <a:pt x="2418" y="1886"/>
                    <a:pt x="2281" y="1886"/>
                  </a:cubicBezTo>
                  <a:cubicBezTo>
                    <a:pt x="2260" y="1886"/>
                    <a:pt x="2237" y="1891"/>
                    <a:pt x="2211" y="1902"/>
                  </a:cubicBezTo>
                  <a:cubicBezTo>
                    <a:pt x="1956" y="2017"/>
                    <a:pt x="1681" y="1983"/>
                    <a:pt x="1398" y="2017"/>
                  </a:cubicBezTo>
                  <a:cubicBezTo>
                    <a:pt x="1130" y="2054"/>
                    <a:pt x="858" y="2119"/>
                    <a:pt x="588" y="2119"/>
                  </a:cubicBezTo>
                  <a:cubicBezTo>
                    <a:pt x="515" y="2119"/>
                    <a:pt x="441" y="2115"/>
                    <a:pt x="368" y="2103"/>
                  </a:cubicBezTo>
                  <a:lnTo>
                    <a:pt x="368" y="2103"/>
                  </a:lnTo>
                  <a:cubicBezTo>
                    <a:pt x="500" y="1446"/>
                    <a:pt x="664" y="727"/>
                    <a:pt x="558" y="81"/>
                  </a:cubicBezTo>
                  <a:cubicBezTo>
                    <a:pt x="547" y="25"/>
                    <a:pt x="510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3" name="Google Shape;2066;p43"/>
            <p:cNvSpPr/>
            <p:nvPr/>
          </p:nvSpPr>
          <p:spPr>
            <a:xfrm>
              <a:off x="534240" y="4373640"/>
              <a:ext cx="147600" cy="98640"/>
            </a:xfrm>
            <a:custGeom>
              <a:avLst/>
              <a:gdLst/>
              <a:ahLst/>
              <a:cxnLst/>
              <a:rect l="l" t="t" r="r" b="b"/>
              <a:pathLst>
                <a:path w="1391" h="932">
                  <a:moveTo>
                    <a:pt x="458" y="1"/>
                  </a:moveTo>
                  <a:cubicBezTo>
                    <a:pt x="231" y="1"/>
                    <a:pt x="1" y="97"/>
                    <a:pt x="19" y="364"/>
                  </a:cubicBezTo>
                  <a:cubicBezTo>
                    <a:pt x="38" y="407"/>
                    <a:pt x="85" y="447"/>
                    <a:pt x="132" y="447"/>
                  </a:cubicBezTo>
                  <a:cubicBezTo>
                    <a:pt x="151" y="447"/>
                    <a:pt x="170" y="440"/>
                    <a:pt x="187" y="425"/>
                  </a:cubicBezTo>
                  <a:cubicBezTo>
                    <a:pt x="241" y="364"/>
                    <a:pt x="295" y="257"/>
                    <a:pt x="382" y="257"/>
                  </a:cubicBezTo>
                  <a:cubicBezTo>
                    <a:pt x="404" y="251"/>
                    <a:pt x="425" y="249"/>
                    <a:pt x="445" y="249"/>
                  </a:cubicBezTo>
                  <a:cubicBezTo>
                    <a:pt x="556" y="249"/>
                    <a:pt x="644" y="319"/>
                    <a:pt x="718" y="364"/>
                  </a:cubicBezTo>
                  <a:cubicBezTo>
                    <a:pt x="913" y="478"/>
                    <a:pt x="1054" y="673"/>
                    <a:pt x="1169" y="868"/>
                  </a:cubicBezTo>
                  <a:cubicBezTo>
                    <a:pt x="1179" y="913"/>
                    <a:pt x="1211" y="932"/>
                    <a:pt x="1246" y="932"/>
                  </a:cubicBezTo>
                  <a:cubicBezTo>
                    <a:pt x="1301" y="932"/>
                    <a:pt x="1363" y="884"/>
                    <a:pt x="1363" y="814"/>
                  </a:cubicBezTo>
                  <a:cubicBezTo>
                    <a:pt x="1390" y="478"/>
                    <a:pt x="1027" y="196"/>
                    <a:pt x="745" y="55"/>
                  </a:cubicBezTo>
                  <a:cubicBezTo>
                    <a:pt x="667" y="21"/>
                    <a:pt x="563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4" name="Google Shape;2067;p43"/>
            <p:cNvSpPr/>
            <p:nvPr/>
          </p:nvSpPr>
          <p:spPr>
            <a:xfrm>
              <a:off x="654840" y="4444920"/>
              <a:ext cx="113400" cy="102600"/>
            </a:xfrm>
            <a:custGeom>
              <a:avLst/>
              <a:gdLst/>
              <a:ahLst/>
              <a:cxnLst/>
              <a:rect l="l" t="t" r="r" b="b"/>
              <a:pathLst>
                <a:path w="1070" h="969">
                  <a:moveTo>
                    <a:pt x="283" y="0"/>
                  </a:moveTo>
                  <a:cubicBezTo>
                    <a:pt x="169" y="0"/>
                    <a:pt x="1" y="88"/>
                    <a:pt x="1" y="195"/>
                  </a:cubicBezTo>
                  <a:cubicBezTo>
                    <a:pt x="1" y="214"/>
                    <a:pt x="17" y="236"/>
                    <a:pt x="37" y="236"/>
                  </a:cubicBezTo>
                  <a:cubicBezTo>
                    <a:pt x="45" y="236"/>
                    <a:pt x="53" y="232"/>
                    <a:pt x="61" y="222"/>
                  </a:cubicBezTo>
                  <a:cubicBezTo>
                    <a:pt x="142" y="222"/>
                    <a:pt x="203" y="168"/>
                    <a:pt x="283" y="168"/>
                  </a:cubicBezTo>
                  <a:cubicBezTo>
                    <a:pt x="371" y="168"/>
                    <a:pt x="478" y="222"/>
                    <a:pt x="539" y="283"/>
                  </a:cubicBezTo>
                  <a:cubicBezTo>
                    <a:pt x="707" y="424"/>
                    <a:pt x="760" y="645"/>
                    <a:pt x="673" y="840"/>
                  </a:cubicBezTo>
                  <a:cubicBezTo>
                    <a:pt x="651" y="884"/>
                    <a:pt x="687" y="969"/>
                    <a:pt x="745" y="969"/>
                  </a:cubicBezTo>
                  <a:cubicBezTo>
                    <a:pt x="758" y="969"/>
                    <a:pt x="772" y="964"/>
                    <a:pt x="787" y="955"/>
                  </a:cubicBezTo>
                  <a:cubicBezTo>
                    <a:pt x="1069" y="726"/>
                    <a:pt x="901" y="363"/>
                    <a:pt x="673" y="168"/>
                  </a:cubicBezTo>
                  <a:cubicBezTo>
                    <a:pt x="565" y="54"/>
                    <a:pt x="42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5" name="Google Shape;2068;p43"/>
            <p:cNvSpPr/>
            <p:nvPr/>
          </p:nvSpPr>
          <p:spPr>
            <a:xfrm>
              <a:off x="732600" y="4531320"/>
              <a:ext cx="50400" cy="74160"/>
            </a:xfrm>
            <a:custGeom>
              <a:avLst/>
              <a:gdLst/>
              <a:ahLst/>
              <a:cxnLst/>
              <a:rect l="l" t="t" r="r" b="b"/>
              <a:pathLst>
                <a:path w="478" h="700">
                  <a:moveTo>
                    <a:pt x="182" y="0"/>
                  </a:moveTo>
                  <a:cubicBezTo>
                    <a:pt x="142" y="0"/>
                    <a:pt x="99" y="9"/>
                    <a:pt x="54" y="27"/>
                  </a:cubicBezTo>
                  <a:cubicBezTo>
                    <a:pt x="0" y="54"/>
                    <a:pt x="27" y="142"/>
                    <a:pt x="81" y="142"/>
                  </a:cubicBezTo>
                  <a:cubicBezTo>
                    <a:pt x="113" y="128"/>
                    <a:pt x="140" y="122"/>
                    <a:pt x="164" y="122"/>
                  </a:cubicBezTo>
                  <a:cubicBezTo>
                    <a:pt x="244" y="122"/>
                    <a:pt x="276" y="194"/>
                    <a:pt x="276" y="283"/>
                  </a:cubicBezTo>
                  <a:cubicBezTo>
                    <a:pt x="249" y="390"/>
                    <a:pt x="168" y="531"/>
                    <a:pt x="81" y="558"/>
                  </a:cubicBezTo>
                  <a:cubicBezTo>
                    <a:pt x="27" y="585"/>
                    <a:pt x="54" y="699"/>
                    <a:pt x="108" y="699"/>
                  </a:cubicBezTo>
                  <a:cubicBezTo>
                    <a:pt x="336" y="672"/>
                    <a:pt x="478" y="478"/>
                    <a:pt x="444" y="249"/>
                  </a:cubicBezTo>
                  <a:cubicBezTo>
                    <a:pt x="423" y="99"/>
                    <a:pt x="318" y="0"/>
                    <a:pt x="18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6" name="Google Shape;2069;p43"/>
            <p:cNvSpPr/>
            <p:nvPr/>
          </p:nvSpPr>
          <p:spPr>
            <a:xfrm>
              <a:off x="540000" y="4060080"/>
              <a:ext cx="315720" cy="333720"/>
            </a:xfrm>
            <a:custGeom>
              <a:avLst/>
              <a:gdLst/>
              <a:ahLst/>
              <a:cxnLst/>
              <a:rect l="l" t="t" r="r" b="b"/>
              <a:pathLst>
                <a:path w="2975" h="3143">
                  <a:moveTo>
                    <a:pt x="2837" y="1"/>
                  </a:moveTo>
                  <a:cubicBezTo>
                    <a:pt x="2823" y="1"/>
                    <a:pt x="2808" y="5"/>
                    <a:pt x="2795" y="15"/>
                  </a:cubicBezTo>
                  <a:cubicBezTo>
                    <a:pt x="2176" y="351"/>
                    <a:pt x="1672" y="882"/>
                    <a:pt x="1222" y="1386"/>
                  </a:cubicBezTo>
                  <a:cubicBezTo>
                    <a:pt x="745" y="1890"/>
                    <a:pt x="301" y="2448"/>
                    <a:pt x="19" y="3066"/>
                  </a:cubicBezTo>
                  <a:cubicBezTo>
                    <a:pt x="0" y="3104"/>
                    <a:pt x="21" y="3143"/>
                    <a:pt x="45" y="3143"/>
                  </a:cubicBezTo>
                  <a:cubicBezTo>
                    <a:pt x="55" y="3143"/>
                    <a:pt x="65" y="3136"/>
                    <a:pt x="73" y="3120"/>
                  </a:cubicBezTo>
                  <a:cubicBezTo>
                    <a:pt x="523" y="2589"/>
                    <a:pt x="913" y="2032"/>
                    <a:pt x="1363" y="1554"/>
                  </a:cubicBezTo>
                  <a:cubicBezTo>
                    <a:pt x="1840" y="1050"/>
                    <a:pt x="2425" y="654"/>
                    <a:pt x="2902" y="183"/>
                  </a:cubicBezTo>
                  <a:cubicBezTo>
                    <a:pt x="2975" y="111"/>
                    <a:pt x="2908" y="1"/>
                    <a:pt x="283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7" name="Google Shape;2070;p43"/>
            <p:cNvSpPr/>
            <p:nvPr/>
          </p:nvSpPr>
          <p:spPr>
            <a:xfrm>
              <a:off x="833400" y="4073040"/>
              <a:ext cx="220320" cy="224640"/>
            </a:xfrm>
            <a:custGeom>
              <a:avLst/>
              <a:gdLst/>
              <a:ahLst/>
              <a:cxnLst/>
              <a:rect l="l" t="t" r="r" b="b"/>
              <a:pathLst>
                <a:path w="2077" h="2119">
                  <a:moveTo>
                    <a:pt x="130" y="0"/>
                  </a:moveTo>
                  <a:cubicBezTo>
                    <a:pt x="107" y="0"/>
                    <a:pt x="84" y="1"/>
                    <a:pt x="61" y="2"/>
                  </a:cubicBezTo>
                  <a:cubicBezTo>
                    <a:pt x="0" y="2"/>
                    <a:pt x="0" y="89"/>
                    <a:pt x="61" y="89"/>
                  </a:cubicBezTo>
                  <a:cubicBezTo>
                    <a:pt x="1069" y="311"/>
                    <a:pt x="1512" y="1124"/>
                    <a:pt x="1848" y="2045"/>
                  </a:cubicBezTo>
                  <a:cubicBezTo>
                    <a:pt x="1863" y="2095"/>
                    <a:pt x="1909" y="2118"/>
                    <a:pt x="1956" y="2118"/>
                  </a:cubicBezTo>
                  <a:cubicBezTo>
                    <a:pt x="2016" y="2118"/>
                    <a:pt x="2077" y="2082"/>
                    <a:pt x="2077" y="2018"/>
                  </a:cubicBezTo>
                  <a:cubicBezTo>
                    <a:pt x="1965" y="1092"/>
                    <a:pt x="1110" y="0"/>
                    <a:pt x="13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8" name="Google Shape;2071;p43"/>
            <p:cNvSpPr/>
            <p:nvPr/>
          </p:nvSpPr>
          <p:spPr>
            <a:xfrm>
              <a:off x="715680" y="4271760"/>
              <a:ext cx="363960" cy="363240"/>
            </a:xfrm>
            <a:custGeom>
              <a:avLst/>
              <a:gdLst/>
              <a:ahLst/>
              <a:cxnLst/>
              <a:rect l="l" t="t" r="r" b="b"/>
              <a:pathLst>
                <a:path w="3429" h="3420">
                  <a:moveTo>
                    <a:pt x="3287" y="1"/>
                  </a:moveTo>
                  <a:cubicBezTo>
                    <a:pt x="3280" y="1"/>
                    <a:pt x="3273" y="2"/>
                    <a:pt x="3265" y="4"/>
                  </a:cubicBezTo>
                  <a:lnTo>
                    <a:pt x="3158" y="4"/>
                  </a:lnTo>
                  <a:cubicBezTo>
                    <a:pt x="3095" y="4"/>
                    <a:pt x="3035" y="91"/>
                    <a:pt x="3047" y="152"/>
                  </a:cubicBezTo>
                  <a:lnTo>
                    <a:pt x="3047" y="152"/>
                  </a:lnTo>
                  <a:cubicBezTo>
                    <a:pt x="2523" y="699"/>
                    <a:pt x="2022" y="1248"/>
                    <a:pt x="1444" y="1745"/>
                  </a:cubicBezTo>
                  <a:cubicBezTo>
                    <a:pt x="913" y="2222"/>
                    <a:pt x="355" y="2726"/>
                    <a:pt x="19" y="3337"/>
                  </a:cubicBezTo>
                  <a:cubicBezTo>
                    <a:pt x="0" y="3380"/>
                    <a:pt x="22" y="3420"/>
                    <a:pt x="55" y="3420"/>
                  </a:cubicBezTo>
                  <a:cubicBezTo>
                    <a:pt x="69" y="3420"/>
                    <a:pt x="84" y="3413"/>
                    <a:pt x="100" y="3398"/>
                  </a:cubicBezTo>
                  <a:cubicBezTo>
                    <a:pt x="604" y="2833"/>
                    <a:pt x="1169" y="2302"/>
                    <a:pt x="1753" y="1825"/>
                  </a:cubicBezTo>
                  <a:cubicBezTo>
                    <a:pt x="2345" y="1348"/>
                    <a:pt x="2956" y="844"/>
                    <a:pt x="3380" y="206"/>
                  </a:cubicBezTo>
                  <a:cubicBezTo>
                    <a:pt x="3429" y="126"/>
                    <a:pt x="3365" y="1"/>
                    <a:pt x="328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9" name="Google Shape;2072;p43"/>
            <p:cNvSpPr/>
            <p:nvPr/>
          </p:nvSpPr>
          <p:spPr>
            <a:xfrm>
              <a:off x="830520" y="3960000"/>
              <a:ext cx="386640" cy="342360"/>
            </a:xfrm>
            <a:custGeom>
              <a:avLst/>
              <a:gdLst/>
              <a:ahLst/>
              <a:cxnLst/>
              <a:rect l="l" t="t" r="r" b="b"/>
              <a:pathLst>
                <a:path w="3643" h="3226">
                  <a:moveTo>
                    <a:pt x="1262" y="1"/>
                  </a:moveTo>
                  <a:cubicBezTo>
                    <a:pt x="1124" y="1"/>
                    <a:pt x="983" y="27"/>
                    <a:pt x="840" y="83"/>
                  </a:cubicBezTo>
                  <a:cubicBezTo>
                    <a:pt x="531" y="224"/>
                    <a:pt x="27" y="560"/>
                    <a:pt x="0" y="956"/>
                  </a:cubicBezTo>
                  <a:cubicBezTo>
                    <a:pt x="0" y="988"/>
                    <a:pt x="21" y="1001"/>
                    <a:pt x="43" y="1001"/>
                  </a:cubicBezTo>
                  <a:cubicBezTo>
                    <a:pt x="59" y="1001"/>
                    <a:pt x="76" y="994"/>
                    <a:pt x="88" y="983"/>
                  </a:cubicBezTo>
                  <a:cubicBezTo>
                    <a:pt x="256" y="701"/>
                    <a:pt x="592" y="533"/>
                    <a:pt x="867" y="392"/>
                  </a:cubicBezTo>
                  <a:cubicBezTo>
                    <a:pt x="999" y="324"/>
                    <a:pt x="1128" y="295"/>
                    <a:pt x="1251" y="295"/>
                  </a:cubicBezTo>
                  <a:cubicBezTo>
                    <a:pt x="1630" y="295"/>
                    <a:pt x="1966" y="569"/>
                    <a:pt x="2245" y="842"/>
                  </a:cubicBezTo>
                  <a:cubicBezTo>
                    <a:pt x="2520" y="1178"/>
                    <a:pt x="2715" y="1568"/>
                    <a:pt x="2829" y="1991"/>
                  </a:cubicBezTo>
                  <a:cubicBezTo>
                    <a:pt x="2971" y="2522"/>
                    <a:pt x="2608" y="2771"/>
                    <a:pt x="2245" y="3053"/>
                  </a:cubicBezTo>
                  <a:cubicBezTo>
                    <a:pt x="2167" y="3131"/>
                    <a:pt x="2250" y="3225"/>
                    <a:pt x="2326" y="3225"/>
                  </a:cubicBezTo>
                  <a:cubicBezTo>
                    <a:pt x="2335" y="3225"/>
                    <a:pt x="2344" y="3224"/>
                    <a:pt x="2352" y="3221"/>
                  </a:cubicBezTo>
                  <a:cubicBezTo>
                    <a:pt x="3643" y="2663"/>
                    <a:pt x="3085" y="1319"/>
                    <a:pt x="2325" y="533"/>
                  </a:cubicBezTo>
                  <a:cubicBezTo>
                    <a:pt x="2034" y="222"/>
                    <a:pt x="1665" y="1"/>
                    <a:pt x="126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0" name="Google Shape;2073;p43"/>
            <p:cNvSpPr/>
            <p:nvPr/>
          </p:nvSpPr>
          <p:spPr>
            <a:xfrm>
              <a:off x="976320" y="3890880"/>
              <a:ext cx="303120" cy="330840"/>
            </a:xfrm>
            <a:custGeom>
              <a:avLst/>
              <a:gdLst/>
              <a:ahLst/>
              <a:cxnLst/>
              <a:rect l="l" t="t" r="r" b="b"/>
              <a:pathLst>
                <a:path w="2857" h="3118">
                  <a:moveTo>
                    <a:pt x="1170" y="1"/>
                  </a:moveTo>
                  <a:cubicBezTo>
                    <a:pt x="711" y="1"/>
                    <a:pt x="349" y="361"/>
                    <a:pt x="34" y="651"/>
                  </a:cubicBezTo>
                  <a:cubicBezTo>
                    <a:pt x="0" y="651"/>
                    <a:pt x="34" y="705"/>
                    <a:pt x="61" y="705"/>
                  </a:cubicBezTo>
                  <a:cubicBezTo>
                    <a:pt x="255" y="678"/>
                    <a:pt x="397" y="597"/>
                    <a:pt x="565" y="456"/>
                  </a:cubicBezTo>
                  <a:cubicBezTo>
                    <a:pt x="759" y="324"/>
                    <a:pt x="937" y="265"/>
                    <a:pt x="1107" y="265"/>
                  </a:cubicBezTo>
                  <a:cubicBezTo>
                    <a:pt x="1401" y="265"/>
                    <a:pt x="1667" y="441"/>
                    <a:pt x="1936" y="705"/>
                  </a:cubicBezTo>
                  <a:cubicBezTo>
                    <a:pt x="2325" y="1068"/>
                    <a:pt x="2608" y="1605"/>
                    <a:pt x="2352" y="2136"/>
                  </a:cubicBezTo>
                  <a:cubicBezTo>
                    <a:pt x="2184" y="2472"/>
                    <a:pt x="1848" y="2721"/>
                    <a:pt x="1546" y="2950"/>
                  </a:cubicBezTo>
                  <a:cubicBezTo>
                    <a:pt x="1485" y="3003"/>
                    <a:pt x="1485" y="3118"/>
                    <a:pt x="1600" y="3118"/>
                  </a:cubicBezTo>
                  <a:cubicBezTo>
                    <a:pt x="2016" y="3118"/>
                    <a:pt x="2325" y="2667"/>
                    <a:pt x="2554" y="2358"/>
                  </a:cubicBezTo>
                  <a:cubicBezTo>
                    <a:pt x="2856" y="1881"/>
                    <a:pt x="2749" y="1377"/>
                    <a:pt x="2440" y="900"/>
                  </a:cubicBezTo>
                  <a:cubicBezTo>
                    <a:pt x="2184" y="537"/>
                    <a:pt x="1741" y="33"/>
                    <a:pt x="1264" y="6"/>
                  </a:cubicBezTo>
                  <a:cubicBezTo>
                    <a:pt x="1232" y="3"/>
                    <a:pt x="1201" y="1"/>
                    <a:pt x="117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1" name="Google Shape;2074;p43"/>
            <p:cNvSpPr/>
            <p:nvPr/>
          </p:nvSpPr>
          <p:spPr>
            <a:xfrm>
              <a:off x="930240" y="4034520"/>
              <a:ext cx="57960" cy="33480"/>
            </a:xfrm>
            <a:custGeom>
              <a:avLst/>
              <a:gdLst/>
              <a:ahLst/>
              <a:cxnLst/>
              <a:rect l="l" t="t" r="r" b="b"/>
              <a:pathLst>
                <a:path w="549" h="317">
                  <a:moveTo>
                    <a:pt x="468" y="0"/>
                  </a:moveTo>
                  <a:cubicBezTo>
                    <a:pt x="300" y="0"/>
                    <a:pt x="159" y="87"/>
                    <a:pt x="44" y="222"/>
                  </a:cubicBezTo>
                  <a:cubicBezTo>
                    <a:pt x="0" y="271"/>
                    <a:pt x="46" y="316"/>
                    <a:pt x="98" y="316"/>
                  </a:cubicBezTo>
                  <a:cubicBezTo>
                    <a:pt x="109" y="316"/>
                    <a:pt x="121" y="314"/>
                    <a:pt x="132" y="309"/>
                  </a:cubicBezTo>
                  <a:cubicBezTo>
                    <a:pt x="239" y="195"/>
                    <a:pt x="353" y="168"/>
                    <a:pt x="495" y="114"/>
                  </a:cubicBezTo>
                  <a:cubicBezTo>
                    <a:pt x="548" y="87"/>
                    <a:pt x="521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2" name="Google Shape;2075;p43"/>
            <p:cNvSpPr/>
            <p:nvPr/>
          </p:nvSpPr>
          <p:spPr>
            <a:xfrm>
              <a:off x="972000" y="4052520"/>
              <a:ext cx="52200" cy="31680"/>
            </a:xfrm>
            <a:custGeom>
              <a:avLst/>
              <a:gdLst/>
              <a:ahLst/>
              <a:cxnLst/>
              <a:rect l="l" t="t" r="r" b="b"/>
              <a:pathLst>
                <a:path w="493" h="300">
                  <a:moveTo>
                    <a:pt x="378" y="0"/>
                  </a:moveTo>
                  <a:cubicBezTo>
                    <a:pt x="244" y="27"/>
                    <a:pt x="129" y="114"/>
                    <a:pt x="42" y="195"/>
                  </a:cubicBezTo>
                  <a:cubicBezTo>
                    <a:pt x="1" y="241"/>
                    <a:pt x="43" y="300"/>
                    <a:pt x="89" y="300"/>
                  </a:cubicBezTo>
                  <a:cubicBezTo>
                    <a:pt x="103" y="300"/>
                    <a:pt x="117" y="295"/>
                    <a:pt x="129" y="282"/>
                  </a:cubicBezTo>
                  <a:cubicBezTo>
                    <a:pt x="210" y="222"/>
                    <a:pt x="324" y="168"/>
                    <a:pt x="412" y="114"/>
                  </a:cubicBezTo>
                  <a:cubicBezTo>
                    <a:pt x="492" y="87"/>
                    <a:pt x="439" y="0"/>
                    <a:pt x="37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3" name="Google Shape;2076;p43"/>
            <p:cNvSpPr/>
            <p:nvPr/>
          </p:nvSpPr>
          <p:spPr>
            <a:xfrm>
              <a:off x="992880" y="4088520"/>
              <a:ext cx="58320" cy="30960"/>
            </a:xfrm>
            <a:custGeom>
              <a:avLst/>
              <a:gdLst/>
              <a:ahLst/>
              <a:cxnLst/>
              <a:rect l="l" t="t" r="r" b="b"/>
              <a:pathLst>
                <a:path w="551" h="294">
                  <a:moveTo>
                    <a:pt x="363" y="1"/>
                  </a:moveTo>
                  <a:cubicBezTo>
                    <a:pt x="324" y="1"/>
                    <a:pt x="282" y="8"/>
                    <a:pt x="242" y="21"/>
                  </a:cubicBezTo>
                  <a:cubicBezTo>
                    <a:pt x="181" y="81"/>
                    <a:pt x="127" y="135"/>
                    <a:pt x="47" y="189"/>
                  </a:cubicBezTo>
                  <a:cubicBezTo>
                    <a:pt x="0" y="236"/>
                    <a:pt x="57" y="294"/>
                    <a:pt x="110" y="294"/>
                  </a:cubicBezTo>
                  <a:cubicBezTo>
                    <a:pt x="126" y="294"/>
                    <a:pt x="142" y="289"/>
                    <a:pt x="154" y="276"/>
                  </a:cubicBezTo>
                  <a:cubicBezTo>
                    <a:pt x="242" y="216"/>
                    <a:pt x="349" y="162"/>
                    <a:pt x="463" y="135"/>
                  </a:cubicBezTo>
                  <a:cubicBezTo>
                    <a:pt x="517" y="135"/>
                    <a:pt x="551" y="48"/>
                    <a:pt x="463" y="21"/>
                  </a:cubicBezTo>
                  <a:cubicBezTo>
                    <a:pt x="436" y="8"/>
                    <a:pt x="401" y="1"/>
                    <a:pt x="363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4" name="Google Shape;2077;p43"/>
            <p:cNvSpPr/>
            <p:nvPr/>
          </p:nvSpPr>
          <p:spPr>
            <a:xfrm>
              <a:off x="1023120" y="4130280"/>
              <a:ext cx="51480" cy="27720"/>
            </a:xfrm>
            <a:custGeom>
              <a:avLst/>
              <a:gdLst/>
              <a:ahLst/>
              <a:cxnLst/>
              <a:rect l="l" t="t" r="r" b="b"/>
              <a:pathLst>
                <a:path w="487" h="264">
                  <a:moveTo>
                    <a:pt x="318" y="0"/>
                  </a:moveTo>
                  <a:cubicBezTo>
                    <a:pt x="219" y="0"/>
                    <a:pt x="127" y="54"/>
                    <a:pt x="63" y="132"/>
                  </a:cubicBezTo>
                  <a:cubicBezTo>
                    <a:pt x="1" y="200"/>
                    <a:pt x="55" y="264"/>
                    <a:pt x="121" y="264"/>
                  </a:cubicBezTo>
                  <a:cubicBezTo>
                    <a:pt x="140" y="264"/>
                    <a:pt x="159" y="258"/>
                    <a:pt x="177" y="246"/>
                  </a:cubicBezTo>
                  <a:cubicBezTo>
                    <a:pt x="231" y="192"/>
                    <a:pt x="318" y="132"/>
                    <a:pt x="399" y="132"/>
                  </a:cubicBezTo>
                  <a:cubicBezTo>
                    <a:pt x="487" y="132"/>
                    <a:pt x="487" y="51"/>
                    <a:pt x="433" y="24"/>
                  </a:cubicBezTo>
                  <a:cubicBezTo>
                    <a:pt x="394" y="8"/>
                    <a:pt x="356" y="0"/>
                    <a:pt x="31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5" name="Google Shape;2078;p43"/>
            <p:cNvSpPr/>
            <p:nvPr/>
          </p:nvSpPr>
          <p:spPr>
            <a:xfrm>
              <a:off x="1062000" y="4176720"/>
              <a:ext cx="42480" cy="24480"/>
            </a:xfrm>
            <a:custGeom>
              <a:avLst/>
              <a:gdLst/>
              <a:ahLst/>
              <a:cxnLst/>
              <a:rect l="l" t="t" r="r" b="b"/>
              <a:pathLst>
                <a:path w="402" h="233">
                  <a:moveTo>
                    <a:pt x="240" y="0"/>
                  </a:moveTo>
                  <a:cubicBezTo>
                    <a:pt x="176" y="0"/>
                    <a:pt x="115" y="41"/>
                    <a:pt x="66" y="93"/>
                  </a:cubicBezTo>
                  <a:cubicBezTo>
                    <a:pt x="1" y="154"/>
                    <a:pt x="48" y="232"/>
                    <a:pt x="109" y="232"/>
                  </a:cubicBezTo>
                  <a:cubicBezTo>
                    <a:pt x="130" y="232"/>
                    <a:pt x="153" y="223"/>
                    <a:pt x="173" y="201"/>
                  </a:cubicBezTo>
                  <a:cubicBezTo>
                    <a:pt x="192" y="182"/>
                    <a:pt x="228" y="163"/>
                    <a:pt x="266" y="163"/>
                  </a:cubicBezTo>
                  <a:cubicBezTo>
                    <a:pt x="282" y="163"/>
                    <a:pt x="299" y="166"/>
                    <a:pt x="314" y="174"/>
                  </a:cubicBezTo>
                  <a:cubicBezTo>
                    <a:pt x="368" y="174"/>
                    <a:pt x="402" y="93"/>
                    <a:pt x="368" y="60"/>
                  </a:cubicBezTo>
                  <a:cubicBezTo>
                    <a:pt x="326" y="17"/>
                    <a:pt x="282" y="0"/>
                    <a:pt x="24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6" name="Google Shape;2079;p43"/>
            <p:cNvSpPr/>
            <p:nvPr/>
          </p:nvSpPr>
          <p:spPr>
            <a:xfrm>
              <a:off x="1066680" y="4196880"/>
              <a:ext cx="34200" cy="47160"/>
            </a:xfrm>
            <a:custGeom>
              <a:avLst/>
              <a:gdLst/>
              <a:ahLst/>
              <a:cxnLst/>
              <a:rect l="l" t="t" r="r" b="b"/>
              <a:pathLst>
                <a:path w="326" h="448">
                  <a:moveTo>
                    <a:pt x="273" y="0"/>
                  </a:moveTo>
                  <a:cubicBezTo>
                    <a:pt x="252" y="0"/>
                    <a:pt x="229" y="13"/>
                    <a:pt x="218" y="37"/>
                  </a:cubicBezTo>
                  <a:cubicBezTo>
                    <a:pt x="218" y="151"/>
                    <a:pt x="130" y="239"/>
                    <a:pt x="50" y="319"/>
                  </a:cubicBezTo>
                  <a:cubicBezTo>
                    <a:pt x="0" y="363"/>
                    <a:pt x="50" y="447"/>
                    <a:pt x="113" y="447"/>
                  </a:cubicBezTo>
                  <a:cubicBezTo>
                    <a:pt x="127" y="447"/>
                    <a:pt x="142" y="443"/>
                    <a:pt x="157" y="433"/>
                  </a:cubicBezTo>
                  <a:cubicBezTo>
                    <a:pt x="271" y="319"/>
                    <a:pt x="325" y="205"/>
                    <a:pt x="325" y="71"/>
                  </a:cubicBezTo>
                  <a:cubicBezTo>
                    <a:pt x="325" y="22"/>
                    <a:pt x="300" y="0"/>
                    <a:pt x="27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7" name="Google Shape;2080;p43"/>
            <p:cNvSpPr/>
            <p:nvPr/>
          </p:nvSpPr>
          <p:spPr>
            <a:xfrm>
              <a:off x="1108080" y="3956400"/>
              <a:ext cx="84960" cy="72720"/>
            </a:xfrm>
            <a:custGeom>
              <a:avLst/>
              <a:gdLst/>
              <a:ahLst/>
              <a:cxnLst/>
              <a:rect l="l" t="t" r="r" b="b"/>
              <a:pathLst>
                <a:path w="803" h="688">
                  <a:moveTo>
                    <a:pt x="34" y="1"/>
                  </a:moveTo>
                  <a:cubicBezTo>
                    <a:pt x="14" y="1"/>
                    <a:pt x="1" y="40"/>
                    <a:pt x="23" y="62"/>
                  </a:cubicBezTo>
                  <a:cubicBezTo>
                    <a:pt x="137" y="176"/>
                    <a:pt x="244" y="257"/>
                    <a:pt x="332" y="371"/>
                  </a:cubicBezTo>
                  <a:cubicBezTo>
                    <a:pt x="439" y="452"/>
                    <a:pt x="527" y="566"/>
                    <a:pt x="668" y="680"/>
                  </a:cubicBezTo>
                  <a:cubicBezTo>
                    <a:pt x="677" y="685"/>
                    <a:pt x="688" y="687"/>
                    <a:pt x="699" y="687"/>
                  </a:cubicBezTo>
                  <a:cubicBezTo>
                    <a:pt x="749" y="687"/>
                    <a:pt x="803" y="642"/>
                    <a:pt x="775" y="593"/>
                  </a:cubicBezTo>
                  <a:cubicBezTo>
                    <a:pt x="607" y="344"/>
                    <a:pt x="332" y="89"/>
                    <a:pt x="49" y="8"/>
                  </a:cubicBezTo>
                  <a:cubicBezTo>
                    <a:pt x="44" y="3"/>
                    <a:pt x="39" y="1"/>
                    <a:pt x="3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8" name="Google Shape;2081;p43"/>
            <p:cNvSpPr/>
            <p:nvPr/>
          </p:nvSpPr>
          <p:spPr>
            <a:xfrm>
              <a:off x="1192320" y="4051440"/>
              <a:ext cx="21960" cy="22320"/>
            </a:xfrm>
            <a:custGeom>
              <a:avLst/>
              <a:gdLst/>
              <a:ahLst/>
              <a:cxnLst/>
              <a:rect l="l" t="t" r="r" b="b"/>
              <a:pathLst>
                <a:path w="211" h="213">
                  <a:moveTo>
                    <a:pt x="92" y="0"/>
                  </a:moveTo>
                  <a:cubicBezTo>
                    <a:pt x="44" y="0"/>
                    <a:pt x="0" y="52"/>
                    <a:pt x="43" y="94"/>
                  </a:cubicBezTo>
                  <a:cubicBezTo>
                    <a:pt x="70" y="148"/>
                    <a:pt x="96" y="175"/>
                    <a:pt x="123" y="202"/>
                  </a:cubicBezTo>
                  <a:cubicBezTo>
                    <a:pt x="131" y="209"/>
                    <a:pt x="140" y="213"/>
                    <a:pt x="150" y="213"/>
                  </a:cubicBezTo>
                  <a:cubicBezTo>
                    <a:pt x="178" y="213"/>
                    <a:pt x="211" y="188"/>
                    <a:pt x="211" y="148"/>
                  </a:cubicBezTo>
                  <a:cubicBezTo>
                    <a:pt x="211" y="94"/>
                    <a:pt x="184" y="61"/>
                    <a:pt x="150" y="34"/>
                  </a:cubicBezTo>
                  <a:cubicBezTo>
                    <a:pt x="134" y="10"/>
                    <a:pt x="112" y="0"/>
                    <a:pt x="9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9" name="Google Shape;2082;p43"/>
            <p:cNvSpPr/>
            <p:nvPr/>
          </p:nvSpPr>
          <p:spPr>
            <a:xfrm>
              <a:off x="632880" y="4217040"/>
              <a:ext cx="229320" cy="190080"/>
            </a:xfrm>
            <a:custGeom>
              <a:avLst/>
              <a:gdLst/>
              <a:ahLst/>
              <a:cxnLst/>
              <a:rect l="l" t="t" r="r" b="b"/>
              <a:pathLst>
                <a:path w="2161" h="1793">
                  <a:moveTo>
                    <a:pt x="2098" y="1"/>
                  </a:moveTo>
                  <a:cubicBezTo>
                    <a:pt x="2086" y="1"/>
                    <a:pt x="2072" y="5"/>
                    <a:pt x="2056" y="15"/>
                  </a:cubicBezTo>
                  <a:cubicBezTo>
                    <a:pt x="1276" y="438"/>
                    <a:pt x="658" y="1110"/>
                    <a:pt x="40" y="1729"/>
                  </a:cubicBezTo>
                  <a:cubicBezTo>
                    <a:pt x="1" y="1768"/>
                    <a:pt x="19" y="1793"/>
                    <a:pt x="45" y="1793"/>
                  </a:cubicBezTo>
                  <a:cubicBezTo>
                    <a:pt x="54" y="1793"/>
                    <a:pt x="65" y="1790"/>
                    <a:pt x="74" y="1782"/>
                  </a:cubicBezTo>
                  <a:cubicBezTo>
                    <a:pt x="712" y="1164"/>
                    <a:pt x="1384" y="606"/>
                    <a:pt x="2117" y="102"/>
                  </a:cubicBezTo>
                  <a:cubicBezTo>
                    <a:pt x="2160" y="80"/>
                    <a:pt x="2151" y="1"/>
                    <a:pt x="209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0" name="Google Shape;2083;p43"/>
            <p:cNvSpPr/>
            <p:nvPr/>
          </p:nvSpPr>
          <p:spPr>
            <a:xfrm>
              <a:off x="780480" y="4274640"/>
              <a:ext cx="137880" cy="120240"/>
            </a:xfrm>
            <a:custGeom>
              <a:avLst/>
              <a:gdLst/>
              <a:ahLst/>
              <a:cxnLst/>
              <a:rect l="l" t="t" r="r" b="b"/>
              <a:pathLst>
                <a:path w="1301" h="1134">
                  <a:moveTo>
                    <a:pt x="1208" y="1"/>
                  </a:moveTo>
                  <a:cubicBezTo>
                    <a:pt x="1195" y="1"/>
                    <a:pt x="1182" y="4"/>
                    <a:pt x="1170" y="11"/>
                  </a:cubicBezTo>
                  <a:cubicBezTo>
                    <a:pt x="807" y="373"/>
                    <a:pt x="417" y="736"/>
                    <a:pt x="28" y="1072"/>
                  </a:cubicBezTo>
                  <a:cubicBezTo>
                    <a:pt x="0" y="1094"/>
                    <a:pt x="35" y="1133"/>
                    <a:pt x="77" y="1133"/>
                  </a:cubicBezTo>
                  <a:cubicBezTo>
                    <a:pt x="87" y="1133"/>
                    <a:pt x="98" y="1131"/>
                    <a:pt x="108" y="1126"/>
                  </a:cubicBezTo>
                  <a:cubicBezTo>
                    <a:pt x="498" y="790"/>
                    <a:pt x="921" y="481"/>
                    <a:pt x="1257" y="91"/>
                  </a:cubicBezTo>
                  <a:cubicBezTo>
                    <a:pt x="1300" y="48"/>
                    <a:pt x="1257" y="1"/>
                    <a:pt x="120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1" name="Google Shape;2084;p43"/>
            <p:cNvSpPr/>
            <p:nvPr/>
          </p:nvSpPr>
          <p:spPr>
            <a:xfrm>
              <a:off x="536400" y="4539600"/>
              <a:ext cx="104040" cy="85680"/>
            </a:xfrm>
            <a:custGeom>
              <a:avLst/>
              <a:gdLst/>
              <a:ahLst/>
              <a:cxnLst/>
              <a:rect l="l" t="t" r="r" b="b"/>
              <a:pathLst>
                <a:path w="982" h="809">
                  <a:moveTo>
                    <a:pt x="114" y="0"/>
                  </a:moveTo>
                  <a:cubicBezTo>
                    <a:pt x="94" y="0"/>
                    <a:pt x="74" y="1"/>
                    <a:pt x="54" y="4"/>
                  </a:cubicBezTo>
                  <a:cubicBezTo>
                    <a:pt x="0" y="38"/>
                    <a:pt x="0" y="91"/>
                    <a:pt x="54" y="118"/>
                  </a:cubicBezTo>
                  <a:cubicBezTo>
                    <a:pt x="222" y="145"/>
                    <a:pt x="363" y="206"/>
                    <a:pt x="504" y="340"/>
                  </a:cubicBezTo>
                  <a:cubicBezTo>
                    <a:pt x="558" y="401"/>
                    <a:pt x="612" y="481"/>
                    <a:pt x="646" y="569"/>
                  </a:cubicBezTo>
                  <a:cubicBezTo>
                    <a:pt x="699" y="649"/>
                    <a:pt x="699" y="710"/>
                    <a:pt x="753" y="790"/>
                  </a:cubicBezTo>
                  <a:cubicBezTo>
                    <a:pt x="764" y="801"/>
                    <a:pt x="786" y="808"/>
                    <a:pt x="809" y="808"/>
                  </a:cubicBezTo>
                  <a:cubicBezTo>
                    <a:pt x="842" y="808"/>
                    <a:pt x="878" y="795"/>
                    <a:pt x="894" y="763"/>
                  </a:cubicBezTo>
                  <a:cubicBezTo>
                    <a:pt x="982" y="569"/>
                    <a:pt x="753" y="340"/>
                    <a:pt x="612" y="206"/>
                  </a:cubicBezTo>
                  <a:cubicBezTo>
                    <a:pt x="491" y="103"/>
                    <a:pt x="294" y="0"/>
                    <a:pt x="11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2" name="Google Shape;2085;p43"/>
            <p:cNvSpPr/>
            <p:nvPr/>
          </p:nvSpPr>
          <p:spPr>
            <a:xfrm>
              <a:off x="521640" y="4592880"/>
              <a:ext cx="40680" cy="42480"/>
            </a:xfrm>
            <a:custGeom>
              <a:avLst/>
              <a:gdLst/>
              <a:ahLst/>
              <a:cxnLst/>
              <a:rect l="l" t="t" r="r" b="b"/>
              <a:pathLst>
                <a:path w="387" h="404">
                  <a:moveTo>
                    <a:pt x="61" y="0"/>
                  </a:moveTo>
                  <a:cubicBezTo>
                    <a:pt x="34" y="0"/>
                    <a:pt x="1" y="45"/>
                    <a:pt x="23" y="68"/>
                  </a:cubicBezTo>
                  <a:cubicBezTo>
                    <a:pt x="77" y="121"/>
                    <a:pt x="110" y="175"/>
                    <a:pt x="164" y="236"/>
                  </a:cubicBezTo>
                  <a:cubicBezTo>
                    <a:pt x="191" y="289"/>
                    <a:pt x="218" y="377"/>
                    <a:pt x="305" y="404"/>
                  </a:cubicBezTo>
                  <a:cubicBezTo>
                    <a:pt x="332" y="404"/>
                    <a:pt x="359" y="404"/>
                    <a:pt x="359" y="343"/>
                  </a:cubicBezTo>
                  <a:cubicBezTo>
                    <a:pt x="386" y="262"/>
                    <a:pt x="305" y="209"/>
                    <a:pt x="278" y="148"/>
                  </a:cubicBezTo>
                  <a:cubicBezTo>
                    <a:pt x="218" y="94"/>
                    <a:pt x="164" y="68"/>
                    <a:pt x="77" y="7"/>
                  </a:cubicBezTo>
                  <a:cubicBezTo>
                    <a:pt x="72" y="2"/>
                    <a:pt x="67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3" name="Google Shape;2086;p43"/>
            <p:cNvSpPr/>
            <p:nvPr/>
          </p:nvSpPr>
          <p:spPr>
            <a:xfrm>
              <a:off x="539280" y="4582080"/>
              <a:ext cx="53280" cy="45360"/>
            </a:xfrm>
            <a:custGeom>
              <a:avLst/>
              <a:gdLst/>
              <a:ahLst/>
              <a:cxnLst/>
              <a:rect l="l" t="t" r="r" b="b"/>
              <a:pathLst>
                <a:path w="505" h="431">
                  <a:moveTo>
                    <a:pt x="124" y="0"/>
                  </a:moveTo>
                  <a:cubicBezTo>
                    <a:pt x="83" y="0"/>
                    <a:pt x="44" y="23"/>
                    <a:pt x="27" y="56"/>
                  </a:cubicBezTo>
                  <a:cubicBezTo>
                    <a:pt x="0" y="144"/>
                    <a:pt x="27" y="197"/>
                    <a:pt x="81" y="224"/>
                  </a:cubicBezTo>
                  <a:cubicBezTo>
                    <a:pt x="54" y="224"/>
                    <a:pt x="81" y="251"/>
                    <a:pt x="81" y="251"/>
                  </a:cubicBezTo>
                  <a:cubicBezTo>
                    <a:pt x="114" y="251"/>
                    <a:pt x="114" y="278"/>
                    <a:pt x="141" y="278"/>
                  </a:cubicBezTo>
                  <a:cubicBezTo>
                    <a:pt x="141" y="312"/>
                    <a:pt x="168" y="339"/>
                    <a:pt x="195" y="365"/>
                  </a:cubicBezTo>
                  <a:cubicBezTo>
                    <a:pt x="226" y="397"/>
                    <a:pt x="278" y="430"/>
                    <a:pt x="327" y="430"/>
                  </a:cubicBezTo>
                  <a:cubicBezTo>
                    <a:pt x="361" y="430"/>
                    <a:pt x="394" y="413"/>
                    <a:pt x="417" y="365"/>
                  </a:cubicBezTo>
                  <a:cubicBezTo>
                    <a:pt x="504" y="251"/>
                    <a:pt x="282" y="83"/>
                    <a:pt x="195" y="29"/>
                  </a:cubicBezTo>
                  <a:cubicBezTo>
                    <a:pt x="175" y="9"/>
                    <a:pt x="149" y="0"/>
                    <a:pt x="12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4" name="Google Shape;2087;p43"/>
            <p:cNvSpPr/>
            <p:nvPr/>
          </p:nvSpPr>
          <p:spPr>
            <a:xfrm>
              <a:off x="537840" y="4555080"/>
              <a:ext cx="60480" cy="66240"/>
            </a:xfrm>
            <a:custGeom>
              <a:avLst/>
              <a:gdLst/>
              <a:ahLst/>
              <a:cxnLst/>
              <a:rect l="l" t="t" r="r" b="b"/>
              <a:pathLst>
                <a:path w="573" h="627">
                  <a:moveTo>
                    <a:pt x="83" y="1"/>
                  </a:moveTo>
                  <a:cubicBezTo>
                    <a:pt x="37" y="1"/>
                    <a:pt x="0" y="81"/>
                    <a:pt x="41" y="142"/>
                  </a:cubicBezTo>
                  <a:cubicBezTo>
                    <a:pt x="95" y="230"/>
                    <a:pt x="182" y="283"/>
                    <a:pt x="236" y="364"/>
                  </a:cubicBezTo>
                  <a:cubicBezTo>
                    <a:pt x="323" y="451"/>
                    <a:pt x="377" y="532"/>
                    <a:pt x="464" y="619"/>
                  </a:cubicBezTo>
                  <a:cubicBezTo>
                    <a:pt x="474" y="624"/>
                    <a:pt x="484" y="627"/>
                    <a:pt x="493" y="627"/>
                  </a:cubicBezTo>
                  <a:cubicBezTo>
                    <a:pt x="536" y="627"/>
                    <a:pt x="572" y="582"/>
                    <a:pt x="572" y="532"/>
                  </a:cubicBezTo>
                  <a:cubicBezTo>
                    <a:pt x="572" y="425"/>
                    <a:pt x="464" y="337"/>
                    <a:pt x="377" y="283"/>
                  </a:cubicBezTo>
                  <a:lnTo>
                    <a:pt x="128" y="28"/>
                  </a:lnTo>
                  <a:cubicBezTo>
                    <a:pt x="114" y="9"/>
                    <a:pt x="98" y="1"/>
                    <a:pt x="83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5" name="Google Shape;2088;p43"/>
            <p:cNvSpPr/>
            <p:nvPr/>
          </p:nvSpPr>
          <p:spPr>
            <a:xfrm>
              <a:off x="562680" y="4576320"/>
              <a:ext cx="53640" cy="50040"/>
            </a:xfrm>
            <a:custGeom>
              <a:avLst/>
              <a:gdLst/>
              <a:ahLst/>
              <a:cxnLst/>
              <a:rect l="l" t="t" r="r" b="b"/>
              <a:pathLst>
                <a:path w="507" h="474">
                  <a:moveTo>
                    <a:pt x="138" y="0"/>
                  </a:moveTo>
                  <a:cubicBezTo>
                    <a:pt x="66" y="0"/>
                    <a:pt x="1" y="99"/>
                    <a:pt x="89" y="162"/>
                  </a:cubicBezTo>
                  <a:cubicBezTo>
                    <a:pt x="197" y="249"/>
                    <a:pt x="284" y="364"/>
                    <a:pt x="365" y="444"/>
                  </a:cubicBezTo>
                  <a:cubicBezTo>
                    <a:pt x="388" y="465"/>
                    <a:pt x="414" y="474"/>
                    <a:pt x="437" y="474"/>
                  </a:cubicBezTo>
                  <a:cubicBezTo>
                    <a:pt x="475" y="474"/>
                    <a:pt x="506" y="451"/>
                    <a:pt x="506" y="417"/>
                  </a:cubicBezTo>
                  <a:cubicBezTo>
                    <a:pt x="479" y="249"/>
                    <a:pt x="338" y="135"/>
                    <a:pt x="197" y="28"/>
                  </a:cubicBezTo>
                  <a:cubicBezTo>
                    <a:pt x="179" y="8"/>
                    <a:pt x="158" y="0"/>
                    <a:pt x="13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6" name="Google Shape;2089;p43"/>
            <p:cNvSpPr/>
            <p:nvPr/>
          </p:nvSpPr>
          <p:spPr>
            <a:xfrm>
              <a:off x="569880" y="4572360"/>
              <a:ext cx="46080" cy="36000"/>
            </a:xfrm>
            <a:custGeom>
              <a:avLst/>
              <a:gdLst/>
              <a:ahLst/>
              <a:cxnLst/>
              <a:rect l="l" t="t" r="r" b="b"/>
              <a:pathLst>
                <a:path w="438" h="342">
                  <a:moveTo>
                    <a:pt x="55" y="0"/>
                  </a:moveTo>
                  <a:cubicBezTo>
                    <a:pt x="15" y="0"/>
                    <a:pt x="0" y="73"/>
                    <a:pt x="47" y="119"/>
                  </a:cubicBezTo>
                  <a:cubicBezTo>
                    <a:pt x="101" y="146"/>
                    <a:pt x="161" y="200"/>
                    <a:pt x="215" y="234"/>
                  </a:cubicBezTo>
                  <a:cubicBezTo>
                    <a:pt x="269" y="287"/>
                    <a:pt x="330" y="341"/>
                    <a:pt x="383" y="341"/>
                  </a:cubicBezTo>
                  <a:cubicBezTo>
                    <a:pt x="437" y="341"/>
                    <a:pt x="437" y="314"/>
                    <a:pt x="437" y="287"/>
                  </a:cubicBezTo>
                  <a:cubicBezTo>
                    <a:pt x="410" y="200"/>
                    <a:pt x="330" y="173"/>
                    <a:pt x="269" y="146"/>
                  </a:cubicBezTo>
                  <a:cubicBezTo>
                    <a:pt x="215" y="93"/>
                    <a:pt x="161" y="66"/>
                    <a:pt x="74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7" name="Google Shape;2090;p43"/>
            <p:cNvSpPr/>
            <p:nvPr/>
          </p:nvSpPr>
          <p:spPr>
            <a:xfrm>
              <a:off x="541080" y="4545000"/>
              <a:ext cx="73440" cy="56160"/>
            </a:xfrm>
            <a:custGeom>
              <a:avLst/>
              <a:gdLst/>
              <a:ahLst/>
              <a:cxnLst/>
              <a:rect l="l" t="t" r="r" b="b"/>
              <a:pathLst>
                <a:path w="695" h="532">
                  <a:moveTo>
                    <a:pt x="147" y="1"/>
                  </a:moveTo>
                  <a:cubicBezTo>
                    <a:pt x="44" y="1"/>
                    <a:pt x="0" y="134"/>
                    <a:pt x="97" y="208"/>
                  </a:cubicBezTo>
                  <a:cubicBezTo>
                    <a:pt x="232" y="323"/>
                    <a:pt x="373" y="457"/>
                    <a:pt x="514" y="518"/>
                  </a:cubicBezTo>
                  <a:cubicBezTo>
                    <a:pt x="535" y="527"/>
                    <a:pt x="554" y="531"/>
                    <a:pt x="572" y="531"/>
                  </a:cubicBezTo>
                  <a:cubicBezTo>
                    <a:pt x="652" y="531"/>
                    <a:pt x="695" y="443"/>
                    <a:pt x="628" y="376"/>
                  </a:cubicBezTo>
                  <a:cubicBezTo>
                    <a:pt x="514" y="235"/>
                    <a:pt x="346" y="121"/>
                    <a:pt x="205" y="14"/>
                  </a:cubicBezTo>
                  <a:cubicBezTo>
                    <a:pt x="184" y="5"/>
                    <a:pt x="165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8" name="Google Shape;2091;p43"/>
            <p:cNvSpPr/>
            <p:nvPr/>
          </p:nvSpPr>
          <p:spPr>
            <a:xfrm>
              <a:off x="573480" y="4563000"/>
              <a:ext cx="51480" cy="34560"/>
            </a:xfrm>
            <a:custGeom>
              <a:avLst/>
              <a:gdLst/>
              <a:ahLst/>
              <a:cxnLst/>
              <a:rect l="l" t="t" r="r" b="b"/>
              <a:pathLst>
                <a:path w="489" h="328">
                  <a:moveTo>
                    <a:pt x="118" y="1"/>
                  </a:moveTo>
                  <a:cubicBezTo>
                    <a:pt x="49" y="1"/>
                    <a:pt x="0" y="130"/>
                    <a:pt x="69" y="182"/>
                  </a:cubicBezTo>
                  <a:cubicBezTo>
                    <a:pt x="183" y="235"/>
                    <a:pt x="264" y="289"/>
                    <a:pt x="378" y="323"/>
                  </a:cubicBezTo>
                  <a:cubicBezTo>
                    <a:pt x="385" y="326"/>
                    <a:pt x="392" y="328"/>
                    <a:pt x="399" y="328"/>
                  </a:cubicBezTo>
                  <a:cubicBezTo>
                    <a:pt x="446" y="328"/>
                    <a:pt x="489" y="259"/>
                    <a:pt x="466" y="235"/>
                  </a:cubicBezTo>
                  <a:cubicBezTo>
                    <a:pt x="351" y="155"/>
                    <a:pt x="264" y="94"/>
                    <a:pt x="156" y="14"/>
                  </a:cubicBezTo>
                  <a:cubicBezTo>
                    <a:pt x="143" y="5"/>
                    <a:pt x="131" y="1"/>
                    <a:pt x="11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9" name="Google Shape;2092;p43"/>
            <p:cNvSpPr/>
            <p:nvPr/>
          </p:nvSpPr>
          <p:spPr>
            <a:xfrm>
              <a:off x="855000" y="4617720"/>
              <a:ext cx="74160" cy="17640"/>
            </a:xfrm>
            <a:custGeom>
              <a:avLst/>
              <a:gdLst/>
              <a:ahLst/>
              <a:cxnLst/>
              <a:rect l="l" t="t" r="r" b="b"/>
              <a:pathLst>
                <a:path w="700" h="171">
                  <a:moveTo>
                    <a:pt x="612" y="1"/>
                  </a:moveTo>
                  <a:cubicBezTo>
                    <a:pt x="444" y="1"/>
                    <a:pt x="249" y="27"/>
                    <a:pt x="81" y="54"/>
                  </a:cubicBezTo>
                  <a:cubicBezTo>
                    <a:pt x="28" y="54"/>
                    <a:pt x="1" y="142"/>
                    <a:pt x="54" y="142"/>
                  </a:cubicBezTo>
                  <a:cubicBezTo>
                    <a:pt x="127" y="162"/>
                    <a:pt x="200" y="171"/>
                    <a:pt x="273" y="171"/>
                  </a:cubicBezTo>
                  <a:cubicBezTo>
                    <a:pt x="395" y="171"/>
                    <a:pt x="517" y="146"/>
                    <a:pt x="639" y="108"/>
                  </a:cubicBezTo>
                  <a:cubicBezTo>
                    <a:pt x="700" y="108"/>
                    <a:pt x="700" y="1"/>
                    <a:pt x="61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0" name="Google Shape;2093;p43"/>
            <p:cNvSpPr/>
            <p:nvPr/>
          </p:nvSpPr>
          <p:spPr>
            <a:xfrm>
              <a:off x="1010880" y="4569480"/>
              <a:ext cx="63360" cy="43200"/>
            </a:xfrm>
            <a:custGeom>
              <a:avLst/>
              <a:gdLst/>
              <a:ahLst/>
              <a:cxnLst/>
              <a:rect l="l" t="t" r="r" b="b"/>
              <a:pathLst>
                <a:path w="600" h="410">
                  <a:moveTo>
                    <a:pt x="496" y="0"/>
                  </a:moveTo>
                  <a:cubicBezTo>
                    <a:pt x="486" y="0"/>
                    <a:pt x="474" y="2"/>
                    <a:pt x="462" y="5"/>
                  </a:cubicBezTo>
                  <a:cubicBezTo>
                    <a:pt x="348" y="93"/>
                    <a:pt x="214" y="173"/>
                    <a:pt x="73" y="261"/>
                  </a:cubicBezTo>
                  <a:cubicBezTo>
                    <a:pt x="0" y="305"/>
                    <a:pt x="48" y="410"/>
                    <a:pt x="112" y="410"/>
                  </a:cubicBezTo>
                  <a:cubicBezTo>
                    <a:pt x="125" y="410"/>
                    <a:pt x="139" y="405"/>
                    <a:pt x="153" y="395"/>
                  </a:cubicBezTo>
                  <a:cubicBezTo>
                    <a:pt x="294" y="314"/>
                    <a:pt x="435" y="261"/>
                    <a:pt x="577" y="120"/>
                  </a:cubicBezTo>
                  <a:cubicBezTo>
                    <a:pt x="600" y="67"/>
                    <a:pt x="563" y="0"/>
                    <a:pt x="496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1" name="Google Shape;2094;p43"/>
            <p:cNvSpPr/>
            <p:nvPr/>
          </p:nvSpPr>
          <p:spPr>
            <a:xfrm>
              <a:off x="1139760" y="4506120"/>
              <a:ext cx="76320" cy="64800"/>
            </a:xfrm>
            <a:custGeom>
              <a:avLst/>
              <a:gdLst/>
              <a:ahLst/>
              <a:cxnLst/>
              <a:rect l="l" t="t" r="r" b="b"/>
              <a:pathLst>
                <a:path w="723" h="614">
                  <a:moveTo>
                    <a:pt x="612" y="1"/>
                  </a:moveTo>
                  <a:cubicBezTo>
                    <a:pt x="596" y="1"/>
                    <a:pt x="580" y="6"/>
                    <a:pt x="565" y="18"/>
                  </a:cubicBezTo>
                  <a:cubicBezTo>
                    <a:pt x="397" y="125"/>
                    <a:pt x="229" y="266"/>
                    <a:pt x="87" y="407"/>
                  </a:cubicBezTo>
                  <a:cubicBezTo>
                    <a:pt x="0" y="495"/>
                    <a:pt x="78" y="614"/>
                    <a:pt x="170" y="614"/>
                  </a:cubicBezTo>
                  <a:cubicBezTo>
                    <a:pt x="199" y="614"/>
                    <a:pt x="229" y="602"/>
                    <a:pt x="255" y="575"/>
                  </a:cubicBezTo>
                  <a:cubicBezTo>
                    <a:pt x="397" y="434"/>
                    <a:pt x="538" y="293"/>
                    <a:pt x="679" y="152"/>
                  </a:cubicBezTo>
                  <a:cubicBezTo>
                    <a:pt x="722" y="87"/>
                    <a:pt x="674" y="1"/>
                    <a:pt x="61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2" name="Google Shape;2095;p43"/>
            <p:cNvSpPr/>
            <p:nvPr/>
          </p:nvSpPr>
          <p:spPr>
            <a:xfrm>
              <a:off x="1273320" y="4431600"/>
              <a:ext cx="55080" cy="58680"/>
            </a:xfrm>
            <a:custGeom>
              <a:avLst/>
              <a:gdLst/>
              <a:ahLst/>
              <a:cxnLst/>
              <a:rect l="l" t="t" r="r" b="b"/>
              <a:pathLst>
                <a:path w="523" h="557">
                  <a:moveTo>
                    <a:pt x="363" y="0"/>
                  </a:moveTo>
                  <a:cubicBezTo>
                    <a:pt x="346" y="0"/>
                    <a:pt x="330" y="4"/>
                    <a:pt x="316" y="14"/>
                  </a:cubicBezTo>
                  <a:cubicBezTo>
                    <a:pt x="174" y="101"/>
                    <a:pt x="94" y="243"/>
                    <a:pt x="33" y="384"/>
                  </a:cubicBezTo>
                  <a:cubicBezTo>
                    <a:pt x="0" y="487"/>
                    <a:pt x="81" y="557"/>
                    <a:pt x="163" y="557"/>
                  </a:cubicBezTo>
                  <a:cubicBezTo>
                    <a:pt x="214" y="557"/>
                    <a:pt x="265" y="529"/>
                    <a:pt x="289" y="464"/>
                  </a:cubicBezTo>
                  <a:cubicBezTo>
                    <a:pt x="316" y="350"/>
                    <a:pt x="396" y="243"/>
                    <a:pt x="457" y="155"/>
                  </a:cubicBezTo>
                  <a:cubicBezTo>
                    <a:pt x="523" y="89"/>
                    <a:pt x="440" y="0"/>
                    <a:pt x="36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3" name="Google Shape;2096;p43"/>
            <p:cNvSpPr/>
            <p:nvPr/>
          </p:nvSpPr>
          <p:spPr>
            <a:xfrm>
              <a:off x="1408320" y="4397400"/>
              <a:ext cx="49680" cy="30600"/>
            </a:xfrm>
            <a:custGeom>
              <a:avLst/>
              <a:gdLst/>
              <a:ahLst/>
              <a:cxnLst/>
              <a:rect l="l" t="t" r="r" b="b"/>
              <a:pathLst>
                <a:path w="472" h="293">
                  <a:moveTo>
                    <a:pt x="223" y="0"/>
                  </a:moveTo>
                  <a:cubicBezTo>
                    <a:pt x="169" y="34"/>
                    <a:pt x="108" y="60"/>
                    <a:pt x="55" y="87"/>
                  </a:cubicBezTo>
                  <a:cubicBezTo>
                    <a:pt x="1" y="114"/>
                    <a:pt x="1" y="168"/>
                    <a:pt x="28" y="228"/>
                  </a:cubicBezTo>
                  <a:cubicBezTo>
                    <a:pt x="47" y="268"/>
                    <a:pt x="82" y="293"/>
                    <a:pt x="122" y="293"/>
                  </a:cubicBezTo>
                  <a:cubicBezTo>
                    <a:pt x="137" y="293"/>
                    <a:pt x="153" y="289"/>
                    <a:pt x="169" y="282"/>
                  </a:cubicBezTo>
                  <a:cubicBezTo>
                    <a:pt x="250" y="228"/>
                    <a:pt x="303" y="202"/>
                    <a:pt x="391" y="168"/>
                  </a:cubicBezTo>
                  <a:cubicBezTo>
                    <a:pt x="444" y="141"/>
                    <a:pt x="471" y="34"/>
                    <a:pt x="391" y="34"/>
                  </a:cubicBezTo>
                  <a:cubicBezTo>
                    <a:pt x="337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244" name="Google Shape;2097;p43"/>
          <p:cNvGrpSpPr/>
          <p:nvPr/>
        </p:nvGrpSpPr>
        <p:grpSpPr>
          <a:xfrm>
            <a:off x="7612560" y="3942720"/>
            <a:ext cx="960120" cy="718920"/>
            <a:chOff x="7612560" y="3942720"/>
            <a:chExt cx="960120" cy="718920"/>
          </a:xfrm>
        </p:grpSpPr>
        <p:sp>
          <p:nvSpPr>
            <p:cNvPr id="1245" name="Google Shape;2098;p43"/>
            <p:cNvSpPr/>
            <p:nvPr/>
          </p:nvSpPr>
          <p:spPr>
            <a:xfrm>
              <a:off x="7612560" y="3942720"/>
              <a:ext cx="48600" cy="20880"/>
            </a:xfrm>
            <a:custGeom>
              <a:avLst/>
              <a:gdLst/>
              <a:ahLst/>
              <a:cxnLst/>
              <a:rect l="l" t="t" r="r" b="b"/>
              <a:pathLst>
                <a:path w="499" h="215">
                  <a:moveTo>
                    <a:pt x="167" y="0"/>
                  </a:moveTo>
                  <a:cubicBezTo>
                    <a:pt x="131" y="0"/>
                    <a:pt x="93" y="4"/>
                    <a:pt x="54" y="10"/>
                  </a:cubicBezTo>
                  <a:cubicBezTo>
                    <a:pt x="0" y="10"/>
                    <a:pt x="0" y="97"/>
                    <a:pt x="54" y="97"/>
                  </a:cubicBezTo>
                  <a:cubicBezTo>
                    <a:pt x="195" y="97"/>
                    <a:pt x="309" y="151"/>
                    <a:pt x="390" y="205"/>
                  </a:cubicBezTo>
                  <a:cubicBezTo>
                    <a:pt x="402" y="211"/>
                    <a:pt x="414" y="214"/>
                    <a:pt x="425" y="214"/>
                  </a:cubicBezTo>
                  <a:cubicBezTo>
                    <a:pt x="469" y="214"/>
                    <a:pt x="499" y="167"/>
                    <a:pt x="477" y="124"/>
                  </a:cubicBezTo>
                  <a:cubicBezTo>
                    <a:pt x="390" y="36"/>
                    <a:pt x="286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6" name="Google Shape;2099;p43"/>
            <p:cNvSpPr/>
            <p:nvPr/>
          </p:nvSpPr>
          <p:spPr>
            <a:xfrm>
              <a:off x="7698600" y="4001400"/>
              <a:ext cx="40680" cy="44640"/>
            </a:xfrm>
            <a:custGeom>
              <a:avLst/>
              <a:gdLst/>
              <a:ahLst/>
              <a:cxnLst/>
              <a:rect l="l" t="t" r="r" b="b"/>
              <a:pathLst>
                <a:path w="416" h="456">
                  <a:moveTo>
                    <a:pt x="84" y="1"/>
                  </a:moveTo>
                  <a:cubicBezTo>
                    <a:pt x="38" y="1"/>
                    <a:pt x="1" y="64"/>
                    <a:pt x="53" y="87"/>
                  </a:cubicBezTo>
                  <a:cubicBezTo>
                    <a:pt x="160" y="174"/>
                    <a:pt x="274" y="282"/>
                    <a:pt x="328" y="423"/>
                  </a:cubicBezTo>
                  <a:cubicBezTo>
                    <a:pt x="328" y="446"/>
                    <a:pt x="341" y="455"/>
                    <a:pt x="356" y="455"/>
                  </a:cubicBezTo>
                  <a:cubicBezTo>
                    <a:pt x="382" y="455"/>
                    <a:pt x="415" y="429"/>
                    <a:pt x="415" y="396"/>
                  </a:cubicBezTo>
                  <a:cubicBezTo>
                    <a:pt x="389" y="315"/>
                    <a:pt x="355" y="228"/>
                    <a:pt x="301" y="174"/>
                  </a:cubicBezTo>
                  <a:cubicBezTo>
                    <a:pt x="247" y="87"/>
                    <a:pt x="160" y="33"/>
                    <a:pt x="106" y="6"/>
                  </a:cubicBezTo>
                  <a:cubicBezTo>
                    <a:pt x="99" y="2"/>
                    <a:pt x="91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7" name="Google Shape;2100;p43"/>
            <p:cNvSpPr/>
            <p:nvPr/>
          </p:nvSpPr>
          <p:spPr>
            <a:xfrm>
              <a:off x="7743240" y="4090680"/>
              <a:ext cx="31320" cy="40680"/>
            </a:xfrm>
            <a:custGeom>
              <a:avLst/>
              <a:gdLst/>
              <a:ahLst/>
              <a:cxnLst/>
              <a:rect l="l" t="t" r="r" b="b"/>
              <a:pathLst>
                <a:path w="324" h="416">
                  <a:moveTo>
                    <a:pt x="84" y="1"/>
                  </a:moveTo>
                  <a:cubicBezTo>
                    <a:pt x="37" y="1"/>
                    <a:pt x="0" y="54"/>
                    <a:pt x="41" y="79"/>
                  </a:cubicBezTo>
                  <a:cubicBezTo>
                    <a:pt x="129" y="160"/>
                    <a:pt x="182" y="274"/>
                    <a:pt x="236" y="382"/>
                  </a:cubicBezTo>
                  <a:cubicBezTo>
                    <a:pt x="236" y="406"/>
                    <a:pt x="250" y="416"/>
                    <a:pt x="266" y="416"/>
                  </a:cubicBezTo>
                  <a:cubicBezTo>
                    <a:pt x="291" y="416"/>
                    <a:pt x="323" y="392"/>
                    <a:pt x="323" y="355"/>
                  </a:cubicBezTo>
                  <a:cubicBezTo>
                    <a:pt x="297" y="214"/>
                    <a:pt x="236" y="106"/>
                    <a:pt x="129" y="19"/>
                  </a:cubicBezTo>
                  <a:cubicBezTo>
                    <a:pt x="114" y="6"/>
                    <a:pt x="99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8" name="Google Shape;2101;p43"/>
            <p:cNvSpPr/>
            <p:nvPr/>
          </p:nvSpPr>
          <p:spPr>
            <a:xfrm>
              <a:off x="7761960" y="4199760"/>
              <a:ext cx="32040" cy="22680"/>
            </a:xfrm>
            <a:custGeom>
              <a:avLst/>
              <a:gdLst/>
              <a:ahLst/>
              <a:cxnLst/>
              <a:rect l="l" t="t" r="r" b="b"/>
              <a:pathLst>
                <a:path w="328" h="234">
                  <a:moveTo>
                    <a:pt x="133" y="0"/>
                  </a:moveTo>
                  <a:cubicBezTo>
                    <a:pt x="62" y="0"/>
                    <a:pt x="1" y="91"/>
                    <a:pt x="79" y="145"/>
                  </a:cubicBezTo>
                  <a:cubicBezTo>
                    <a:pt x="132" y="172"/>
                    <a:pt x="186" y="199"/>
                    <a:pt x="247" y="226"/>
                  </a:cubicBezTo>
                  <a:cubicBezTo>
                    <a:pt x="257" y="231"/>
                    <a:pt x="265" y="233"/>
                    <a:pt x="274" y="233"/>
                  </a:cubicBezTo>
                  <a:cubicBezTo>
                    <a:pt x="309" y="233"/>
                    <a:pt x="327" y="189"/>
                    <a:pt x="327" y="145"/>
                  </a:cubicBezTo>
                  <a:cubicBezTo>
                    <a:pt x="274" y="85"/>
                    <a:pt x="213" y="31"/>
                    <a:pt x="159" y="4"/>
                  </a:cubicBezTo>
                  <a:cubicBezTo>
                    <a:pt x="151" y="1"/>
                    <a:pt x="142" y="0"/>
                    <a:pt x="133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9" name="Google Shape;2102;p43"/>
            <p:cNvSpPr/>
            <p:nvPr/>
          </p:nvSpPr>
          <p:spPr>
            <a:xfrm>
              <a:off x="7819920" y="4256640"/>
              <a:ext cx="69840" cy="36720"/>
            </a:xfrm>
            <a:custGeom>
              <a:avLst/>
              <a:gdLst/>
              <a:ahLst/>
              <a:cxnLst/>
              <a:rect l="l" t="t" r="r" b="b"/>
              <a:pathLst>
                <a:path w="713" h="379">
                  <a:moveTo>
                    <a:pt x="35" y="1"/>
                  </a:moveTo>
                  <a:cubicBezTo>
                    <a:pt x="14" y="1"/>
                    <a:pt x="1" y="41"/>
                    <a:pt x="23" y="68"/>
                  </a:cubicBezTo>
                  <a:cubicBezTo>
                    <a:pt x="164" y="236"/>
                    <a:pt x="412" y="344"/>
                    <a:pt x="607" y="371"/>
                  </a:cubicBezTo>
                  <a:cubicBezTo>
                    <a:pt x="617" y="376"/>
                    <a:pt x="626" y="378"/>
                    <a:pt x="635" y="378"/>
                  </a:cubicBezTo>
                  <a:cubicBezTo>
                    <a:pt x="682" y="378"/>
                    <a:pt x="713" y="313"/>
                    <a:pt x="668" y="290"/>
                  </a:cubicBezTo>
                  <a:cubicBezTo>
                    <a:pt x="466" y="176"/>
                    <a:pt x="271" y="68"/>
                    <a:pt x="49" y="8"/>
                  </a:cubicBezTo>
                  <a:cubicBezTo>
                    <a:pt x="44" y="3"/>
                    <a:pt x="39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0" name="Google Shape;2103;p43"/>
            <p:cNvSpPr/>
            <p:nvPr/>
          </p:nvSpPr>
          <p:spPr>
            <a:xfrm>
              <a:off x="7893360" y="4149720"/>
              <a:ext cx="679320" cy="511920"/>
            </a:xfrm>
            <a:custGeom>
              <a:avLst/>
              <a:gdLst/>
              <a:ahLst/>
              <a:cxnLst/>
              <a:rect l="l" t="t" r="r" b="b"/>
              <a:pathLst>
                <a:path w="6916" h="5211">
                  <a:moveTo>
                    <a:pt x="1442" y="0"/>
                  </a:moveTo>
                  <a:cubicBezTo>
                    <a:pt x="1371" y="0"/>
                    <a:pt x="1301" y="3"/>
                    <a:pt x="1230" y="9"/>
                  </a:cubicBezTo>
                  <a:cubicBezTo>
                    <a:pt x="1123" y="36"/>
                    <a:pt x="1123" y="204"/>
                    <a:pt x="1230" y="204"/>
                  </a:cubicBezTo>
                  <a:cubicBezTo>
                    <a:pt x="2158" y="204"/>
                    <a:pt x="2998" y="621"/>
                    <a:pt x="3838" y="990"/>
                  </a:cubicBezTo>
                  <a:cubicBezTo>
                    <a:pt x="4395" y="1239"/>
                    <a:pt x="4960" y="1461"/>
                    <a:pt x="5518" y="1689"/>
                  </a:cubicBezTo>
                  <a:cubicBezTo>
                    <a:pt x="5854" y="1831"/>
                    <a:pt x="6190" y="1999"/>
                    <a:pt x="6385" y="2301"/>
                  </a:cubicBezTo>
                  <a:cubicBezTo>
                    <a:pt x="6667" y="2697"/>
                    <a:pt x="6412" y="3255"/>
                    <a:pt x="6244" y="3645"/>
                  </a:cubicBezTo>
                  <a:cubicBezTo>
                    <a:pt x="5995" y="4183"/>
                    <a:pt x="5827" y="4935"/>
                    <a:pt x="5128" y="4962"/>
                  </a:cubicBezTo>
                  <a:cubicBezTo>
                    <a:pt x="5089" y="4964"/>
                    <a:pt x="5049" y="4964"/>
                    <a:pt x="5009" y="4964"/>
                  </a:cubicBezTo>
                  <a:cubicBezTo>
                    <a:pt x="4252" y="4964"/>
                    <a:pt x="3410" y="4729"/>
                    <a:pt x="2688" y="4519"/>
                  </a:cubicBezTo>
                  <a:cubicBezTo>
                    <a:pt x="2184" y="4378"/>
                    <a:pt x="1654" y="4210"/>
                    <a:pt x="1176" y="3981"/>
                  </a:cubicBezTo>
                  <a:cubicBezTo>
                    <a:pt x="928" y="3874"/>
                    <a:pt x="672" y="3732"/>
                    <a:pt x="477" y="3537"/>
                  </a:cubicBezTo>
                  <a:cubicBezTo>
                    <a:pt x="168" y="3228"/>
                    <a:pt x="283" y="2805"/>
                    <a:pt x="390" y="2442"/>
                  </a:cubicBezTo>
                  <a:cubicBezTo>
                    <a:pt x="619" y="1797"/>
                    <a:pt x="1035" y="1266"/>
                    <a:pt x="1230" y="594"/>
                  </a:cubicBezTo>
                  <a:cubicBezTo>
                    <a:pt x="1230" y="547"/>
                    <a:pt x="1194" y="518"/>
                    <a:pt x="1158" y="518"/>
                  </a:cubicBezTo>
                  <a:cubicBezTo>
                    <a:pt x="1132" y="518"/>
                    <a:pt x="1107" y="533"/>
                    <a:pt x="1096" y="567"/>
                  </a:cubicBezTo>
                  <a:cubicBezTo>
                    <a:pt x="814" y="1353"/>
                    <a:pt x="141" y="2052"/>
                    <a:pt x="54" y="2892"/>
                  </a:cubicBezTo>
                  <a:cubicBezTo>
                    <a:pt x="0" y="3511"/>
                    <a:pt x="424" y="3847"/>
                    <a:pt x="928" y="4122"/>
                  </a:cubicBezTo>
                  <a:cubicBezTo>
                    <a:pt x="1566" y="4458"/>
                    <a:pt x="2326" y="4687"/>
                    <a:pt x="3025" y="4855"/>
                  </a:cubicBezTo>
                  <a:cubicBezTo>
                    <a:pt x="3529" y="4989"/>
                    <a:pt x="4059" y="5076"/>
                    <a:pt x="4624" y="5157"/>
                  </a:cubicBezTo>
                  <a:cubicBezTo>
                    <a:pt x="4781" y="5176"/>
                    <a:pt x="4957" y="5211"/>
                    <a:pt x="5137" y="5211"/>
                  </a:cubicBezTo>
                  <a:cubicBezTo>
                    <a:pt x="5273" y="5211"/>
                    <a:pt x="5412" y="5191"/>
                    <a:pt x="5545" y="5130"/>
                  </a:cubicBezTo>
                  <a:cubicBezTo>
                    <a:pt x="6102" y="4908"/>
                    <a:pt x="6304" y="4122"/>
                    <a:pt x="6526" y="3618"/>
                  </a:cubicBezTo>
                  <a:cubicBezTo>
                    <a:pt x="6774" y="3007"/>
                    <a:pt x="6916" y="2361"/>
                    <a:pt x="6358" y="1857"/>
                  </a:cubicBezTo>
                  <a:cubicBezTo>
                    <a:pt x="5800" y="1353"/>
                    <a:pt x="4819" y="1158"/>
                    <a:pt x="4147" y="876"/>
                  </a:cubicBezTo>
                  <a:cubicBezTo>
                    <a:pt x="3284" y="514"/>
                    <a:pt x="2376" y="0"/>
                    <a:pt x="1442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1" name="Google Shape;2104;p43"/>
            <p:cNvSpPr/>
            <p:nvPr/>
          </p:nvSpPr>
          <p:spPr>
            <a:xfrm>
              <a:off x="8031240" y="4177080"/>
              <a:ext cx="499680" cy="278640"/>
            </a:xfrm>
            <a:custGeom>
              <a:avLst/>
              <a:gdLst/>
              <a:ahLst/>
              <a:cxnLst/>
              <a:rect l="l" t="t" r="r" b="b"/>
              <a:pathLst>
                <a:path w="5087" h="2838">
                  <a:moveTo>
                    <a:pt x="65" y="0"/>
                  </a:moveTo>
                  <a:cubicBezTo>
                    <a:pt x="36" y="0"/>
                    <a:pt x="0" y="45"/>
                    <a:pt x="28" y="67"/>
                  </a:cubicBezTo>
                  <a:cubicBezTo>
                    <a:pt x="418" y="934"/>
                    <a:pt x="700" y="2023"/>
                    <a:pt x="1506" y="2614"/>
                  </a:cubicBezTo>
                  <a:cubicBezTo>
                    <a:pt x="1731" y="2782"/>
                    <a:pt x="1999" y="2838"/>
                    <a:pt x="2272" y="2838"/>
                  </a:cubicBezTo>
                  <a:cubicBezTo>
                    <a:pt x="2546" y="2838"/>
                    <a:pt x="2827" y="2782"/>
                    <a:pt x="3079" y="2729"/>
                  </a:cubicBezTo>
                  <a:cubicBezTo>
                    <a:pt x="3495" y="2614"/>
                    <a:pt x="3919" y="2561"/>
                    <a:pt x="4336" y="2500"/>
                  </a:cubicBezTo>
                  <a:cubicBezTo>
                    <a:pt x="4618" y="2473"/>
                    <a:pt x="4840" y="2446"/>
                    <a:pt x="5034" y="2251"/>
                  </a:cubicBezTo>
                  <a:cubicBezTo>
                    <a:pt x="5087" y="2199"/>
                    <a:pt x="5049" y="2132"/>
                    <a:pt x="4985" y="2132"/>
                  </a:cubicBezTo>
                  <a:cubicBezTo>
                    <a:pt x="4975" y="2132"/>
                    <a:pt x="4965" y="2134"/>
                    <a:pt x="4954" y="2137"/>
                  </a:cubicBezTo>
                  <a:cubicBezTo>
                    <a:pt x="4362" y="2251"/>
                    <a:pt x="3778" y="2278"/>
                    <a:pt x="3220" y="2419"/>
                  </a:cubicBezTo>
                  <a:cubicBezTo>
                    <a:pt x="2890" y="2498"/>
                    <a:pt x="2586" y="2571"/>
                    <a:pt x="2302" y="2571"/>
                  </a:cubicBezTo>
                  <a:cubicBezTo>
                    <a:pt x="1979" y="2571"/>
                    <a:pt x="1681" y="2477"/>
                    <a:pt x="1399" y="2191"/>
                  </a:cubicBezTo>
                  <a:cubicBezTo>
                    <a:pt x="754" y="1606"/>
                    <a:pt x="639" y="652"/>
                    <a:pt x="82" y="7"/>
                  </a:cubicBezTo>
                  <a:cubicBezTo>
                    <a:pt x="77" y="2"/>
                    <a:pt x="71" y="0"/>
                    <a:pt x="65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2" name="Google Shape;2105;p43"/>
            <p:cNvSpPr/>
            <p:nvPr/>
          </p:nvSpPr>
          <p:spPr>
            <a:xfrm>
              <a:off x="7902000" y="4433760"/>
              <a:ext cx="139680" cy="57600"/>
            </a:xfrm>
            <a:custGeom>
              <a:avLst/>
              <a:gdLst/>
              <a:ahLst/>
              <a:cxnLst/>
              <a:rect l="l" t="t" r="r" b="b"/>
              <a:pathLst>
                <a:path w="1426" h="589">
                  <a:moveTo>
                    <a:pt x="1237" y="1"/>
                  </a:moveTo>
                  <a:cubicBezTo>
                    <a:pt x="1094" y="1"/>
                    <a:pt x="933" y="78"/>
                    <a:pt x="807" y="143"/>
                  </a:cubicBezTo>
                  <a:cubicBezTo>
                    <a:pt x="558" y="251"/>
                    <a:pt x="337" y="365"/>
                    <a:pt x="54" y="392"/>
                  </a:cubicBezTo>
                  <a:cubicBezTo>
                    <a:pt x="1" y="392"/>
                    <a:pt x="1" y="506"/>
                    <a:pt x="54" y="533"/>
                  </a:cubicBezTo>
                  <a:cubicBezTo>
                    <a:pt x="112" y="573"/>
                    <a:pt x="177" y="588"/>
                    <a:pt x="243" y="588"/>
                  </a:cubicBezTo>
                  <a:cubicBezTo>
                    <a:pt x="369" y="588"/>
                    <a:pt x="502" y="532"/>
                    <a:pt x="612" y="479"/>
                  </a:cubicBezTo>
                  <a:cubicBezTo>
                    <a:pt x="868" y="338"/>
                    <a:pt x="1089" y="197"/>
                    <a:pt x="1372" y="117"/>
                  </a:cubicBezTo>
                  <a:cubicBezTo>
                    <a:pt x="1425" y="83"/>
                    <a:pt x="1425" y="29"/>
                    <a:pt x="1372" y="29"/>
                  </a:cubicBezTo>
                  <a:cubicBezTo>
                    <a:pt x="1330" y="9"/>
                    <a:pt x="1284" y="1"/>
                    <a:pt x="1237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3" name="Google Shape;2106;p43"/>
            <p:cNvSpPr/>
            <p:nvPr/>
          </p:nvSpPr>
          <p:spPr>
            <a:xfrm>
              <a:off x="8361000" y="4535640"/>
              <a:ext cx="77040" cy="103320"/>
            </a:xfrm>
            <a:custGeom>
              <a:avLst/>
              <a:gdLst/>
              <a:ahLst/>
              <a:cxnLst/>
              <a:rect l="l" t="t" r="r" b="b"/>
              <a:pathLst>
                <a:path w="787" h="1053">
                  <a:moveTo>
                    <a:pt x="732" y="919"/>
                  </a:moveTo>
                  <a:lnTo>
                    <a:pt x="732" y="919"/>
                  </a:lnTo>
                  <a:cubicBezTo>
                    <a:pt x="733" y="919"/>
                    <a:pt x="733" y="919"/>
                    <a:pt x="733" y="919"/>
                  </a:cubicBezTo>
                  <a:lnTo>
                    <a:pt x="733" y="919"/>
                  </a:lnTo>
                  <a:cubicBezTo>
                    <a:pt x="733" y="922"/>
                    <a:pt x="733" y="925"/>
                    <a:pt x="733" y="928"/>
                  </a:cubicBezTo>
                  <a:cubicBezTo>
                    <a:pt x="733" y="925"/>
                    <a:pt x="733" y="922"/>
                    <a:pt x="732" y="919"/>
                  </a:cubicBezTo>
                  <a:close/>
                  <a:moveTo>
                    <a:pt x="61" y="0"/>
                  </a:moveTo>
                  <a:cubicBezTo>
                    <a:pt x="34" y="0"/>
                    <a:pt x="0" y="54"/>
                    <a:pt x="34" y="88"/>
                  </a:cubicBezTo>
                  <a:cubicBezTo>
                    <a:pt x="309" y="336"/>
                    <a:pt x="397" y="699"/>
                    <a:pt x="565" y="1008"/>
                  </a:cubicBezTo>
                  <a:cubicBezTo>
                    <a:pt x="581" y="1040"/>
                    <a:pt x="606" y="1053"/>
                    <a:pt x="636" y="1053"/>
                  </a:cubicBezTo>
                  <a:cubicBezTo>
                    <a:pt x="657" y="1053"/>
                    <a:pt x="681" y="1046"/>
                    <a:pt x="706" y="1035"/>
                  </a:cubicBezTo>
                  <a:cubicBezTo>
                    <a:pt x="733" y="1035"/>
                    <a:pt x="733" y="1035"/>
                    <a:pt x="760" y="1008"/>
                  </a:cubicBezTo>
                  <a:cubicBezTo>
                    <a:pt x="787" y="981"/>
                    <a:pt x="760" y="955"/>
                    <a:pt x="760" y="928"/>
                  </a:cubicBezTo>
                  <a:cubicBezTo>
                    <a:pt x="755" y="921"/>
                    <a:pt x="750" y="916"/>
                    <a:pt x="747" y="912"/>
                  </a:cubicBezTo>
                  <a:lnTo>
                    <a:pt x="747" y="912"/>
                  </a:lnTo>
                  <a:cubicBezTo>
                    <a:pt x="701" y="850"/>
                    <a:pt x="670" y="753"/>
                    <a:pt x="646" y="672"/>
                  </a:cubicBezTo>
                  <a:cubicBezTo>
                    <a:pt x="592" y="558"/>
                    <a:pt x="538" y="477"/>
                    <a:pt x="451" y="363"/>
                  </a:cubicBezTo>
                  <a:cubicBezTo>
                    <a:pt x="370" y="222"/>
                    <a:pt x="229" y="88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4" name="Google Shape;2107;p43"/>
            <p:cNvSpPr/>
            <p:nvPr/>
          </p:nvSpPr>
          <p:spPr>
            <a:xfrm>
              <a:off x="8212320" y="4356720"/>
              <a:ext cx="79560" cy="27360"/>
            </a:xfrm>
            <a:custGeom>
              <a:avLst/>
              <a:gdLst/>
              <a:ahLst/>
              <a:cxnLst/>
              <a:rect l="l" t="t" r="r" b="b"/>
              <a:pathLst>
                <a:path w="814" h="283">
                  <a:moveTo>
                    <a:pt x="760" y="0"/>
                  </a:moveTo>
                  <a:cubicBezTo>
                    <a:pt x="504" y="27"/>
                    <a:pt x="283" y="87"/>
                    <a:pt x="61" y="195"/>
                  </a:cubicBezTo>
                  <a:cubicBezTo>
                    <a:pt x="0" y="229"/>
                    <a:pt x="34" y="282"/>
                    <a:pt x="88" y="282"/>
                  </a:cubicBezTo>
                  <a:cubicBezTo>
                    <a:pt x="309" y="195"/>
                    <a:pt x="538" y="168"/>
                    <a:pt x="787" y="87"/>
                  </a:cubicBezTo>
                  <a:cubicBezTo>
                    <a:pt x="813" y="61"/>
                    <a:pt x="813" y="0"/>
                    <a:pt x="760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5" name="Google Shape;2108;p43"/>
            <p:cNvSpPr/>
            <p:nvPr/>
          </p:nvSpPr>
          <p:spPr>
            <a:xfrm>
              <a:off x="8273880" y="4373280"/>
              <a:ext cx="64800" cy="22680"/>
            </a:xfrm>
            <a:custGeom>
              <a:avLst/>
              <a:gdLst/>
              <a:ahLst/>
              <a:cxnLst/>
              <a:rect l="l" t="t" r="r" b="b"/>
              <a:pathLst>
                <a:path w="664" h="233">
                  <a:moveTo>
                    <a:pt x="610" y="0"/>
                  </a:moveTo>
                  <a:cubicBezTo>
                    <a:pt x="415" y="0"/>
                    <a:pt x="247" y="27"/>
                    <a:pt x="79" y="114"/>
                  </a:cubicBezTo>
                  <a:cubicBezTo>
                    <a:pt x="1" y="138"/>
                    <a:pt x="36" y="233"/>
                    <a:pt x="107" y="233"/>
                  </a:cubicBezTo>
                  <a:cubicBezTo>
                    <a:pt x="115" y="233"/>
                    <a:pt x="124" y="231"/>
                    <a:pt x="133" y="229"/>
                  </a:cubicBezTo>
                  <a:cubicBezTo>
                    <a:pt x="274" y="168"/>
                    <a:pt x="442" y="114"/>
                    <a:pt x="610" y="114"/>
                  </a:cubicBezTo>
                  <a:cubicBezTo>
                    <a:pt x="664" y="114"/>
                    <a:pt x="664" y="27"/>
                    <a:pt x="610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6" name="Google Shape;2109;p43"/>
            <p:cNvSpPr/>
            <p:nvPr/>
          </p:nvSpPr>
          <p:spPr>
            <a:xfrm>
              <a:off x="8067240" y="4507200"/>
              <a:ext cx="207720" cy="75240"/>
            </a:xfrm>
            <a:custGeom>
              <a:avLst/>
              <a:gdLst/>
              <a:ahLst/>
              <a:cxnLst/>
              <a:rect l="l" t="t" r="r" b="b"/>
              <a:pathLst>
                <a:path w="2116" h="770">
                  <a:moveTo>
                    <a:pt x="35" y="1"/>
                  </a:moveTo>
                  <a:cubicBezTo>
                    <a:pt x="0" y="1"/>
                    <a:pt x="3" y="70"/>
                    <a:pt x="27" y="93"/>
                  </a:cubicBezTo>
                  <a:cubicBezTo>
                    <a:pt x="699" y="315"/>
                    <a:pt x="1344" y="544"/>
                    <a:pt x="2016" y="765"/>
                  </a:cubicBezTo>
                  <a:cubicBezTo>
                    <a:pt x="2021" y="768"/>
                    <a:pt x="2027" y="769"/>
                    <a:pt x="2033" y="769"/>
                  </a:cubicBezTo>
                  <a:cubicBezTo>
                    <a:pt x="2079" y="769"/>
                    <a:pt x="2115" y="675"/>
                    <a:pt x="2043" y="651"/>
                  </a:cubicBezTo>
                  <a:cubicBezTo>
                    <a:pt x="1425" y="342"/>
                    <a:pt x="726" y="208"/>
                    <a:pt x="54" y="6"/>
                  </a:cubicBezTo>
                  <a:cubicBezTo>
                    <a:pt x="47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7" name="Google Shape;2110;p43"/>
            <p:cNvSpPr/>
            <p:nvPr/>
          </p:nvSpPr>
          <p:spPr>
            <a:xfrm>
              <a:off x="8325360" y="4587840"/>
              <a:ext cx="30240" cy="13680"/>
            </a:xfrm>
            <a:custGeom>
              <a:avLst/>
              <a:gdLst/>
              <a:ahLst/>
              <a:cxnLst/>
              <a:rect l="l" t="t" r="r" b="b"/>
              <a:pathLst>
                <a:path w="310" h="142">
                  <a:moveTo>
                    <a:pt x="88" y="0"/>
                  </a:moveTo>
                  <a:cubicBezTo>
                    <a:pt x="0" y="0"/>
                    <a:pt x="0" y="141"/>
                    <a:pt x="88" y="141"/>
                  </a:cubicBezTo>
                  <a:cubicBezTo>
                    <a:pt x="142" y="141"/>
                    <a:pt x="195" y="141"/>
                    <a:pt x="256" y="114"/>
                  </a:cubicBezTo>
                  <a:cubicBezTo>
                    <a:pt x="310" y="114"/>
                    <a:pt x="310" y="27"/>
                    <a:pt x="256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58" name="Google Shape;2111;p43"/>
          <p:cNvSpPr/>
          <p:nvPr/>
        </p:nvSpPr>
        <p:spPr>
          <a:xfrm>
            <a:off x="2844720" y="3407760"/>
            <a:ext cx="3454200" cy="718560"/>
          </a:xfrm>
          <a:custGeom>
            <a:avLst/>
            <a:gdLst/>
            <a:ahLst/>
            <a:cxnLst/>
            <a:rect l="l" t="t" r="r" b="b"/>
            <a:pathLst>
              <a:path w="24980" h="8978">
                <a:moveTo>
                  <a:pt x="17611" y="347"/>
                </a:moveTo>
                <a:cubicBezTo>
                  <a:pt x="18394" y="347"/>
                  <a:pt x="19173" y="385"/>
                  <a:pt x="19939" y="474"/>
                </a:cubicBezTo>
                <a:cubicBezTo>
                  <a:pt x="21539" y="669"/>
                  <a:pt x="23246" y="1314"/>
                  <a:pt x="23777" y="2995"/>
                </a:cubicBezTo>
                <a:cubicBezTo>
                  <a:pt x="24193" y="4305"/>
                  <a:pt x="23327" y="5649"/>
                  <a:pt x="22345" y="6462"/>
                </a:cubicBezTo>
                <a:cubicBezTo>
                  <a:pt x="21062" y="7531"/>
                  <a:pt x="19214" y="7779"/>
                  <a:pt x="17587" y="7974"/>
                </a:cubicBezTo>
                <a:cubicBezTo>
                  <a:pt x="15715" y="8216"/>
                  <a:pt x="13853" y="8403"/>
                  <a:pt x="11976" y="8403"/>
                </a:cubicBezTo>
                <a:cubicBezTo>
                  <a:pt x="11246" y="8403"/>
                  <a:pt x="10514" y="8374"/>
                  <a:pt x="9778" y="8310"/>
                </a:cubicBezTo>
                <a:cubicBezTo>
                  <a:pt x="8374" y="8230"/>
                  <a:pt x="6976" y="8089"/>
                  <a:pt x="5578" y="7921"/>
                </a:cubicBezTo>
                <a:cubicBezTo>
                  <a:pt x="5436" y="7921"/>
                  <a:pt x="5174" y="7837"/>
                  <a:pt x="4964" y="7837"/>
                </a:cubicBezTo>
                <a:cubicBezTo>
                  <a:pt x="4875" y="7837"/>
                  <a:pt x="4796" y="7852"/>
                  <a:pt x="4738" y="7894"/>
                </a:cubicBezTo>
                <a:cubicBezTo>
                  <a:pt x="4394" y="8086"/>
                  <a:pt x="4075" y="8385"/>
                  <a:pt x="3778" y="8645"/>
                </a:cubicBezTo>
                <a:lnTo>
                  <a:pt x="3778" y="8645"/>
                </a:lnTo>
                <a:cubicBezTo>
                  <a:pt x="3765" y="8442"/>
                  <a:pt x="3742" y="8228"/>
                  <a:pt x="3784" y="8035"/>
                </a:cubicBezTo>
                <a:cubicBezTo>
                  <a:pt x="3811" y="7947"/>
                  <a:pt x="3757" y="7867"/>
                  <a:pt x="3696" y="7867"/>
                </a:cubicBezTo>
                <a:cubicBezTo>
                  <a:pt x="2218" y="7497"/>
                  <a:pt x="813" y="6382"/>
                  <a:pt x="645" y="4782"/>
                </a:cubicBezTo>
                <a:cubicBezTo>
                  <a:pt x="450" y="2880"/>
                  <a:pt x="2608" y="2094"/>
                  <a:pt x="4032" y="1563"/>
                </a:cubicBezTo>
                <a:cubicBezTo>
                  <a:pt x="5773" y="945"/>
                  <a:pt x="7507" y="891"/>
                  <a:pt x="9328" y="777"/>
                </a:cubicBezTo>
                <a:cubicBezTo>
                  <a:pt x="11089" y="696"/>
                  <a:pt x="12883" y="642"/>
                  <a:pt x="14651" y="501"/>
                </a:cubicBezTo>
                <a:cubicBezTo>
                  <a:pt x="15633" y="408"/>
                  <a:pt x="16625" y="347"/>
                  <a:pt x="17611" y="347"/>
                </a:cubicBezTo>
                <a:close/>
                <a:moveTo>
                  <a:pt x="17682" y="0"/>
                </a:moveTo>
                <a:cubicBezTo>
                  <a:pt x="16250" y="0"/>
                  <a:pt x="14821" y="137"/>
                  <a:pt x="13387" y="273"/>
                </a:cubicBezTo>
                <a:cubicBezTo>
                  <a:pt x="11344" y="441"/>
                  <a:pt x="9274" y="414"/>
                  <a:pt x="7225" y="555"/>
                </a:cubicBezTo>
                <a:cubicBezTo>
                  <a:pt x="5437" y="669"/>
                  <a:pt x="3643" y="1254"/>
                  <a:pt x="2077" y="2067"/>
                </a:cubicBezTo>
                <a:cubicBezTo>
                  <a:pt x="706" y="2766"/>
                  <a:pt x="0" y="4137"/>
                  <a:pt x="538" y="5622"/>
                </a:cubicBezTo>
                <a:cubicBezTo>
                  <a:pt x="966" y="6894"/>
                  <a:pt x="2208" y="7771"/>
                  <a:pt x="3478" y="8108"/>
                </a:cubicBezTo>
                <a:lnTo>
                  <a:pt x="3478" y="8108"/>
                </a:lnTo>
                <a:cubicBezTo>
                  <a:pt x="3466" y="8356"/>
                  <a:pt x="3560" y="8566"/>
                  <a:pt x="3608" y="8802"/>
                </a:cubicBezTo>
                <a:lnTo>
                  <a:pt x="3608" y="8802"/>
                </a:lnTo>
                <a:cubicBezTo>
                  <a:pt x="3577" y="8875"/>
                  <a:pt x="3645" y="8977"/>
                  <a:pt x="3724" y="8977"/>
                </a:cubicBezTo>
                <a:cubicBezTo>
                  <a:pt x="3744" y="8977"/>
                  <a:pt x="3764" y="8971"/>
                  <a:pt x="3784" y="8956"/>
                </a:cubicBezTo>
                <a:cubicBezTo>
                  <a:pt x="4066" y="8734"/>
                  <a:pt x="4342" y="8566"/>
                  <a:pt x="4624" y="8337"/>
                </a:cubicBezTo>
                <a:cubicBezTo>
                  <a:pt x="4753" y="8236"/>
                  <a:pt x="4854" y="8204"/>
                  <a:pt x="4964" y="8204"/>
                </a:cubicBezTo>
                <a:cubicBezTo>
                  <a:pt x="5065" y="8204"/>
                  <a:pt x="5175" y="8231"/>
                  <a:pt x="5323" y="8257"/>
                </a:cubicBezTo>
                <a:cubicBezTo>
                  <a:pt x="6216" y="8398"/>
                  <a:pt x="7117" y="8478"/>
                  <a:pt x="8011" y="8566"/>
                </a:cubicBezTo>
                <a:cubicBezTo>
                  <a:pt x="9427" y="8698"/>
                  <a:pt x="10860" y="8814"/>
                  <a:pt x="12293" y="8814"/>
                </a:cubicBezTo>
                <a:cubicBezTo>
                  <a:pt x="12676" y="8814"/>
                  <a:pt x="13058" y="8806"/>
                  <a:pt x="13441" y="8788"/>
                </a:cubicBezTo>
                <a:cubicBezTo>
                  <a:pt x="15094" y="8707"/>
                  <a:pt x="16774" y="8505"/>
                  <a:pt x="18427" y="8284"/>
                </a:cubicBezTo>
                <a:cubicBezTo>
                  <a:pt x="19886" y="8089"/>
                  <a:pt x="21398" y="7699"/>
                  <a:pt x="22601" y="6771"/>
                </a:cubicBezTo>
                <a:cubicBezTo>
                  <a:pt x="24476" y="5347"/>
                  <a:pt x="24980" y="2598"/>
                  <a:pt x="22883" y="1086"/>
                </a:cubicBezTo>
                <a:cubicBezTo>
                  <a:pt x="21673" y="192"/>
                  <a:pt x="20134" y="105"/>
                  <a:pt x="18683" y="24"/>
                </a:cubicBezTo>
                <a:cubicBezTo>
                  <a:pt x="18349" y="8"/>
                  <a:pt x="18015" y="0"/>
                  <a:pt x="17682" y="0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259" name="Google Shape;2112;p43"/>
          <p:cNvGrpSpPr/>
          <p:nvPr/>
        </p:nvGrpSpPr>
        <p:grpSpPr>
          <a:xfrm>
            <a:off x="6246720" y="3303000"/>
            <a:ext cx="290520" cy="948240"/>
            <a:chOff x="6246720" y="3303000"/>
            <a:chExt cx="290520" cy="948240"/>
          </a:xfrm>
        </p:grpSpPr>
        <p:sp>
          <p:nvSpPr>
            <p:cNvPr id="1260" name="Google Shape;2113;p43"/>
            <p:cNvSpPr/>
            <p:nvPr/>
          </p:nvSpPr>
          <p:spPr>
            <a:xfrm rot="762000">
              <a:off x="6257160" y="4102560"/>
              <a:ext cx="77760" cy="106560"/>
            </a:xfrm>
            <a:custGeom>
              <a:avLst/>
              <a:gdLst/>
              <a:ahLst/>
              <a:cxnLst/>
              <a:rect l="l" t="t" r="r" b="b"/>
              <a:pathLst>
                <a:path w="478" h="836">
                  <a:moveTo>
                    <a:pt x="374" y="0"/>
                  </a:moveTo>
                  <a:cubicBezTo>
                    <a:pt x="350" y="0"/>
                    <a:pt x="323" y="15"/>
                    <a:pt x="310" y="46"/>
                  </a:cubicBezTo>
                  <a:cubicBezTo>
                    <a:pt x="249" y="153"/>
                    <a:pt x="196" y="294"/>
                    <a:pt x="142" y="409"/>
                  </a:cubicBezTo>
                  <a:cubicBezTo>
                    <a:pt x="81" y="516"/>
                    <a:pt x="1" y="630"/>
                    <a:pt x="1" y="745"/>
                  </a:cubicBezTo>
                  <a:cubicBezTo>
                    <a:pt x="1" y="805"/>
                    <a:pt x="31" y="835"/>
                    <a:pt x="72" y="835"/>
                  </a:cubicBezTo>
                  <a:cubicBezTo>
                    <a:pt x="85" y="835"/>
                    <a:pt x="100" y="832"/>
                    <a:pt x="115" y="825"/>
                  </a:cubicBezTo>
                  <a:cubicBezTo>
                    <a:pt x="249" y="772"/>
                    <a:pt x="310" y="604"/>
                    <a:pt x="364" y="489"/>
                  </a:cubicBezTo>
                  <a:cubicBezTo>
                    <a:pt x="417" y="348"/>
                    <a:pt x="478" y="180"/>
                    <a:pt x="417" y="46"/>
                  </a:cubicBezTo>
                  <a:cubicBezTo>
                    <a:pt x="417" y="15"/>
                    <a:pt x="397" y="0"/>
                    <a:pt x="37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1" name="Google Shape;2114;p43"/>
            <p:cNvSpPr/>
            <p:nvPr/>
          </p:nvSpPr>
          <p:spPr>
            <a:xfrm rot="762000">
              <a:off x="6284880" y="4196160"/>
              <a:ext cx="75240" cy="47160"/>
            </a:xfrm>
            <a:custGeom>
              <a:avLst/>
              <a:gdLst/>
              <a:ahLst/>
              <a:cxnLst/>
              <a:rect l="l" t="t" r="r" b="b"/>
              <a:pathLst>
                <a:path w="461" h="373">
                  <a:moveTo>
                    <a:pt x="344" y="0"/>
                  </a:moveTo>
                  <a:cubicBezTo>
                    <a:pt x="319" y="0"/>
                    <a:pt x="294" y="11"/>
                    <a:pt x="276" y="37"/>
                  </a:cubicBezTo>
                  <a:cubicBezTo>
                    <a:pt x="223" y="117"/>
                    <a:pt x="142" y="205"/>
                    <a:pt x="55" y="232"/>
                  </a:cubicBezTo>
                  <a:cubicBezTo>
                    <a:pt x="1" y="285"/>
                    <a:pt x="55" y="373"/>
                    <a:pt x="108" y="373"/>
                  </a:cubicBezTo>
                  <a:cubicBezTo>
                    <a:pt x="250" y="312"/>
                    <a:pt x="364" y="232"/>
                    <a:pt x="418" y="117"/>
                  </a:cubicBezTo>
                  <a:cubicBezTo>
                    <a:pt x="460" y="61"/>
                    <a:pt x="403" y="0"/>
                    <a:pt x="34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2" name="Google Shape;2115;p43"/>
            <p:cNvSpPr/>
            <p:nvPr/>
          </p:nvSpPr>
          <p:spPr>
            <a:xfrm>
              <a:off x="6464160" y="3415680"/>
              <a:ext cx="73080" cy="3492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3" name="Google Shape;2116;p43"/>
            <p:cNvSpPr/>
            <p:nvPr/>
          </p:nvSpPr>
          <p:spPr>
            <a:xfrm>
              <a:off x="6267960" y="3372480"/>
              <a:ext cx="55440" cy="3600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4" name="Google Shape;2117;p43"/>
            <p:cNvSpPr/>
            <p:nvPr/>
          </p:nvSpPr>
          <p:spPr>
            <a:xfrm>
              <a:off x="6393960" y="3303000"/>
              <a:ext cx="37800" cy="4608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5" name="Google Shape;2118;p43"/>
            <p:cNvSpPr/>
            <p:nvPr/>
          </p:nvSpPr>
          <p:spPr>
            <a:xfrm>
              <a:off x="6365520" y="3476880"/>
              <a:ext cx="33840" cy="5364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6" name="Google Shape;2119;p43"/>
            <p:cNvSpPr/>
            <p:nvPr/>
          </p:nvSpPr>
          <p:spPr>
            <a:xfrm>
              <a:off x="6461640" y="3341880"/>
              <a:ext cx="40680" cy="3852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7" name="Google Shape;2120;p43"/>
            <p:cNvSpPr/>
            <p:nvPr/>
          </p:nvSpPr>
          <p:spPr>
            <a:xfrm>
              <a:off x="6329520" y="3312000"/>
              <a:ext cx="34560" cy="4284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8" name="Google Shape;2121;p43"/>
            <p:cNvSpPr/>
            <p:nvPr/>
          </p:nvSpPr>
          <p:spPr>
            <a:xfrm>
              <a:off x="6426360" y="3482640"/>
              <a:ext cx="43560" cy="4068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9" name="Google Shape;2122;p43"/>
            <p:cNvSpPr/>
            <p:nvPr/>
          </p:nvSpPr>
          <p:spPr>
            <a:xfrm>
              <a:off x="6293880" y="3454560"/>
              <a:ext cx="32040" cy="3708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70" name="Google Shape;2123;p43"/>
          <p:cNvSpPr/>
          <p:nvPr/>
        </p:nvSpPr>
        <p:spPr>
          <a:xfrm>
            <a:off x="575280" y="1017720"/>
            <a:ext cx="1798560" cy="766080"/>
          </a:xfrm>
          <a:custGeom>
            <a:avLst/>
            <a:gdLst/>
            <a:ahLst/>
            <a:cxnLst/>
            <a:rect l="l" t="t" r="r" b="b"/>
            <a:pathLst>
              <a:path w="18199" h="9136">
                <a:moveTo>
                  <a:pt x="8983" y="281"/>
                </a:moveTo>
                <a:cubicBezTo>
                  <a:pt x="10773" y="281"/>
                  <a:pt x="12559" y="508"/>
                  <a:pt x="14335" y="963"/>
                </a:cubicBezTo>
                <a:cubicBezTo>
                  <a:pt x="16183" y="1434"/>
                  <a:pt x="18145" y="2556"/>
                  <a:pt x="17473" y="4767"/>
                </a:cubicBezTo>
                <a:cubicBezTo>
                  <a:pt x="17191" y="5775"/>
                  <a:pt x="16324" y="6844"/>
                  <a:pt x="15397" y="7348"/>
                </a:cubicBezTo>
                <a:cubicBezTo>
                  <a:pt x="15007" y="7543"/>
                  <a:pt x="14590" y="7650"/>
                  <a:pt x="14254" y="7933"/>
                </a:cubicBezTo>
                <a:cubicBezTo>
                  <a:pt x="14075" y="8073"/>
                  <a:pt x="13988" y="8327"/>
                  <a:pt x="13926" y="8579"/>
                </a:cubicBezTo>
                <a:lnTo>
                  <a:pt x="13926" y="8579"/>
                </a:lnTo>
                <a:cubicBezTo>
                  <a:pt x="13808" y="8173"/>
                  <a:pt x="13336" y="8005"/>
                  <a:pt x="12850" y="7959"/>
                </a:cubicBezTo>
                <a:cubicBezTo>
                  <a:pt x="12641" y="7936"/>
                  <a:pt x="12429" y="7927"/>
                  <a:pt x="12216" y="7927"/>
                </a:cubicBezTo>
                <a:cubicBezTo>
                  <a:pt x="11430" y="7927"/>
                  <a:pt x="10624" y="8052"/>
                  <a:pt x="9852" y="8074"/>
                </a:cubicBezTo>
                <a:cubicBezTo>
                  <a:pt x="9380" y="8096"/>
                  <a:pt x="8905" y="8110"/>
                  <a:pt x="8431" y="8110"/>
                </a:cubicBezTo>
                <a:cubicBezTo>
                  <a:pt x="7217" y="8110"/>
                  <a:pt x="6000" y="8018"/>
                  <a:pt x="4812" y="7738"/>
                </a:cubicBezTo>
                <a:cubicBezTo>
                  <a:pt x="3387" y="7428"/>
                  <a:pt x="1956" y="6844"/>
                  <a:pt x="1062" y="5634"/>
                </a:cubicBezTo>
                <a:cubicBezTo>
                  <a:pt x="222" y="4519"/>
                  <a:pt x="276" y="3006"/>
                  <a:pt x="1317" y="2052"/>
                </a:cubicBezTo>
                <a:cubicBezTo>
                  <a:pt x="2157" y="1299"/>
                  <a:pt x="3387" y="1017"/>
                  <a:pt x="4449" y="762"/>
                </a:cubicBezTo>
                <a:cubicBezTo>
                  <a:pt x="5961" y="442"/>
                  <a:pt x="7474" y="281"/>
                  <a:pt x="8983" y="281"/>
                </a:cubicBezTo>
                <a:close/>
                <a:moveTo>
                  <a:pt x="8813" y="0"/>
                </a:moveTo>
                <a:cubicBezTo>
                  <a:pt x="6677" y="0"/>
                  <a:pt x="4462" y="327"/>
                  <a:pt x="2494" y="1098"/>
                </a:cubicBezTo>
                <a:cubicBezTo>
                  <a:pt x="1620" y="1434"/>
                  <a:pt x="813" y="1998"/>
                  <a:pt x="417" y="2865"/>
                </a:cubicBezTo>
                <a:cubicBezTo>
                  <a:pt x="0" y="3873"/>
                  <a:pt x="309" y="5023"/>
                  <a:pt x="921" y="5863"/>
                </a:cubicBezTo>
                <a:cubicBezTo>
                  <a:pt x="2460" y="7933"/>
                  <a:pt x="5484" y="8322"/>
                  <a:pt x="7870" y="8437"/>
                </a:cubicBezTo>
                <a:cubicBezTo>
                  <a:pt x="8280" y="8445"/>
                  <a:pt x="8690" y="8451"/>
                  <a:pt x="9100" y="8451"/>
                </a:cubicBezTo>
                <a:cubicBezTo>
                  <a:pt x="9920" y="8451"/>
                  <a:pt x="10742" y="8428"/>
                  <a:pt x="11566" y="8356"/>
                </a:cubicBezTo>
                <a:cubicBezTo>
                  <a:pt x="11785" y="8323"/>
                  <a:pt x="12155" y="8271"/>
                  <a:pt x="12527" y="8271"/>
                </a:cubicBezTo>
                <a:cubicBezTo>
                  <a:pt x="13146" y="8271"/>
                  <a:pt x="13771" y="8415"/>
                  <a:pt x="13717" y="9028"/>
                </a:cubicBezTo>
                <a:cubicBezTo>
                  <a:pt x="13701" y="9088"/>
                  <a:pt x="13756" y="9123"/>
                  <a:pt x="13813" y="9123"/>
                </a:cubicBezTo>
                <a:cubicBezTo>
                  <a:pt x="13835" y="9123"/>
                  <a:pt x="13857" y="9118"/>
                  <a:pt x="13876" y="9107"/>
                </a:cubicBezTo>
                <a:lnTo>
                  <a:pt x="13876" y="9107"/>
                </a:lnTo>
                <a:cubicBezTo>
                  <a:pt x="13900" y="9125"/>
                  <a:pt x="13932" y="9135"/>
                  <a:pt x="13963" y="9135"/>
                </a:cubicBezTo>
                <a:cubicBezTo>
                  <a:pt x="14013" y="9135"/>
                  <a:pt x="14062" y="9111"/>
                  <a:pt x="14086" y="9055"/>
                </a:cubicBezTo>
                <a:cubicBezTo>
                  <a:pt x="14194" y="8631"/>
                  <a:pt x="14254" y="8215"/>
                  <a:pt x="14644" y="7959"/>
                </a:cubicBezTo>
                <a:cubicBezTo>
                  <a:pt x="14926" y="7791"/>
                  <a:pt x="15262" y="7738"/>
                  <a:pt x="15538" y="7596"/>
                </a:cubicBezTo>
                <a:cubicBezTo>
                  <a:pt x="16102" y="7348"/>
                  <a:pt x="16606" y="6756"/>
                  <a:pt x="16969" y="6279"/>
                </a:cubicBezTo>
                <a:cubicBezTo>
                  <a:pt x="17695" y="5332"/>
                  <a:pt x="18199" y="4041"/>
                  <a:pt x="17668" y="2892"/>
                </a:cubicBezTo>
                <a:cubicBezTo>
                  <a:pt x="17218" y="1884"/>
                  <a:pt x="16270" y="1353"/>
                  <a:pt x="15289" y="990"/>
                </a:cubicBezTo>
                <a:cubicBezTo>
                  <a:pt x="13858" y="459"/>
                  <a:pt x="12265" y="231"/>
                  <a:pt x="10753" y="90"/>
                </a:cubicBezTo>
                <a:cubicBezTo>
                  <a:pt x="10120" y="31"/>
                  <a:pt x="9470" y="0"/>
                  <a:pt x="8813" y="0"/>
                </a:cubicBezTo>
                <a:close/>
              </a:path>
            </a:pathLst>
          </a:custGeom>
          <a:solidFill>
            <a:schemeClr val="lt1"/>
          </a:solidFill>
          <a:ln w="9525">
            <a:solidFill>
              <a:srgbClr val="E83FA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1" name="Google Shape;2124;p43"/>
          <p:cNvSpPr/>
          <p:nvPr/>
        </p:nvSpPr>
        <p:spPr>
          <a:xfrm>
            <a:off x="1612800" y="451800"/>
            <a:ext cx="706680" cy="599400"/>
          </a:xfrm>
          <a:custGeom>
            <a:avLst/>
            <a:gdLst/>
            <a:ahLst/>
            <a:cxnLst/>
            <a:rect l="l" t="t" r="r" b="b"/>
            <a:pathLst>
              <a:path w="8428" h="7149">
                <a:moveTo>
                  <a:pt x="4260" y="263"/>
                </a:moveTo>
                <a:cubicBezTo>
                  <a:pt x="5321" y="263"/>
                  <a:pt x="6374" y="606"/>
                  <a:pt x="7144" y="1312"/>
                </a:cubicBezTo>
                <a:cubicBezTo>
                  <a:pt x="8011" y="2098"/>
                  <a:pt x="8179" y="3220"/>
                  <a:pt x="7897" y="4336"/>
                </a:cubicBezTo>
                <a:cubicBezTo>
                  <a:pt x="7790" y="4900"/>
                  <a:pt x="7534" y="5344"/>
                  <a:pt x="7252" y="5821"/>
                </a:cubicBezTo>
                <a:cubicBezTo>
                  <a:pt x="7109" y="6067"/>
                  <a:pt x="7085" y="6388"/>
                  <a:pt x="7083" y="6696"/>
                </a:cubicBezTo>
                <a:lnTo>
                  <a:pt x="7083" y="6696"/>
                </a:lnTo>
                <a:cubicBezTo>
                  <a:pt x="6874" y="6435"/>
                  <a:pt x="6416" y="6459"/>
                  <a:pt x="6022" y="6439"/>
                </a:cubicBezTo>
                <a:cubicBezTo>
                  <a:pt x="4873" y="6412"/>
                  <a:pt x="3724" y="6385"/>
                  <a:pt x="2635" y="6049"/>
                </a:cubicBezTo>
                <a:cubicBezTo>
                  <a:pt x="1600" y="5713"/>
                  <a:pt x="982" y="4981"/>
                  <a:pt x="646" y="4000"/>
                </a:cubicBezTo>
                <a:cubicBezTo>
                  <a:pt x="478" y="3469"/>
                  <a:pt x="424" y="2938"/>
                  <a:pt x="532" y="2407"/>
                </a:cubicBezTo>
                <a:cubicBezTo>
                  <a:pt x="646" y="1789"/>
                  <a:pt x="1177" y="1345"/>
                  <a:pt x="1681" y="1009"/>
                </a:cubicBezTo>
                <a:cubicBezTo>
                  <a:pt x="2432" y="516"/>
                  <a:pt x="3349" y="263"/>
                  <a:pt x="4260" y="263"/>
                </a:cubicBezTo>
                <a:close/>
                <a:moveTo>
                  <a:pt x="4340" y="1"/>
                </a:moveTo>
                <a:cubicBezTo>
                  <a:pt x="3619" y="1"/>
                  <a:pt x="2899" y="147"/>
                  <a:pt x="2272" y="418"/>
                </a:cubicBezTo>
                <a:cubicBezTo>
                  <a:pt x="1405" y="808"/>
                  <a:pt x="565" y="1399"/>
                  <a:pt x="283" y="2353"/>
                </a:cubicBezTo>
                <a:cubicBezTo>
                  <a:pt x="1" y="3247"/>
                  <a:pt x="397" y="4396"/>
                  <a:pt x="901" y="5122"/>
                </a:cubicBezTo>
                <a:cubicBezTo>
                  <a:pt x="1432" y="5881"/>
                  <a:pt x="2299" y="6244"/>
                  <a:pt x="3166" y="6439"/>
                </a:cubicBezTo>
                <a:cubicBezTo>
                  <a:pt x="3757" y="6580"/>
                  <a:pt x="4369" y="6634"/>
                  <a:pt x="4987" y="6661"/>
                </a:cubicBezTo>
                <a:cubicBezTo>
                  <a:pt x="5022" y="6663"/>
                  <a:pt x="5062" y="6664"/>
                  <a:pt x="5106" y="6664"/>
                </a:cubicBezTo>
                <a:cubicBezTo>
                  <a:pt x="5278" y="6664"/>
                  <a:pt x="5514" y="6652"/>
                  <a:pt x="5764" y="6652"/>
                </a:cubicBezTo>
                <a:cubicBezTo>
                  <a:pt x="6334" y="6652"/>
                  <a:pt x="6976" y="6713"/>
                  <a:pt x="7084" y="7111"/>
                </a:cubicBezTo>
                <a:cubicBezTo>
                  <a:pt x="7084" y="7135"/>
                  <a:pt x="7107" y="7149"/>
                  <a:pt x="7132" y="7149"/>
                </a:cubicBezTo>
                <a:cubicBezTo>
                  <a:pt x="7150" y="7149"/>
                  <a:pt x="7168" y="7143"/>
                  <a:pt x="7181" y="7130"/>
                </a:cubicBezTo>
                <a:lnTo>
                  <a:pt x="7181" y="7130"/>
                </a:lnTo>
                <a:cubicBezTo>
                  <a:pt x="7196" y="7134"/>
                  <a:pt x="7212" y="7137"/>
                  <a:pt x="7227" y="7137"/>
                </a:cubicBezTo>
                <a:cubicBezTo>
                  <a:pt x="7273" y="7137"/>
                  <a:pt x="7312" y="7113"/>
                  <a:pt x="7312" y="7057"/>
                </a:cubicBezTo>
                <a:cubicBezTo>
                  <a:pt x="7366" y="6829"/>
                  <a:pt x="7420" y="6607"/>
                  <a:pt x="7420" y="6352"/>
                </a:cubicBezTo>
                <a:cubicBezTo>
                  <a:pt x="7454" y="6049"/>
                  <a:pt x="7648" y="5821"/>
                  <a:pt x="7756" y="5545"/>
                </a:cubicBezTo>
                <a:cubicBezTo>
                  <a:pt x="8011" y="5008"/>
                  <a:pt x="8206" y="4450"/>
                  <a:pt x="8294" y="3832"/>
                </a:cubicBezTo>
                <a:cubicBezTo>
                  <a:pt x="8428" y="2911"/>
                  <a:pt x="8152" y="2044"/>
                  <a:pt x="7534" y="1345"/>
                </a:cubicBezTo>
                <a:cubicBezTo>
                  <a:pt x="6763" y="414"/>
                  <a:pt x="5551" y="1"/>
                  <a:pt x="4340" y="1"/>
                </a:cubicBezTo>
                <a:close/>
              </a:path>
            </a:pathLst>
          </a:custGeom>
          <a:solidFill>
            <a:schemeClr val="lt2"/>
          </a:solidFill>
          <a:ln w="9525">
            <a:solidFill>
              <a:srgbClr val="FEC16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272" name="Google Shape;2125;p43"/>
          <p:cNvGrpSpPr/>
          <p:nvPr/>
        </p:nvGrpSpPr>
        <p:grpSpPr>
          <a:xfrm>
            <a:off x="493560" y="390600"/>
            <a:ext cx="979560" cy="669600"/>
            <a:chOff x="493560" y="390600"/>
            <a:chExt cx="979560" cy="669600"/>
          </a:xfrm>
        </p:grpSpPr>
        <p:sp>
          <p:nvSpPr>
            <p:cNvPr id="1273" name="Google Shape;2126;p43"/>
            <p:cNvSpPr/>
            <p:nvPr/>
          </p:nvSpPr>
          <p:spPr>
            <a:xfrm>
              <a:off x="493560" y="442440"/>
              <a:ext cx="979560" cy="617760"/>
            </a:xfrm>
            <a:custGeom>
              <a:avLst/>
              <a:gdLst/>
              <a:ahLst/>
              <a:cxnLst/>
              <a:rect l="l" t="t" r="r" b="b"/>
              <a:pathLst>
                <a:path w="11681" h="7367">
                  <a:moveTo>
                    <a:pt x="7011" y="253"/>
                  </a:moveTo>
                  <a:cubicBezTo>
                    <a:pt x="7703" y="253"/>
                    <a:pt x="8399" y="305"/>
                    <a:pt x="9073" y="492"/>
                  </a:cubicBezTo>
                  <a:cubicBezTo>
                    <a:pt x="10114" y="747"/>
                    <a:pt x="10867" y="1419"/>
                    <a:pt x="11149" y="2481"/>
                  </a:cubicBezTo>
                  <a:cubicBezTo>
                    <a:pt x="11317" y="3153"/>
                    <a:pt x="11257" y="4020"/>
                    <a:pt x="10867" y="4638"/>
                  </a:cubicBezTo>
                  <a:cubicBezTo>
                    <a:pt x="10504" y="5223"/>
                    <a:pt x="9805" y="5559"/>
                    <a:pt x="9160" y="5754"/>
                  </a:cubicBezTo>
                  <a:cubicBezTo>
                    <a:pt x="8488" y="5982"/>
                    <a:pt x="7843" y="6177"/>
                    <a:pt x="7144" y="6231"/>
                  </a:cubicBezTo>
                  <a:cubicBezTo>
                    <a:pt x="6499" y="6291"/>
                    <a:pt x="5880" y="6399"/>
                    <a:pt x="5242" y="6513"/>
                  </a:cubicBezTo>
                  <a:cubicBezTo>
                    <a:pt x="4597" y="6627"/>
                    <a:pt x="3898" y="6594"/>
                    <a:pt x="3253" y="6735"/>
                  </a:cubicBezTo>
                  <a:cubicBezTo>
                    <a:pt x="3066" y="6775"/>
                    <a:pt x="2845" y="6873"/>
                    <a:pt x="2668" y="6999"/>
                  </a:cubicBezTo>
                  <a:lnTo>
                    <a:pt x="2668" y="6999"/>
                  </a:lnTo>
                  <a:cubicBezTo>
                    <a:pt x="2710" y="6827"/>
                    <a:pt x="2709" y="6649"/>
                    <a:pt x="2749" y="6486"/>
                  </a:cubicBezTo>
                  <a:cubicBezTo>
                    <a:pt x="2776" y="6426"/>
                    <a:pt x="2749" y="6372"/>
                    <a:pt x="2722" y="6372"/>
                  </a:cubicBezTo>
                  <a:cubicBezTo>
                    <a:pt x="1680" y="5895"/>
                    <a:pt x="840" y="5196"/>
                    <a:pt x="504" y="4074"/>
                  </a:cubicBezTo>
                  <a:cubicBezTo>
                    <a:pt x="114" y="2871"/>
                    <a:pt x="504" y="1668"/>
                    <a:pt x="1599" y="996"/>
                  </a:cubicBezTo>
                  <a:cubicBezTo>
                    <a:pt x="2749" y="324"/>
                    <a:pt x="4368" y="377"/>
                    <a:pt x="5659" y="297"/>
                  </a:cubicBezTo>
                  <a:cubicBezTo>
                    <a:pt x="6103" y="276"/>
                    <a:pt x="6556" y="253"/>
                    <a:pt x="7011" y="253"/>
                  </a:cubicBezTo>
                  <a:close/>
                  <a:moveTo>
                    <a:pt x="6966" y="1"/>
                  </a:moveTo>
                  <a:cubicBezTo>
                    <a:pt x="6099" y="1"/>
                    <a:pt x="5219" y="88"/>
                    <a:pt x="4368" y="156"/>
                  </a:cubicBezTo>
                  <a:cubicBezTo>
                    <a:pt x="3058" y="270"/>
                    <a:pt x="1573" y="411"/>
                    <a:pt x="672" y="1500"/>
                  </a:cubicBezTo>
                  <a:cubicBezTo>
                    <a:pt x="0" y="2313"/>
                    <a:pt x="0" y="3543"/>
                    <a:pt x="397" y="4470"/>
                  </a:cubicBezTo>
                  <a:cubicBezTo>
                    <a:pt x="618" y="5001"/>
                    <a:pt x="954" y="5451"/>
                    <a:pt x="1405" y="5814"/>
                  </a:cubicBezTo>
                  <a:cubicBezTo>
                    <a:pt x="1599" y="6009"/>
                    <a:pt x="1821" y="6150"/>
                    <a:pt x="2050" y="6258"/>
                  </a:cubicBezTo>
                  <a:cubicBezTo>
                    <a:pt x="2298" y="6426"/>
                    <a:pt x="2554" y="6399"/>
                    <a:pt x="2520" y="6708"/>
                  </a:cubicBezTo>
                  <a:cubicBezTo>
                    <a:pt x="2520" y="6876"/>
                    <a:pt x="2493" y="7044"/>
                    <a:pt x="2440" y="7185"/>
                  </a:cubicBezTo>
                  <a:cubicBezTo>
                    <a:pt x="2436" y="7196"/>
                    <a:pt x="2435" y="7207"/>
                    <a:pt x="2435" y="7216"/>
                  </a:cubicBezTo>
                  <a:lnTo>
                    <a:pt x="2435" y="7216"/>
                  </a:lnTo>
                  <a:cubicBezTo>
                    <a:pt x="2378" y="7280"/>
                    <a:pt x="2451" y="7366"/>
                    <a:pt x="2528" y="7366"/>
                  </a:cubicBezTo>
                  <a:cubicBezTo>
                    <a:pt x="2556" y="7366"/>
                    <a:pt x="2584" y="7355"/>
                    <a:pt x="2608" y="7326"/>
                  </a:cubicBezTo>
                  <a:cubicBezTo>
                    <a:pt x="2970" y="6876"/>
                    <a:pt x="3730" y="6930"/>
                    <a:pt x="4261" y="6903"/>
                  </a:cubicBezTo>
                  <a:cubicBezTo>
                    <a:pt x="5155" y="6822"/>
                    <a:pt x="6021" y="6627"/>
                    <a:pt x="6922" y="6513"/>
                  </a:cubicBezTo>
                  <a:cubicBezTo>
                    <a:pt x="8293" y="6345"/>
                    <a:pt x="9718" y="6123"/>
                    <a:pt x="10786" y="5169"/>
                  </a:cubicBezTo>
                  <a:cubicBezTo>
                    <a:pt x="11680" y="4356"/>
                    <a:pt x="11626" y="2844"/>
                    <a:pt x="11176" y="1809"/>
                  </a:cubicBezTo>
                  <a:cubicBezTo>
                    <a:pt x="10726" y="828"/>
                    <a:pt x="9718" y="351"/>
                    <a:pt x="8710" y="156"/>
                  </a:cubicBezTo>
                  <a:cubicBezTo>
                    <a:pt x="8143" y="41"/>
                    <a:pt x="7557" y="1"/>
                    <a:pt x="6966" y="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C8A7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4" name="Google Shape;2127;p43"/>
            <p:cNvSpPr/>
            <p:nvPr/>
          </p:nvSpPr>
          <p:spPr>
            <a:xfrm>
              <a:off x="493560" y="416520"/>
              <a:ext cx="95040" cy="66960"/>
            </a:xfrm>
            <a:custGeom>
              <a:avLst/>
              <a:gdLst/>
              <a:ahLst/>
              <a:cxnLst/>
              <a:rect l="l" t="t" r="r" b="b"/>
              <a:pathLst>
                <a:path w="1336" h="942">
                  <a:moveTo>
                    <a:pt x="1173" y="0"/>
                  </a:moveTo>
                  <a:cubicBezTo>
                    <a:pt x="1165" y="0"/>
                    <a:pt x="1157" y="1"/>
                    <a:pt x="1149" y="3"/>
                  </a:cubicBezTo>
                  <a:cubicBezTo>
                    <a:pt x="867" y="90"/>
                    <a:pt x="618" y="171"/>
                    <a:pt x="390" y="339"/>
                  </a:cubicBezTo>
                  <a:cubicBezTo>
                    <a:pt x="195" y="453"/>
                    <a:pt x="0" y="648"/>
                    <a:pt x="27" y="897"/>
                  </a:cubicBezTo>
                  <a:cubicBezTo>
                    <a:pt x="46" y="921"/>
                    <a:pt x="83" y="941"/>
                    <a:pt x="112" y="941"/>
                  </a:cubicBezTo>
                  <a:cubicBezTo>
                    <a:pt x="123" y="941"/>
                    <a:pt x="134" y="938"/>
                    <a:pt x="141" y="931"/>
                  </a:cubicBezTo>
                  <a:cubicBezTo>
                    <a:pt x="309" y="763"/>
                    <a:pt x="417" y="621"/>
                    <a:pt x="618" y="534"/>
                  </a:cubicBezTo>
                  <a:cubicBezTo>
                    <a:pt x="840" y="426"/>
                    <a:pt x="1035" y="312"/>
                    <a:pt x="1230" y="198"/>
                  </a:cubicBezTo>
                  <a:cubicBezTo>
                    <a:pt x="1336" y="148"/>
                    <a:pt x="1269" y="0"/>
                    <a:pt x="1173" y="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C8A7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5" name="Google Shape;2128;p43"/>
            <p:cNvSpPr/>
            <p:nvPr/>
          </p:nvSpPr>
          <p:spPr>
            <a:xfrm>
              <a:off x="515880" y="390600"/>
              <a:ext cx="50040" cy="20520"/>
            </a:xfrm>
            <a:custGeom>
              <a:avLst/>
              <a:gdLst/>
              <a:ahLst/>
              <a:cxnLst/>
              <a:rect l="l" t="t" r="r" b="b"/>
              <a:pathLst>
                <a:path w="708" h="291">
                  <a:moveTo>
                    <a:pt x="602" y="1"/>
                  </a:moveTo>
                  <a:cubicBezTo>
                    <a:pt x="593" y="1"/>
                    <a:pt x="584" y="2"/>
                    <a:pt x="575" y="5"/>
                  </a:cubicBezTo>
                  <a:cubicBezTo>
                    <a:pt x="407" y="32"/>
                    <a:pt x="239" y="86"/>
                    <a:pt x="104" y="146"/>
                  </a:cubicBezTo>
                  <a:cubicBezTo>
                    <a:pt x="0" y="171"/>
                    <a:pt x="36" y="291"/>
                    <a:pt x="110" y="291"/>
                  </a:cubicBezTo>
                  <a:cubicBezTo>
                    <a:pt x="117" y="291"/>
                    <a:pt x="124" y="290"/>
                    <a:pt x="131" y="287"/>
                  </a:cubicBezTo>
                  <a:cubicBezTo>
                    <a:pt x="299" y="254"/>
                    <a:pt x="467" y="227"/>
                    <a:pt x="635" y="146"/>
                  </a:cubicBezTo>
                  <a:cubicBezTo>
                    <a:pt x="707" y="92"/>
                    <a:pt x="672" y="1"/>
                    <a:pt x="602" y="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C8A7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276" name="Google Shape;2129;p43"/>
          <p:cNvGrpSpPr/>
          <p:nvPr/>
        </p:nvGrpSpPr>
        <p:grpSpPr>
          <a:xfrm>
            <a:off x="2320200" y="390600"/>
            <a:ext cx="230400" cy="194760"/>
            <a:chOff x="2320200" y="390600"/>
            <a:chExt cx="230400" cy="194760"/>
          </a:xfrm>
        </p:grpSpPr>
        <p:sp>
          <p:nvSpPr>
            <p:cNvPr id="1277" name="Google Shape;2130;p43"/>
            <p:cNvSpPr/>
            <p:nvPr/>
          </p:nvSpPr>
          <p:spPr>
            <a:xfrm>
              <a:off x="2488320" y="487080"/>
              <a:ext cx="62280" cy="2988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8" name="Google Shape;2131;p43"/>
            <p:cNvSpPr/>
            <p:nvPr/>
          </p:nvSpPr>
          <p:spPr>
            <a:xfrm>
              <a:off x="2320200" y="450000"/>
              <a:ext cx="47520" cy="3060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9" name="Google Shape;2132;p43"/>
            <p:cNvSpPr/>
            <p:nvPr/>
          </p:nvSpPr>
          <p:spPr>
            <a:xfrm>
              <a:off x="2427840" y="390600"/>
              <a:ext cx="32400" cy="3960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0" name="Google Shape;2133;p43"/>
            <p:cNvSpPr/>
            <p:nvPr/>
          </p:nvSpPr>
          <p:spPr>
            <a:xfrm>
              <a:off x="2403720" y="539640"/>
              <a:ext cx="28800" cy="4572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1" name="Google Shape;2134;p43"/>
            <p:cNvSpPr/>
            <p:nvPr/>
          </p:nvSpPr>
          <p:spPr>
            <a:xfrm>
              <a:off x="2485800" y="423720"/>
              <a:ext cx="34560" cy="3276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2" name="Google Shape;2135;p43"/>
            <p:cNvSpPr/>
            <p:nvPr/>
          </p:nvSpPr>
          <p:spPr>
            <a:xfrm>
              <a:off x="2372760" y="398160"/>
              <a:ext cx="29520" cy="3672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3" name="Google Shape;2136;p43"/>
            <p:cNvSpPr/>
            <p:nvPr/>
          </p:nvSpPr>
          <p:spPr>
            <a:xfrm>
              <a:off x="2455920" y="544320"/>
              <a:ext cx="37080" cy="3456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4" name="Google Shape;2137;p43"/>
            <p:cNvSpPr/>
            <p:nvPr/>
          </p:nvSpPr>
          <p:spPr>
            <a:xfrm>
              <a:off x="2342520" y="520200"/>
              <a:ext cx="27360" cy="3168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85" name="Google Shape;2042;p43"/>
          <p:cNvSpPr/>
          <p:nvPr/>
        </p:nvSpPr>
        <p:spPr>
          <a:xfrm>
            <a:off x="918720" y="1100520"/>
            <a:ext cx="1062360" cy="54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200" b="0" strike="noStrike" spc="-1">
                <a:solidFill>
                  <a:srgbClr val="FC8A70"/>
                </a:solidFill>
                <a:latin typeface="Cabin"/>
                <a:ea typeface="Cabin"/>
              </a:rPr>
              <a:t>Empati</a:t>
            </a:r>
            <a:endParaRPr lang="en-US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" name="PlaceHolder 1"/>
          <p:cNvSpPr>
            <a:spLocks noGrp="1"/>
          </p:cNvSpPr>
          <p:nvPr>
            <p:ph type="title"/>
          </p:nvPr>
        </p:nvSpPr>
        <p:spPr>
          <a:xfrm>
            <a:off x="4923720" y="2498400"/>
            <a:ext cx="3373560" cy="870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4800" b="1" strike="noStrike" spc="-1">
                <a:solidFill>
                  <a:srgbClr val="20298D"/>
                </a:solidFill>
                <a:latin typeface="Neucha"/>
                <a:ea typeface="Neucha"/>
              </a:rPr>
              <a:t>Güven</a:t>
            </a:r>
            <a:endParaRPr lang="en-US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7" name="PlaceHolder 2"/>
          <p:cNvSpPr>
            <a:spLocks noGrp="1"/>
          </p:cNvSpPr>
          <p:nvPr>
            <p:ph/>
          </p:nvPr>
        </p:nvSpPr>
        <p:spPr>
          <a:xfrm>
            <a:off x="4572000" y="3344400"/>
            <a:ext cx="3724920" cy="870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Etkili bir iletişimin en temel dayanaklarından birisi güvendir. İletişim içerisinde güven yoksa etkililiği son derece zayıf olur.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8" name="PlaceHolder 3"/>
          <p:cNvSpPr>
            <a:spLocks noGrp="1"/>
          </p:cNvSpPr>
          <p:nvPr>
            <p:ph type="title"/>
          </p:nvPr>
        </p:nvSpPr>
        <p:spPr>
          <a:xfrm>
            <a:off x="6687720" y="1442520"/>
            <a:ext cx="1320480" cy="1138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7200" b="1" strike="noStrike" spc="-1">
                <a:solidFill>
                  <a:srgbClr val="20298D"/>
                </a:solidFill>
                <a:latin typeface="Neucha"/>
                <a:ea typeface="Neucha"/>
              </a:rPr>
              <a:t>04</a:t>
            </a:r>
            <a:endParaRPr lang="en-US" sz="7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9" name="Google Shape;4169;p70"/>
          <p:cNvSpPr/>
          <p:nvPr/>
        </p:nvSpPr>
        <p:spPr>
          <a:xfrm rot="10800000">
            <a:off x="6598080" y="1544760"/>
            <a:ext cx="1699560" cy="1127520"/>
          </a:xfrm>
          <a:custGeom>
            <a:avLst/>
            <a:gdLst/>
            <a:ahLst/>
            <a:cxnLst/>
            <a:rect l="l" t="t" r="r" b="b"/>
            <a:pathLst>
              <a:path w="14537" h="8307">
                <a:moveTo>
                  <a:pt x="2698" y="321"/>
                </a:moveTo>
                <a:cubicBezTo>
                  <a:pt x="3055" y="594"/>
                  <a:pt x="3450" y="1001"/>
                  <a:pt x="3891" y="1001"/>
                </a:cubicBezTo>
                <a:cubicBezTo>
                  <a:pt x="4174" y="974"/>
                  <a:pt x="4429" y="860"/>
                  <a:pt x="4678" y="860"/>
                </a:cubicBezTo>
                <a:cubicBezTo>
                  <a:pt x="4740" y="856"/>
                  <a:pt x="4803" y="855"/>
                  <a:pt x="4867" y="855"/>
                </a:cubicBezTo>
                <a:cubicBezTo>
                  <a:pt x="5293" y="855"/>
                  <a:pt x="5748" y="924"/>
                  <a:pt x="6163" y="947"/>
                </a:cubicBezTo>
                <a:cubicBezTo>
                  <a:pt x="7453" y="1088"/>
                  <a:pt x="8764" y="1283"/>
                  <a:pt x="10027" y="1478"/>
                </a:cubicBezTo>
                <a:cubicBezTo>
                  <a:pt x="11008" y="1619"/>
                  <a:pt x="12016" y="1841"/>
                  <a:pt x="12829" y="2399"/>
                </a:cubicBezTo>
                <a:cubicBezTo>
                  <a:pt x="13777" y="3044"/>
                  <a:pt x="14086" y="4361"/>
                  <a:pt x="13636" y="5396"/>
                </a:cubicBezTo>
                <a:cubicBezTo>
                  <a:pt x="13051" y="6686"/>
                  <a:pt x="11344" y="7190"/>
                  <a:pt x="10108" y="7553"/>
                </a:cubicBezTo>
                <a:cubicBezTo>
                  <a:pt x="8964" y="7873"/>
                  <a:pt x="7768" y="8015"/>
                  <a:pt x="6566" y="8015"/>
                </a:cubicBezTo>
                <a:cubicBezTo>
                  <a:pt x="5975" y="8015"/>
                  <a:pt x="5381" y="7980"/>
                  <a:pt x="4792" y="7916"/>
                </a:cubicBezTo>
                <a:cubicBezTo>
                  <a:pt x="3421" y="7775"/>
                  <a:pt x="2104" y="7217"/>
                  <a:pt x="1176" y="6155"/>
                </a:cubicBezTo>
                <a:cubicBezTo>
                  <a:pt x="168" y="5033"/>
                  <a:pt x="229" y="3548"/>
                  <a:pt x="1008" y="2345"/>
                </a:cubicBezTo>
                <a:cubicBezTo>
                  <a:pt x="1371" y="1727"/>
                  <a:pt x="1989" y="1169"/>
                  <a:pt x="2715" y="1088"/>
                </a:cubicBezTo>
                <a:cubicBezTo>
                  <a:pt x="2803" y="1055"/>
                  <a:pt x="2856" y="1001"/>
                  <a:pt x="2830" y="887"/>
                </a:cubicBezTo>
                <a:cubicBezTo>
                  <a:pt x="2810" y="704"/>
                  <a:pt x="2743" y="517"/>
                  <a:pt x="2698" y="321"/>
                </a:cubicBezTo>
                <a:close/>
                <a:moveTo>
                  <a:pt x="2606" y="1"/>
                </a:moveTo>
                <a:cubicBezTo>
                  <a:pt x="2572" y="1"/>
                  <a:pt x="2542" y="22"/>
                  <a:pt x="2524" y="53"/>
                </a:cubicBezTo>
                <a:lnTo>
                  <a:pt x="2524" y="53"/>
                </a:lnTo>
                <a:cubicBezTo>
                  <a:pt x="2506" y="63"/>
                  <a:pt x="2494" y="81"/>
                  <a:pt x="2494" y="107"/>
                </a:cubicBezTo>
                <a:cubicBezTo>
                  <a:pt x="2517" y="343"/>
                  <a:pt x="2540" y="585"/>
                  <a:pt x="2567" y="827"/>
                </a:cubicBezTo>
                <a:lnTo>
                  <a:pt x="2567" y="827"/>
                </a:lnTo>
                <a:cubicBezTo>
                  <a:pt x="1532" y="1011"/>
                  <a:pt x="822" y="1971"/>
                  <a:pt x="424" y="2876"/>
                </a:cubicBezTo>
                <a:cubicBezTo>
                  <a:pt x="0" y="3857"/>
                  <a:pt x="88" y="4919"/>
                  <a:pt x="645" y="5846"/>
                </a:cubicBezTo>
                <a:cubicBezTo>
                  <a:pt x="1803" y="7816"/>
                  <a:pt x="4213" y="8307"/>
                  <a:pt x="6389" y="8307"/>
                </a:cubicBezTo>
                <a:cubicBezTo>
                  <a:pt x="6841" y="8307"/>
                  <a:pt x="7283" y="8286"/>
                  <a:pt x="7702" y="8252"/>
                </a:cubicBezTo>
                <a:cubicBezTo>
                  <a:pt x="9187" y="8145"/>
                  <a:pt x="10672" y="7836"/>
                  <a:pt x="12016" y="7217"/>
                </a:cubicBezTo>
                <a:cubicBezTo>
                  <a:pt x="13051" y="6767"/>
                  <a:pt x="14006" y="5987"/>
                  <a:pt x="14174" y="4838"/>
                </a:cubicBezTo>
                <a:cubicBezTo>
                  <a:pt x="14536" y="2795"/>
                  <a:pt x="12829" y="1727"/>
                  <a:pt x="11062" y="1337"/>
                </a:cubicBezTo>
                <a:cubicBezTo>
                  <a:pt x="9973" y="1088"/>
                  <a:pt x="8797" y="974"/>
                  <a:pt x="7675" y="833"/>
                </a:cubicBezTo>
                <a:cubicBezTo>
                  <a:pt x="6667" y="692"/>
                  <a:pt x="5686" y="611"/>
                  <a:pt x="4678" y="584"/>
                </a:cubicBezTo>
                <a:cubicBezTo>
                  <a:pt x="4660" y="582"/>
                  <a:pt x="4642" y="581"/>
                  <a:pt x="4624" y="581"/>
                </a:cubicBezTo>
                <a:cubicBezTo>
                  <a:pt x="4398" y="581"/>
                  <a:pt x="4136" y="719"/>
                  <a:pt x="3896" y="719"/>
                </a:cubicBezTo>
                <a:cubicBezTo>
                  <a:pt x="3818" y="719"/>
                  <a:pt x="3741" y="704"/>
                  <a:pt x="3670" y="665"/>
                </a:cubicBezTo>
                <a:cubicBezTo>
                  <a:pt x="3307" y="497"/>
                  <a:pt x="3024" y="215"/>
                  <a:pt x="2662" y="20"/>
                </a:cubicBezTo>
                <a:cubicBezTo>
                  <a:pt x="2643" y="6"/>
                  <a:pt x="2624" y="1"/>
                  <a:pt x="2606" y="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rgbClr val="FC8A7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860" name="Google Shape;4170;p70"/>
          <p:cNvGrpSpPr/>
          <p:nvPr/>
        </p:nvGrpSpPr>
        <p:grpSpPr>
          <a:xfrm>
            <a:off x="1923480" y="655920"/>
            <a:ext cx="1406160" cy="770040"/>
            <a:chOff x="1923480" y="655920"/>
            <a:chExt cx="1406160" cy="770040"/>
          </a:xfrm>
        </p:grpSpPr>
        <p:sp>
          <p:nvSpPr>
            <p:cNvPr id="1861" name="Google Shape;4171;p70"/>
            <p:cNvSpPr/>
            <p:nvPr/>
          </p:nvSpPr>
          <p:spPr>
            <a:xfrm rot="10800000">
              <a:off x="1982160" y="655560"/>
              <a:ext cx="1347480" cy="770040"/>
            </a:xfrm>
            <a:custGeom>
              <a:avLst/>
              <a:gdLst/>
              <a:ahLst/>
              <a:cxnLst/>
              <a:rect l="l" t="t" r="r" b="b"/>
              <a:pathLst>
                <a:path w="14537" h="8307">
                  <a:moveTo>
                    <a:pt x="2698" y="321"/>
                  </a:moveTo>
                  <a:cubicBezTo>
                    <a:pt x="3055" y="594"/>
                    <a:pt x="3450" y="1001"/>
                    <a:pt x="3891" y="1001"/>
                  </a:cubicBezTo>
                  <a:cubicBezTo>
                    <a:pt x="4174" y="974"/>
                    <a:pt x="4429" y="860"/>
                    <a:pt x="4678" y="860"/>
                  </a:cubicBezTo>
                  <a:cubicBezTo>
                    <a:pt x="4740" y="856"/>
                    <a:pt x="4803" y="855"/>
                    <a:pt x="4867" y="855"/>
                  </a:cubicBezTo>
                  <a:cubicBezTo>
                    <a:pt x="5293" y="855"/>
                    <a:pt x="5748" y="924"/>
                    <a:pt x="6163" y="947"/>
                  </a:cubicBezTo>
                  <a:cubicBezTo>
                    <a:pt x="7453" y="1088"/>
                    <a:pt x="8764" y="1283"/>
                    <a:pt x="10027" y="1478"/>
                  </a:cubicBezTo>
                  <a:cubicBezTo>
                    <a:pt x="11008" y="1619"/>
                    <a:pt x="12016" y="1841"/>
                    <a:pt x="12829" y="2399"/>
                  </a:cubicBezTo>
                  <a:cubicBezTo>
                    <a:pt x="13777" y="3044"/>
                    <a:pt x="14086" y="4361"/>
                    <a:pt x="13636" y="5396"/>
                  </a:cubicBezTo>
                  <a:cubicBezTo>
                    <a:pt x="13051" y="6686"/>
                    <a:pt x="11344" y="7190"/>
                    <a:pt x="10108" y="7553"/>
                  </a:cubicBezTo>
                  <a:cubicBezTo>
                    <a:pt x="8964" y="7873"/>
                    <a:pt x="7768" y="8015"/>
                    <a:pt x="6566" y="8015"/>
                  </a:cubicBezTo>
                  <a:cubicBezTo>
                    <a:pt x="5975" y="8015"/>
                    <a:pt x="5381" y="7980"/>
                    <a:pt x="4792" y="7916"/>
                  </a:cubicBezTo>
                  <a:cubicBezTo>
                    <a:pt x="3421" y="7775"/>
                    <a:pt x="2104" y="7217"/>
                    <a:pt x="1176" y="6155"/>
                  </a:cubicBezTo>
                  <a:cubicBezTo>
                    <a:pt x="168" y="5033"/>
                    <a:pt x="229" y="3548"/>
                    <a:pt x="1008" y="2345"/>
                  </a:cubicBezTo>
                  <a:cubicBezTo>
                    <a:pt x="1371" y="1727"/>
                    <a:pt x="1989" y="1169"/>
                    <a:pt x="2715" y="1088"/>
                  </a:cubicBezTo>
                  <a:cubicBezTo>
                    <a:pt x="2803" y="1055"/>
                    <a:pt x="2856" y="1001"/>
                    <a:pt x="2830" y="887"/>
                  </a:cubicBezTo>
                  <a:cubicBezTo>
                    <a:pt x="2810" y="704"/>
                    <a:pt x="2743" y="517"/>
                    <a:pt x="2698" y="321"/>
                  </a:cubicBezTo>
                  <a:close/>
                  <a:moveTo>
                    <a:pt x="2606" y="1"/>
                  </a:moveTo>
                  <a:cubicBezTo>
                    <a:pt x="2572" y="1"/>
                    <a:pt x="2542" y="22"/>
                    <a:pt x="2524" y="53"/>
                  </a:cubicBezTo>
                  <a:lnTo>
                    <a:pt x="2524" y="53"/>
                  </a:lnTo>
                  <a:cubicBezTo>
                    <a:pt x="2506" y="63"/>
                    <a:pt x="2494" y="81"/>
                    <a:pt x="2494" y="107"/>
                  </a:cubicBezTo>
                  <a:cubicBezTo>
                    <a:pt x="2517" y="343"/>
                    <a:pt x="2540" y="585"/>
                    <a:pt x="2567" y="827"/>
                  </a:cubicBezTo>
                  <a:lnTo>
                    <a:pt x="2567" y="827"/>
                  </a:lnTo>
                  <a:cubicBezTo>
                    <a:pt x="1532" y="1011"/>
                    <a:pt x="822" y="1971"/>
                    <a:pt x="424" y="2876"/>
                  </a:cubicBezTo>
                  <a:cubicBezTo>
                    <a:pt x="0" y="3857"/>
                    <a:pt x="88" y="4919"/>
                    <a:pt x="645" y="5846"/>
                  </a:cubicBezTo>
                  <a:cubicBezTo>
                    <a:pt x="1803" y="7816"/>
                    <a:pt x="4213" y="8307"/>
                    <a:pt x="6389" y="8307"/>
                  </a:cubicBezTo>
                  <a:cubicBezTo>
                    <a:pt x="6841" y="8307"/>
                    <a:pt x="7283" y="8286"/>
                    <a:pt x="7702" y="8252"/>
                  </a:cubicBezTo>
                  <a:cubicBezTo>
                    <a:pt x="9187" y="8145"/>
                    <a:pt x="10672" y="7836"/>
                    <a:pt x="12016" y="7217"/>
                  </a:cubicBezTo>
                  <a:cubicBezTo>
                    <a:pt x="13051" y="6767"/>
                    <a:pt x="14006" y="5987"/>
                    <a:pt x="14174" y="4838"/>
                  </a:cubicBezTo>
                  <a:cubicBezTo>
                    <a:pt x="14536" y="2795"/>
                    <a:pt x="12829" y="1727"/>
                    <a:pt x="11062" y="1337"/>
                  </a:cubicBezTo>
                  <a:cubicBezTo>
                    <a:pt x="9973" y="1088"/>
                    <a:pt x="8797" y="974"/>
                    <a:pt x="7675" y="833"/>
                  </a:cubicBezTo>
                  <a:cubicBezTo>
                    <a:pt x="6667" y="692"/>
                    <a:pt x="5686" y="611"/>
                    <a:pt x="4678" y="584"/>
                  </a:cubicBezTo>
                  <a:cubicBezTo>
                    <a:pt x="4660" y="582"/>
                    <a:pt x="4642" y="581"/>
                    <a:pt x="4624" y="581"/>
                  </a:cubicBezTo>
                  <a:cubicBezTo>
                    <a:pt x="4398" y="581"/>
                    <a:pt x="4136" y="719"/>
                    <a:pt x="3896" y="719"/>
                  </a:cubicBezTo>
                  <a:cubicBezTo>
                    <a:pt x="3818" y="719"/>
                    <a:pt x="3741" y="704"/>
                    <a:pt x="3670" y="665"/>
                  </a:cubicBezTo>
                  <a:cubicBezTo>
                    <a:pt x="3307" y="497"/>
                    <a:pt x="3024" y="215"/>
                    <a:pt x="2662" y="20"/>
                  </a:cubicBezTo>
                  <a:cubicBezTo>
                    <a:pt x="2643" y="6"/>
                    <a:pt x="2624" y="1"/>
                    <a:pt x="2606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2" name="Google Shape;4172;p70"/>
            <p:cNvSpPr/>
            <p:nvPr/>
          </p:nvSpPr>
          <p:spPr>
            <a:xfrm rot="10800000">
              <a:off x="1951920" y="730440"/>
              <a:ext cx="121320" cy="83160"/>
            </a:xfrm>
            <a:custGeom>
              <a:avLst/>
              <a:gdLst/>
              <a:ahLst/>
              <a:cxnLst/>
              <a:rect l="l" t="t" r="r" b="b"/>
              <a:pathLst>
                <a:path w="1314" h="899">
                  <a:moveTo>
                    <a:pt x="1178" y="1"/>
                  </a:moveTo>
                  <a:cubicBezTo>
                    <a:pt x="1169" y="1"/>
                    <a:pt x="1160" y="2"/>
                    <a:pt x="1150" y="4"/>
                  </a:cubicBezTo>
                  <a:cubicBezTo>
                    <a:pt x="955" y="58"/>
                    <a:pt x="787" y="199"/>
                    <a:pt x="619" y="340"/>
                  </a:cubicBezTo>
                  <a:cubicBezTo>
                    <a:pt x="451" y="508"/>
                    <a:pt x="256" y="649"/>
                    <a:pt x="61" y="791"/>
                  </a:cubicBezTo>
                  <a:cubicBezTo>
                    <a:pt x="1" y="817"/>
                    <a:pt x="28" y="898"/>
                    <a:pt x="115" y="898"/>
                  </a:cubicBezTo>
                  <a:cubicBezTo>
                    <a:pt x="310" y="871"/>
                    <a:pt x="505" y="730"/>
                    <a:pt x="673" y="623"/>
                  </a:cubicBezTo>
                  <a:cubicBezTo>
                    <a:pt x="868" y="481"/>
                    <a:pt x="1096" y="367"/>
                    <a:pt x="1264" y="172"/>
                  </a:cubicBezTo>
                  <a:cubicBezTo>
                    <a:pt x="1314" y="123"/>
                    <a:pt x="1273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3" name="Google Shape;4173;p70"/>
            <p:cNvSpPr/>
            <p:nvPr/>
          </p:nvSpPr>
          <p:spPr>
            <a:xfrm rot="10800000">
              <a:off x="1923480" y="752760"/>
              <a:ext cx="42120" cy="36720"/>
            </a:xfrm>
            <a:custGeom>
              <a:avLst/>
              <a:gdLst/>
              <a:ahLst/>
              <a:cxnLst/>
              <a:rect l="l" t="t" r="r" b="b"/>
              <a:pathLst>
                <a:path w="457" h="401">
                  <a:moveTo>
                    <a:pt x="374" y="1"/>
                  </a:moveTo>
                  <a:cubicBezTo>
                    <a:pt x="356" y="1"/>
                    <a:pt x="338" y="8"/>
                    <a:pt x="323" y="26"/>
                  </a:cubicBezTo>
                  <a:cubicBezTo>
                    <a:pt x="269" y="106"/>
                    <a:pt x="182" y="194"/>
                    <a:pt x="75" y="247"/>
                  </a:cubicBezTo>
                  <a:cubicBezTo>
                    <a:pt x="1" y="293"/>
                    <a:pt x="52" y="400"/>
                    <a:pt x="118" y="400"/>
                  </a:cubicBezTo>
                  <a:cubicBezTo>
                    <a:pt x="130" y="400"/>
                    <a:pt x="143" y="397"/>
                    <a:pt x="155" y="388"/>
                  </a:cubicBezTo>
                  <a:cubicBezTo>
                    <a:pt x="296" y="335"/>
                    <a:pt x="377" y="247"/>
                    <a:pt x="437" y="106"/>
                  </a:cubicBezTo>
                  <a:cubicBezTo>
                    <a:pt x="457" y="48"/>
                    <a:pt x="417" y="1"/>
                    <a:pt x="37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64" name="Google Shape;4174;p70"/>
          <p:cNvGrpSpPr/>
          <p:nvPr/>
        </p:nvGrpSpPr>
        <p:grpSpPr>
          <a:xfrm>
            <a:off x="888840" y="1587600"/>
            <a:ext cx="1459800" cy="726840"/>
            <a:chOff x="888840" y="1587600"/>
            <a:chExt cx="1459800" cy="726840"/>
          </a:xfrm>
        </p:grpSpPr>
        <p:sp>
          <p:nvSpPr>
            <p:cNvPr id="1865" name="Google Shape;4175;p70"/>
            <p:cNvSpPr/>
            <p:nvPr/>
          </p:nvSpPr>
          <p:spPr>
            <a:xfrm rot="10800000">
              <a:off x="888840" y="1587600"/>
              <a:ext cx="1459800" cy="683640"/>
            </a:xfrm>
            <a:custGeom>
              <a:avLst/>
              <a:gdLst/>
              <a:ahLst/>
              <a:cxnLst/>
              <a:rect l="l" t="t" r="r" b="b"/>
              <a:pathLst>
                <a:path w="17756" h="8317">
                  <a:moveTo>
                    <a:pt x="3341" y="1"/>
                  </a:moveTo>
                  <a:cubicBezTo>
                    <a:pt x="3252" y="1"/>
                    <a:pt x="3183" y="134"/>
                    <a:pt x="3280" y="209"/>
                  </a:cubicBezTo>
                  <a:cubicBezTo>
                    <a:pt x="3670" y="491"/>
                    <a:pt x="3865" y="793"/>
                    <a:pt x="4342" y="827"/>
                  </a:cubicBezTo>
                  <a:cubicBezTo>
                    <a:pt x="4419" y="832"/>
                    <a:pt x="4496" y="834"/>
                    <a:pt x="4572" y="834"/>
                  </a:cubicBezTo>
                  <a:cubicBezTo>
                    <a:pt x="4916" y="834"/>
                    <a:pt x="5253" y="793"/>
                    <a:pt x="5572" y="793"/>
                  </a:cubicBezTo>
                  <a:cubicBezTo>
                    <a:pt x="6076" y="793"/>
                    <a:pt x="6580" y="854"/>
                    <a:pt x="7084" y="881"/>
                  </a:cubicBezTo>
                  <a:cubicBezTo>
                    <a:pt x="8233" y="995"/>
                    <a:pt x="9382" y="1049"/>
                    <a:pt x="10558" y="1102"/>
                  </a:cubicBezTo>
                  <a:cubicBezTo>
                    <a:pt x="12265" y="1163"/>
                    <a:pt x="14228" y="1297"/>
                    <a:pt x="15713" y="2225"/>
                  </a:cubicBezTo>
                  <a:cubicBezTo>
                    <a:pt x="16439" y="2675"/>
                    <a:pt x="16775" y="3374"/>
                    <a:pt x="16553" y="4187"/>
                  </a:cubicBezTo>
                  <a:cubicBezTo>
                    <a:pt x="16190" y="5497"/>
                    <a:pt x="15068" y="6371"/>
                    <a:pt x="13892" y="6929"/>
                  </a:cubicBezTo>
                  <a:cubicBezTo>
                    <a:pt x="12288" y="7654"/>
                    <a:pt x="10472" y="7971"/>
                    <a:pt x="8662" y="7971"/>
                  </a:cubicBezTo>
                  <a:cubicBezTo>
                    <a:pt x="7249" y="7971"/>
                    <a:pt x="5839" y="7778"/>
                    <a:pt x="4537" y="7433"/>
                  </a:cubicBezTo>
                  <a:cubicBezTo>
                    <a:pt x="2998" y="7043"/>
                    <a:pt x="1204" y="6311"/>
                    <a:pt x="565" y="4718"/>
                  </a:cubicBezTo>
                  <a:cubicBezTo>
                    <a:pt x="229" y="3878"/>
                    <a:pt x="337" y="2782"/>
                    <a:pt x="955" y="2084"/>
                  </a:cubicBezTo>
                  <a:cubicBezTo>
                    <a:pt x="1486" y="1499"/>
                    <a:pt x="2326" y="1270"/>
                    <a:pt x="3052" y="934"/>
                  </a:cubicBezTo>
                  <a:cubicBezTo>
                    <a:pt x="3085" y="934"/>
                    <a:pt x="3085" y="881"/>
                    <a:pt x="3085" y="854"/>
                  </a:cubicBezTo>
                  <a:cubicBezTo>
                    <a:pt x="3052" y="713"/>
                    <a:pt x="3085" y="350"/>
                    <a:pt x="3085" y="155"/>
                  </a:cubicBezTo>
                  <a:cubicBezTo>
                    <a:pt x="3085" y="125"/>
                    <a:pt x="3063" y="109"/>
                    <a:pt x="3042" y="109"/>
                  </a:cubicBezTo>
                  <a:cubicBezTo>
                    <a:pt x="3020" y="109"/>
                    <a:pt x="2998" y="125"/>
                    <a:pt x="2998" y="155"/>
                  </a:cubicBezTo>
                  <a:cubicBezTo>
                    <a:pt x="2971" y="235"/>
                    <a:pt x="2944" y="793"/>
                    <a:pt x="2830" y="827"/>
                  </a:cubicBezTo>
                  <a:cubicBezTo>
                    <a:pt x="2608" y="907"/>
                    <a:pt x="2353" y="995"/>
                    <a:pt x="2131" y="1102"/>
                  </a:cubicBezTo>
                  <a:cubicBezTo>
                    <a:pt x="1654" y="1331"/>
                    <a:pt x="1177" y="1553"/>
                    <a:pt x="787" y="1942"/>
                  </a:cubicBezTo>
                  <a:cubicBezTo>
                    <a:pt x="61" y="2641"/>
                    <a:pt x="1" y="3851"/>
                    <a:pt x="310" y="4772"/>
                  </a:cubicBezTo>
                  <a:cubicBezTo>
                    <a:pt x="1036" y="6929"/>
                    <a:pt x="3838" y="7682"/>
                    <a:pt x="5800" y="8051"/>
                  </a:cubicBezTo>
                  <a:cubicBezTo>
                    <a:pt x="6753" y="8223"/>
                    <a:pt x="7748" y="8317"/>
                    <a:pt x="8750" y="8317"/>
                  </a:cubicBezTo>
                  <a:cubicBezTo>
                    <a:pt x="10688" y="8317"/>
                    <a:pt x="12650" y="7966"/>
                    <a:pt x="14369" y="7151"/>
                  </a:cubicBezTo>
                  <a:cubicBezTo>
                    <a:pt x="15794" y="6479"/>
                    <a:pt x="17756" y="4382"/>
                    <a:pt x="16660" y="2702"/>
                  </a:cubicBezTo>
                  <a:cubicBezTo>
                    <a:pt x="16217" y="2030"/>
                    <a:pt x="15377" y="1694"/>
                    <a:pt x="14644" y="1438"/>
                  </a:cubicBezTo>
                  <a:cubicBezTo>
                    <a:pt x="13670" y="1129"/>
                    <a:pt x="12628" y="1022"/>
                    <a:pt x="11620" y="907"/>
                  </a:cubicBezTo>
                  <a:cubicBezTo>
                    <a:pt x="10673" y="827"/>
                    <a:pt x="9718" y="854"/>
                    <a:pt x="8798" y="793"/>
                  </a:cubicBezTo>
                  <a:cubicBezTo>
                    <a:pt x="7790" y="713"/>
                    <a:pt x="6808" y="571"/>
                    <a:pt x="5800" y="545"/>
                  </a:cubicBezTo>
                  <a:cubicBezTo>
                    <a:pt x="5709" y="539"/>
                    <a:pt x="5618" y="537"/>
                    <a:pt x="5527" y="537"/>
                  </a:cubicBezTo>
                  <a:cubicBezTo>
                    <a:pt x="5140" y="537"/>
                    <a:pt x="4750" y="577"/>
                    <a:pt x="4342" y="598"/>
                  </a:cubicBezTo>
                  <a:cubicBezTo>
                    <a:pt x="3979" y="598"/>
                    <a:pt x="3670" y="209"/>
                    <a:pt x="3388" y="14"/>
                  </a:cubicBezTo>
                  <a:cubicBezTo>
                    <a:pt x="3372" y="5"/>
                    <a:pt x="3356" y="1"/>
                    <a:pt x="3341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6" name="Google Shape;4176;p70"/>
            <p:cNvSpPr/>
            <p:nvPr/>
          </p:nvSpPr>
          <p:spPr>
            <a:xfrm rot="10800000">
              <a:off x="945000" y="1676160"/>
              <a:ext cx="118800" cy="90360"/>
            </a:xfrm>
            <a:custGeom>
              <a:avLst/>
              <a:gdLst/>
              <a:ahLst/>
              <a:cxnLst/>
              <a:rect l="l" t="t" r="r" b="b"/>
              <a:pathLst>
                <a:path w="1448" h="1102">
                  <a:moveTo>
                    <a:pt x="1270" y="1"/>
                  </a:moveTo>
                  <a:cubicBezTo>
                    <a:pt x="1258" y="1"/>
                    <a:pt x="1247" y="2"/>
                    <a:pt x="1237" y="6"/>
                  </a:cubicBezTo>
                  <a:cubicBezTo>
                    <a:pt x="1035" y="120"/>
                    <a:pt x="867" y="315"/>
                    <a:pt x="699" y="483"/>
                  </a:cubicBezTo>
                  <a:cubicBezTo>
                    <a:pt x="505" y="678"/>
                    <a:pt x="256" y="846"/>
                    <a:pt x="61" y="1014"/>
                  </a:cubicBezTo>
                  <a:cubicBezTo>
                    <a:pt x="1" y="1041"/>
                    <a:pt x="61" y="1101"/>
                    <a:pt x="115" y="1101"/>
                  </a:cubicBezTo>
                  <a:cubicBezTo>
                    <a:pt x="337" y="1041"/>
                    <a:pt x="565" y="906"/>
                    <a:pt x="733" y="765"/>
                  </a:cubicBezTo>
                  <a:cubicBezTo>
                    <a:pt x="955" y="570"/>
                    <a:pt x="1203" y="369"/>
                    <a:pt x="1371" y="147"/>
                  </a:cubicBezTo>
                  <a:cubicBezTo>
                    <a:pt x="1448" y="76"/>
                    <a:pt x="1350" y="1"/>
                    <a:pt x="1270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7" name="Google Shape;4177;p70"/>
            <p:cNvSpPr/>
            <p:nvPr/>
          </p:nvSpPr>
          <p:spPr>
            <a:xfrm rot="10800000">
              <a:off x="926640" y="1704600"/>
              <a:ext cx="32400" cy="37800"/>
            </a:xfrm>
            <a:custGeom>
              <a:avLst/>
              <a:gdLst/>
              <a:ahLst/>
              <a:cxnLst/>
              <a:rect l="l" t="t" r="r" b="b"/>
              <a:pathLst>
                <a:path w="399" h="462">
                  <a:moveTo>
                    <a:pt x="305" y="0"/>
                  </a:moveTo>
                  <a:cubicBezTo>
                    <a:pt x="289" y="0"/>
                    <a:pt x="274" y="7"/>
                    <a:pt x="264" y="22"/>
                  </a:cubicBezTo>
                  <a:cubicBezTo>
                    <a:pt x="184" y="136"/>
                    <a:pt x="96" y="244"/>
                    <a:pt x="43" y="358"/>
                  </a:cubicBezTo>
                  <a:cubicBezTo>
                    <a:pt x="1" y="400"/>
                    <a:pt x="57" y="462"/>
                    <a:pt x="112" y="462"/>
                  </a:cubicBezTo>
                  <a:cubicBezTo>
                    <a:pt x="128" y="462"/>
                    <a:pt x="144" y="457"/>
                    <a:pt x="157" y="445"/>
                  </a:cubicBezTo>
                  <a:cubicBezTo>
                    <a:pt x="238" y="331"/>
                    <a:pt x="325" y="217"/>
                    <a:pt x="379" y="109"/>
                  </a:cubicBezTo>
                  <a:cubicBezTo>
                    <a:pt x="398" y="46"/>
                    <a:pt x="347" y="0"/>
                    <a:pt x="305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8" name="Google Shape;4178;p70"/>
            <p:cNvSpPr/>
            <p:nvPr/>
          </p:nvSpPr>
          <p:spPr>
            <a:xfrm rot="6175800">
              <a:off x="958320" y="2210040"/>
              <a:ext cx="47880" cy="47160"/>
            </a:xfrm>
            <a:custGeom>
              <a:avLst/>
              <a:gdLst/>
              <a:ahLst/>
              <a:cxnLst/>
              <a:rect l="l" t="t" r="r" b="b"/>
              <a:pathLst>
                <a:path w="586" h="577">
                  <a:moveTo>
                    <a:pt x="110" y="0"/>
                  </a:moveTo>
                  <a:cubicBezTo>
                    <a:pt x="91" y="0"/>
                    <a:pt x="73" y="3"/>
                    <a:pt x="55" y="12"/>
                  </a:cubicBezTo>
                  <a:cubicBezTo>
                    <a:pt x="1" y="73"/>
                    <a:pt x="1" y="126"/>
                    <a:pt x="1" y="180"/>
                  </a:cubicBezTo>
                  <a:cubicBezTo>
                    <a:pt x="28" y="267"/>
                    <a:pt x="55" y="321"/>
                    <a:pt x="108" y="409"/>
                  </a:cubicBezTo>
                  <a:cubicBezTo>
                    <a:pt x="169" y="489"/>
                    <a:pt x="276" y="577"/>
                    <a:pt x="391" y="577"/>
                  </a:cubicBezTo>
                  <a:cubicBezTo>
                    <a:pt x="478" y="577"/>
                    <a:pt x="586" y="489"/>
                    <a:pt x="559" y="409"/>
                  </a:cubicBezTo>
                  <a:cubicBezTo>
                    <a:pt x="559" y="348"/>
                    <a:pt x="559" y="294"/>
                    <a:pt x="505" y="241"/>
                  </a:cubicBezTo>
                  <a:cubicBezTo>
                    <a:pt x="478" y="214"/>
                    <a:pt x="444" y="153"/>
                    <a:pt x="391" y="126"/>
                  </a:cubicBezTo>
                  <a:cubicBezTo>
                    <a:pt x="337" y="99"/>
                    <a:pt x="276" y="46"/>
                    <a:pt x="223" y="12"/>
                  </a:cubicBezTo>
                  <a:cubicBezTo>
                    <a:pt x="187" y="12"/>
                    <a:pt x="148" y="0"/>
                    <a:pt x="110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9" name="Google Shape;4179;p70"/>
            <p:cNvSpPr/>
            <p:nvPr/>
          </p:nvSpPr>
          <p:spPr>
            <a:xfrm rot="6175800">
              <a:off x="1003680" y="2267280"/>
              <a:ext cx="58680" cy="30240"/>
            </a:xfrm>
            <a:custGeom>
              <a:avLst/>
              <a:gdLst/>
              <a:ahLst/>
              <a:cxnLst/>
              <a:rect l="l" t="t" r="r" b="b"/>
              <a:pathLst>
                <a:path w="718" h="374">
                  <a:moveTo>
                    <a:pt x="182" y="1"/>
                  </a:moveTo>
                  <a:cubicBezTo>
                    <a:pt x="61" y="1"/>
                    <a:pt x="1" y="177"/>
                    <a:pt x="106" y="226"/>
                  </a:cubicBezTo>
                  <a:cubicBezTo>
                    <a:pt x="227" y="309"/>
                    <a:pt x="330" y="373"/>
                    <a:pt x="454" y="373"/>
                  </a:cubicBezTo>
                  <a:cubicBezTo>
                    <a:pt x="502" y="373"/>
                    <a:pt x="553" y="363"/>
                    <a:pt x="610" y="341"/>
                  </a:cubicBezTo>
                  <a:cubicBezTo>
                    <a:pt x="718" y="307"/>
                    <a:pt x="718" y="173"/>
                    <a:pt x="610" y="112"/>
                  </a:cubicBezTo>
                  <a:cubicBezTo>
                    <a:pt x="550" y="112"/>
                    <a:pt x="496" y="85"/>
                    <a:pt x="442" y="58"/>
                  </a:cubicBezTo>
                  <a:cubicBezTo>
                    <a:pt x="355" y="32"/>
                    <a:pt x="274" y="32"/>
                    <a:pt x="214" y="5"/>
                  </a:cubicBezTo>
                  <a:cubicBezTo>
                    <a:pt x="203" y="2"/>
                    <a:pt x="192" y="1"/>
                    <a:pt x="182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70" name="Google Shape;4180;p70"/>
          <p:cNvGrpSpPr/>
          <p:nvPr/>
        </p:nvGrpSpPr>
        <p:grpSpPr>
          <a:xfrm>
            <a:off x="1488960" y="1253160"/>
            <a:ext cx="209160" cy="173520"/>
            <a:chOff x="1488960" y="1253160"/>
            <a:chExt cx="209160" cy="173520"/>
          </a:xfrm>
        </p:grpSpPr>
        <p:sp>
          <p:nvSpPr>
            <p:cNvPr id="1871" name="Google Shape;4181;p70"/>
            <p:cNvSpPr/>
            <p:nvPr/>
          </p:nvSpPr>
          <p:spPr>
            <a:xfrm rot="10800000">
              <a:off x="1488960" y="1346760"/>
              <a:ext cx="57240" cy="28440"/>
            </a:xfrm>
            <a:custGeom>
              <a:avLst/>
              <a:gdLst/>
              <a:ahLst/>
              <a:cxnLst/>
              <a:rect l="l" t="t" r="r" b="b"/>
              <a:pathLst>
                <a:path w="700" h="349">
                  <a:moveTo>
                    <a:pt x="336" y="0"/>
                  </a:moveTo>
                  <a:cubicBezTo>
                    <a:pt x="282" y="27"/>
                    <a:pt x="222" y="27"/>
                    <a:pt x="195" y="27"/>
                  </a:cubicBezTo>
                  <a:cubicBezTo>
                    <a:pt x="141" y="54"/>
                    <a:pt x="141" y="81"/>
                    <a:pt x="114" y="115"/>
                  </a:cubicBezTo>
                  <a:cubicBezTo>
                    <a:pt x="0" y="195"/>
                    <a:pt x="27" y="310"/>
                    <a:pt x="168" y="336"/>
                  </a:cubicBezTo>
                  <a:cubicBezTo>
                    <a:pt x="186" y="336"/>
                    <a:pt x="192" y="348"/>
                    <a:pt x="210" y="348"/>
                  </a:cubicBezTo>
                  <a:cubicBezTo>
                    <a:pt x="219" y="348"/>
                    <a:pt x="231" y="345"/>
                    <a:pt x="249" y="336"/>
                  </a:cubicBezTo>
                  <a:cubicBezTo>
                    <a:pt x="282" y="336"/>
                    <a:pt x="336" y="336"/>
                    <a:pt x="363" y="310"/>
                  </a:cubicBezTo>
                  <a:cubicBezTo>
                    <a:pt x="450" y="283"/>
                    <a:pt x="504" y="249"/>
                    <a:pt x="585" y="222"/>
                  </a:cubicBezTo>
                  <a:cubicBezTo>
                    <a:pt x="699" y="168"/>
                    <a:pt x="645" y="0"/>
                    <a:pt x="531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2" name="Google Shape;4182;p70"/>
            <p:cNvSpPr/>
            <p:nvPr/>
          </p:nvSpPr>
          <p:spPr>
            <a:xfrm rot="10800000">
              <a:off x="1654920" y="1306440"/>
              <a:ext cx="43200" cy="29520"/>
            </a:xfrm>
            <a:custGeom>
              <a:avLst/>
              <a:gdLst/>
              <a:ahLst/>
              <a:cxnLst/>
              <a:rect l="l" t="t" r="r" b="b"/>
              <a:pathLst>
                <a:path w="531" h="364">
                  <a:moveTo>
                    <a:pt x="282" y="1"/>
                  </a:moveTo>
                  <a:cubicBezTo>
                    <a:pt x="168" y="1"/>
                    <a:pt x="27" y="54"/>
                    <a:pt x="0" y="169"/>
                  </a:cubicBezTo>
                  <a:cubicBezTo>
                    <a:pt x="0" y="276"/>
                    <a:pt x="81" y="364"/>
                    <a:pt x="195" y="364"/>
                  </a:cubicBezTo>
                  <a:cubicBezTo>
                    <a:pt x="222" y="337"/>
                    <a:pt x="249" y="337"/>
                    <a:pt x="282" y="310"/>
                  </a:cubicBezTo>
                  <a:lnTo>
                    <a:pt x="309" y="310"/>
                  </a:lnTo>
                  <a:lnTo>
                    <a:pt x="336" y="276"/>
                  </a:lnTo>
                  <a:lnTo>
                    <a:pt x="390" y="276"/>
                  </a:lnTo>
                  <a:cubicBezTo>
                    <a:pt x="450" y="249"/>
                    <a:pt x="477" y="249"/>
                    <a:pt x="504" y="222"/>
                  </a:cubicBezTo>
                  <a:cubicBezTo>
                    <a:pt x="531" y="196"/>
                    <a:pt x="531" y="142"/>
                    <a:pt x="531" y="81"/>
                  </a:cubicBezTo>
                  <a:cubicBezTo>
                    <a:pt x="477" y="1"/>
                    <a:pt x="363" y="1"/>
                    <a:pt x="282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3" name="Google Shape;4183;p70"/>
            <p:cNvSpPr/>
            <p:nvPr/>
          </p:nvSpPr>
          <p:spPr>
            <a:xfrm rot="10800000">
              <a:off x="1603800" y="1388880"/>
              <a:ext cx="27360" cy="37800"/>
            </a:xfrm>
            <a:custGeom>
              <a:avLst/>
              <a:gdLst/>
              <a:ahLst/>
              <a:cxnLst/>
              <a:rect l="l" t="t" r="r" b="b"/>
              <a:pathLst>
                <a:path w="337" h="464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108" y="7"/>
                    <a:pt x="108" y="16"/>
                    <a:pt x="103" y="23"/>
                  </a:cubicBezTo>
                  <a:lnTo>
                    <a:pt x="103" y="23"/>
                  </a:lnTo>
                  <a:cubicBezTo>
                    <a:pt x="97" y="26"/>
                    <a:pt x="91" y="30"/>
                    <a:pt x="86" y="34"/>
                  </a:cubicBezTo>
                  <a:lnTo>
                    <a:pt x="86" y="34"/>
                  </a:lnTo>
                  <a:cubicBezTo>
                    <a:pt x="85" y="34"/>
                    <a:pt x="83" y="34"/>
                    <a:pt x="81" y="34"/>
                  </a:cubicBezTo>
                  <a:cubicBezTo>
                    <a:pt x="81" y="35"/>
                    <a:pt x="81" y="37"/>
                    <a:pt x="81" y="38"/>
                  </a:cubicBezTo>
                  <a:lnTo>
                    <a:pt x="81" y="38"/>
                  </a:lnTo>
                  <a:cubicBezTo>
                    <a:pt x="41" y="70"/>
                    <a:pt x="27" y="117"/>
                    <a:pt x="27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75" y="446"/>
                    <a:pt x="110" y="463"/>
                    <a:pt x="146" y="463"/>
                  </a:cubicBezTo>
                  <a:cubicBezTo>
                    <a:pt x="201" y="463"/>
                    <a:pt x="259" y="423"/>
                    <a:pt x="276" y="370"/>
                  </a:cubicBezTo>
                  <a:cubicBezTo>
                    <a:pt x="309" y="343"/>
                    <a:pt x="309" y="289"/>
                    <a:pt x="309" y="236"/>
                  </a:cubicBezTo>
                  <a:cubicBezTo>
                    <a:pt x="336" y="175"/>
                    <a:pt x="309" y="121"/>
                    <a:pt x="309" y="95"/>
                  </a:cubicBezTo>
                  <a:cubicBezTo>
                    <a:pt x="276" y="68"/>
                    <a:pt x="276" y="34"/>
                    <a:pt x="249" y="34"/>
                  </a:cubicBezTo>
                  <a:cubicBezTo>
                    <a:pt x="276" y="68"/>
                    <a:pt x="276" y="68"/>
                    <a:pt x="276" y="121"/>
                  </a:cubicBezTo>
                  <a:cubicBezTo>
                    <a:pt x="276" y="49"/>
                    <a:pt x="221" y="0"/>
                    <a:pt x="153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4" name="Google Shape;4184;p70"/>
            <p:cNvSpPr/>
            <p:nvPr/>
          </p:nvSpPr>
          <p:spPr>
            <a:xfrm rot="10800000">
              <a:off x="1561320" y="1253160"/>
              <a:ext cx="28440" cy="39240"/>
            </a:xfrm>
            <a:custGeom>
              <a:avLst/>
              <a:gdLst/>
              <a:ahLst/>
              <a:cxnLst/>
              <a:rect l="l" t="t" r="r" b="b"/>
              <a:pathLst>
                <a:path w="352" h="482">
                  <a:moveTo>
                    <a:pt x="54" y="1"/>
                  </a:moveTo>
                  <a:cubicBezTo>
                    <a:pt x="27" y="1"/>
                    <a:pt x="0" y="27"/>
                    <a:pt x="0" y="54"/>
                  </a:cubicBezTo>
                  <a:cubicBezTo>
                    <a:pt x="0" y="115"/>
                    <a:pt x="27" y="169"/>
                    <a:pt x="27" y="195"/>
                  </a:cubicBezTo>
                  <a:cubicBezTo>
                    <a:pt x="54" y="283"/>
                    <a:pt x="54" y="337"/>
                    <a:pt x="81" y="390"/>
                  </a:cubicBezTo>
                  <a:cubicBezTo>
                    <a:pt x="93" y="452"/>
                    <a:pt x="148" y="481"/>
                    <a:pt x="204" y="481"/>
                  </a:cubicBezTo>
                  <a:cubicBezTo>
                    <a:pt x="277" y="481"/>
                    <a:pt x="351" y="431"/>
                    <a:pt x="336" y="337"/>
                  </a:cubicBezTo>
                  <a:cubicBezTo>
                    <a:pt x="336" y="249"/>
                    <a:pt x="276" y="195"/>
                    <a:pt x="222" y="115"/>
                  </a:cubicBezTo>
                  <a:cubicBezTo>
                    <a:pt x="195" y="54"/>
                    <a:pt x="108" y="1"/>
                    <a:pt x="54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5" name="Google Shape;4185;p70"/>
            <p:cNvSpPr/>
            <p:nvPr/>
          </p:nvSpPr>
          <p:spPr>
            <a:xfrm rot="10800000">
              <a:off x="1544400" y="1390320"/>
              <a:ext cx="25200" cy="35640"/>
            </a:xfrm>
            <a:custGeom>
              <a:avLst/>
              <a:gdLst/>
              <a:ahLst/>
              <a:cxnLst/>
              <a:rect l="l" t="t" r="r" b="b"/>
              <a:pathLst>
                <a:path w="310" h="438">
                  <a:moveTo>
                    <a:pt x="229" y="0"/>
                  </a:moveTo>
                  <a:cubicBezTo>
                    <a:pt x="142" y="27"/>
                    <a:pt x="115" y="114"/>
                    <a:pt x="88" y="195"/>
                  </a:cubicBezTo>
                  <a:cubicBezTo>
                    <a:pt x="61" y="256"/>
                    <a:pt x="1" y="363"/>
                    <a:pt x="88" y="424"/>
                  </a:cubicBezTo>
                  <a:cubicBezTo>
                    <a:pt x="108" y="433"/>
                    <a:pt x="125" y="437"/>
                    <a:pt x="141" y="437"/>
                  </a:cubicBezTo>
                  <a:cubicBezTo>
                    <a:pt x="215" y="437"/>
                    <a:pt x="256" y="349"/>
                    <a:pt x="256" y="282"/>
                  </a:cubicBezTo>
                  <a:cubicBezTo>
                    <a:pt x="283" y="256"/>
                    <a:pt x="283" y="195"/>
                    <a:pt x="283" y="168"/>
                  </a:cubicBezTo>
                  <a:cubicBezTo>
                    <a:pt x="283" y="141"/>
                    <a:pt x="310" y="88"/>
                    <a:pt x="283" y="61"/>
                  </a:cubicBezTo>
                  <a:cubicBezTo>
                    <a:pt x="283" y="27"/>
                    <a:pt x="256" y="0"/>
                    <a:pt x="229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6" name="Google Shape;4186;p70"/>
            <p:cNvSpPr/>
            <p:nvPr/>
          </p:nvSpPr>
          <p:spPr>
            <a:xfrm rot="10800000">
              <a:off x="1643040" y="1369080"/>
              <a:ext cx="34920" cy="27360"/>
            </a:xfrm>
            <a:custGeom>
              <a:avLst/>
              <a:gdLst/>
              <a:ahLst/>
              <a:cxnLst/>
              <a:rect l="l" t="t" r="r" b="b"/>
              <a:pathLst>
                <a:path w="427" h="339">
                  <a:moveTo>
                    <a:pt x="167" y="1"/>
                  </a:moveTo>
                  <a:cubicBezTo>
                    <a:pt x="84" y="1"/>
                    <a:pt x="1" y="135"/>
                    <a:pt x="90" y="204"/>
                  </a:cubicBezTo>
                  <a:cubicBezTo>
                    <a:pt x="117" y="231"/>
                    <a:pt x="171" y="257"/>
                    <a:pt x="231" y="284"/>
                  </a:cubicBezTo>
                  <a:cubicBezTo>
                    <a:pt x="258" y="311"/>
                    <a:pt x="312" y="338"/>
                    <a:pt x="372" y="338"/>
                  </a:cubicBezTo>
                  <a:cubicBezTo>
                    <a:pt x="399" y="338"/>
                    <a:pt x="426" y="284"/>
                    <a:pt x="426" y="257"/>
                  </a:cubicBezTo>
                  <a:cubicBezTo>
                    <a:pt x="426" y="227"/>
                    <a:pt x="409" y="204"/>
                    <a:pt x="389" y="179"/>
                  </a:cubicBezTo>
                  <a:lnTo>
                    <a:pt x="389" y="179"/>
                  </a:lnTo>
                  <a:cubicBezTo>
                    <a:pt x="387" y="166"/>
                    <a:pt x="382" y="154"/>
                    <a:pt x="372" y="143"/>
                  </a:cubicBezTo>
                  <a:cubicBezTo>
                    <a:pt x="364" y="140"/>
                    <a:pt x="357" y="136"/>
                    <a:pt x="350" y="132"/>
                  </a:cubicBezTo>
                  <a:lnTo>
                    <a:pt x="350" y="132"/>
                  </a:lnTo>
                  <a:cubicBezTo>
                    <a:pt x="346" y="127"/>
                    <a:pt x="342" y="122"/>
                    <a:pt x="339" y="116"/>
                  </a:cubicBezTo>
                  <a:cubicBezTo>
                    <a:pt x="312" y="89"/>
                    <a:pt x="258" y="36"/>
                    <a:pt x="231" y="36"/>
                  </a:cubicBezTo>
                  <a:cubicBezTo>
                    <a:pt x="212" y="11"/>
                    <a:pt x="190" y="1"/>
                    <a:pt x="167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7" name="Google Shape;4187;p70"/>
            <p:cNvSpPr/>
            <p:nvPr/>
          </p:nvSpPr>
          <p:spPr>
            <a:xfrm rot="10800000">
              <a:off x="1514520" y="1281600"/>
              <a:ext cx="36000" cy="23040"/>
            </a:xfrm>
            <a:custGeom>
              <a:avLst/>
              <a:gdLst/>
              <a:ahLst/>
              <a:cxnLst/>
              <a:rect l="l" t="t" r="r" b="b"/>
              <a:pathLst>
                <a:path w="444" h="284">
                  <a:moveTo>
                    <a:pt x="82" y="0"/>
                  </a:moveTo>
                  <a:cubicBezTo>
                    <a:pt x="62" y="0"/>
                    <a:pt x="43" y="4"/>
                    <a:pt x="27" y="11"/>
                  </a:cubicBezTo>
                  <a:cubicBezTo>
                    <a:pt x="0" y="11"/>
                    <a:pt x="0" y="38"/>
                    <a:pt x="0" y="65"/>
                  </a:cubicBezTo>
                  <a:cubicBezTo>
                    <a:pt x="27" y="126"/>
                    <a:pt x="108" y="153"/>
                    <a:pt x="168" y="206"/>
                  </a:cubicBezTo>
                  <a:cubicBezTo>
                    <a:pt x="231" y="227"/>
                    <a:pt x="277" y="284"/>
                    <a:pt x="335" y="284"/>
                  </a:cubicBezTo>
                  <a:cubicBezTo>
                    <a:pt x="352" y="284"/>
                    <a:pt x="370" y="279"/>
                    <a:pt x="390" y="267"/>
                  </a:cubicBezTo>
                  <a:cubicBezTo>
                    <a:pt x="417" y="267"/>
                    <a:pt x="444" y="206"/>
                    <a:pt x="417" y="179"/>
                  </a:cubicBezTo>
                  <a:cubicBezTo>
                    <a:pt x="417" y="65"/>
                    <a:pt x="336" y="65"/>
                    <a:pt x="249" y="38"/>
                  </a:cubicBezTo>
                  <a:cubicBezTo>
                    <a:pt x="192" y="19"/>
                    <a:pt x="132" y="0"/>
                    <a:pt x="82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78" name="Google Shape;4188;p70"/>
            <p:cNvSpPr/>
            <p:nvPr/>
          </p:nvSpPr>
          <p:spPr>
            <a:xfrm rot="10800000">
              <a:off x="1625400" y="1255320"/>
              <a:ext cx="24840" cy="28800"/>
            </a:xfrm>
            <a:custGeom>
              <a:avLst/>
              <a:gdLst/>
              <a:ahLst/>
              <a:cxnLst/>
              <a:rect l="l" t="t" r="r" b="b"/>
              <a:pathLst>
                <a:path w="305" h="353">
                  <a:moveTo>
                    <a:pt x="142" y="15"/>
                  </a:moveTo>
                  <a:cubicBezTo>
                    <a:pt x="131" y="20"/>
                    <a:pt x="123" y="28"/>
                    <a:pt x="116" y="36"/>
                  </a:cubicBezTo>
                  <a:lnTo>
                    <a:pt x="116" y="36"/>
                  </a:lnTo>
                  <a:cubicBezTo>
                    <a:pt x="117" y="28"/>
                    <a:pt x="123" y="15"/>
                    <a:pt x="142" y="15"/>
                  </a:cubicBezTo>
                  <a:close/>
                  <a:moveTo>
                    <a:pt x="145" y="1"/>
                  </a:moveTo>
                  <a:cubicBezTo>
                    <a:pt x="130" y="1"/>
                    <a:pt x="117" y="19"/>
                    <a:pt x="115" y="37"/>
                  </a:cubicBezTo>
                  <a:lnTo>
                    <a:pt x="115" y="37"/>
                  </a:lnTo>
                  <a:cubicBezTo>
                    <a:pt x="87" y="72"/>
                    <a:pt x="83" y="128"/>
                    <a:pt x="61" y="149"/>
                  </a:cubicBezTo>
                  <a:cubicBezTo>
                    <a:pt x="1" y="237"/>
                    <a:pt x="34" y="351"/>
                    <a:pt x="142" y="351"/>
                  </a:cubicBezTo>
                  <a:cubicBezTo>
                    <a:pt x="147" y="352"/>
                    <a:pt x="153" y="352"/>
                    <a:pt x="158" y="352"/>
                  </a:cubicBezTo>
                  <a:cubicBezTo>
                    <a:pt x="301" y="352"/>
                    <a:pt x="304" y="22"/>
                    <a:pt x="167" y="13"/>
                  </a:cubicBezTo>
                  <a:lnTo>
                    <a:pt x="167" y="13"/>
                  </a:lnTo>
                  <a:cubicBezTo>
                    <a:pt x="160" y="4"/>
                    <a:pt x="152" y="1"/>
                    <a:pt x="145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79" name="Google Shape;4189;p70"/>
          <p:cNvGrpSpPr/>
          <p:nvPr/>
        </p:nvGrpSpPr>
        <p:grpSpPr>
          <a:xfrm>
            <a:off x="1796760" y="2631600"/>
            <a:ext cx="1690920" cy="791640"/>
            <a:chOff x="1796760" y="2631600"/>
            <a:chExt cx="1690920" cy="791640"/>
          </a:xfrm>
        </p:grpSpPr>
        <p:sp>
          <p:nvSpPr>
            <p:cNvPr id="1880" name="Google Shape;4190;p70"/>
            <p:cNvSpPr/>
            <p:nvPr/>
          </p:nvSpPr>
          <p:spPr>
            <a:xfrm>
              <a:off x="1796760" y="2631600"/>
              <a:ext cx="1690920" cy="791640"/>
            </a:xfrm>
            <a:custGeom>
              <a:avLst/>
              <a:gdLst/>
              <a:ahLst/>
              <a:cxnLst/>
              <a:rect l="l" t="t" r="r" b="b"/>
              <a:pathLst>
                <a:path w="17756" h="8317">
                  <a:moveTo>
                    <a:pt x="3341" y="1"/>
                  </a:moveTo>
                  <a:cubicBezTo>
                    <a:pt x="3252" y="1"/>
                    <a:pt x="3183" y="134"/>
                    <a:pt x="3280" y="209"/>
                  </a:cubicBezTo>
                  <a:cubicBezTo>
                    <a:pt x="3670" y="491"/>
                    <a:pt x="3865" y="793"/>
                    <a:pt x="4342" y="827"/>
                  </a:cubicBezTo>
                  <a:cubicBezTo>
                    <a:pt x="4419" y="832"/>
                    <a:pt x="4496" y="834"/>
                    <a:pt x="4572" y="834"/>
                  </a:cubicBezTo>
                  <a:cubicBezTo>
                    <a:pt x="4916" y="834"/>
                    <a:pt x="5253" y="793"/>
                    <a:pt x="5572" y="793"/>
                  </a:cubicBezTo>
                  <a:cubicBezTo>
                    <a:pt x="6076" y="793"/>
                    <a:pt x="6580" y="854"/>
                    <a:pt x="7084" y="881"/>
                  </a:cubicBezTo>
                  <a:cubicBezTo>
                    <a:pt x="8233" y="995"/>
                    <a:pt x="9382" y="1049"/>
                    <a:pt x="10558" y="1102"/>
                  </a:cubicBezTo>
                  <a:cubicBezTo>
                    <a:pt x="12265" y="1163"/>
                    <a:pt x="14228" y="1297"/>
                    <a:pt x="15713" y="2225"/>
                  </a:cubicBezTo>
                  <a:cubicBezTo>
                    <a:pt x="16439" y="2675"/>
                    <a:pt x="16775" y="3374"/>
                    <a:pt x="16553" y="4187"/>
                  </a:cubicBezTo>
                  <a:cubicBezTo>
                    <a:pt x="16190" y="5497"/>
                    <a:pt x="15068" y="6371"/>
                    <a:pt x="13892" y="6929"/>
                  </a:cubicBezTo>
                  <a:cubicBezTo>
                    <a:pt x="12288" y="7654"/>
                    <a:pt x="10472" y="7971"/>
                    <a:pt x="8662" y="7971"/>
                  </a:cubicBezTo>
                  <a:cubicBezTo>
                    <a:pt x="7249" y="7971"/>
                    <a:pt x="5839" y="7778"/>
                    <a:pt x="4537" y="7433"/>
                  </a:cubicBezTo>
                  <a:cubicBezTo>
                    <a:pt x="2998" y="7043"/>
                    <a:pt x="1204" y="6311"/>
                    <a:pt x="565" y="4718"/>
                  </a:cubicBezTo>
                  <a:cubicBezTo>
                    <a:pt x="229" y="3878"/>
                    <a:pt x="337" y="2782"/>
                    <a:pt x="955" y="2084"/>
                  </a:cubicBezTo>
                  <a:cubicBezTo>
                    <a:pt x="1486" y="1499"/>
                    <a:pt x="2326" y="1270"/>
                    <a:pt x="3052" y="934"/>
                  </a:cubicBezTo>
                  <a:cubicBezTo>
                    <a:pt x="3085" y="934"/>
                    <a:pt x="3085" y="881"/>
                    <a:pt x="3085" y="854"/>
                  </a:cubicBezTo>
                  <a:cubicBezTo>
                    <a:pt x="3052" y="713"/>
                    <a:pt x="3085" y="350"/>
                    <a:pt x="3085" y="155"/>
                  </a:cubicBezTo>
                  <a:cubicBezTo>
                    <a:pt x="3085" y="125"/>
                    <a:pt x="3063" y="109"/>
                    <a:pt x="3042" y="109"/>
                  </a:cubicBezTo>
                  <a:cubicBezTo>
                    <a:pt x="3020" y="109"/>
                    <a:pt x="2998" y="125"/>
                    <a:pt x="2998" y="155"/>
                  </a:cubicBezTo>
                  <a:cubicBezTo>
                    <a:pt x="2971" y="235"/>
                    <a:pt x="2944" y="793"/>
                    <a:pt x="2830" y="827"/>
                  </a:cubicBezTo>
                  <a:cubicBezTo>
                    <a:pt x="2608" y="907"/>
                    <a:pt x="2353" y="995"/>
                    <a:pt x="2131" y="1102"/>
                  </a:cubicBezTo>
                  <a:cubicBezTo>
                    <a:pt x="1654" y="1331"/>
                    <a:pt x="1177" y="1553"/>
                    <a:pt x="787" y="1942"/>
                  </a:cubicBezTo>
                  <a:cubicBezTo>
                    <a:pt x="61" y="2641"/>
                    <a:pt x="1" y="3851"/>
                    <a:pt x="310" y="4772"/>
                  </a:cubicBezTo>
                  <a:cubicBezTo>
                    <a:pt x="1036" y="6929"/>
                    <a:pt x="3838" y="7682"/>
                    <a:pt x="5800" y="8051"/>
                  </a:cubicBezTo>
                  <a:cubicBezTo>
                    <a:pt x="6753" y="8223"/>
                    <a:pt x="7748" y="8317"/>
                    <a:pt x="8750" y="8317"/>
                  </a:cubicBezTo>
                  <a:cubicBezTo>
                    <a:pt x="10688" y="8317"/>
                    <a:pt x="12650" y="7966"/>
                    <a:pt x="14369" y="7151"/>
                  </a:cubicBezTo>
                  <a:cubicBezTo>
                    <a:pt x="15794" y="6479"/>
                    <a:pt x="17756" y="4382"/>
                    <a:pt x="16660" y="2702"/>
                  </a:cubicBezTo>
                  <a:cubicBezTo>
                    <a:pt x="16217" y="2030"/>
                    <a:pt x="15377" y="1694"/>
                    <a:pt x="14644" y="1438"/>
                  </a:cubicBezTo>
                  <a:cubicBezTo>
                    <a:pt x="13670" y="1129"/>
                    <a:pt x="12628" y="1022"/>
                    <a:pt x="11620" y="907"/>
                  </a:cubicBezTo>
                  <a:cubicBezTo>
                    <a:pt x="10673" y="827"/>
                    <a:pt x="9718" y="854"/>
                    <a:pt x="8798" y="793"/>
                  </a:cubicBezTo>
                  <a:cubicBezTo>
                    <a:pt x="7790" y="713"/>
                    <a:pt x="6808" y="571"/>
                    <a:pt x="5800" y="545"/>
                  </a:cubicBezTo>
                  <a:cubicBezTo>
                    <a:pt x="5709" y="539"/>
                    <a:pt x="5618" y="537"/>
                    <a:pt x="5527" y="537"/>
                  </a:cubicBezTo>
                  <a:cubicBezTo>
                    <a:pt x="5140" y="537"/>
                    <a:pt x="4750" y="577"/>
                    <a:pt x="4342" y="598"/>
                  </a:cubicBezTo>
                  <a:cubicBezTo>
                    <a:pt x="3979" y="598"/>
                    <a:pt x="3670" y="209"/>
                    <a:pt x="3388" y="14"/>
                  </a:cubicBezTo>
                  <a:cubicBezTo>
                    <a:pt x="3372" y="5"/>
                    <a:pt x="3356" y="1"/>
                    <a:pt x="334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1" name="Google Shape;4191;p70"/>
            <p:cNvSpPr/>
            <p:nvPr/>
          </p:nvSpPr>
          <p:spPr>
            <a:xfrm>
              <a:off x="3285000" y="3216240"/>
              <a:ext cx="137520" cy="104760"/>
            </a:xfrm>
            <a:custGeom>
              <a:avLst/>
              <a:gdLst/>
              <a:ahLst/>
              <a:cxnLst/>
              <a:rect l="l" t="t" r="r" b="b"/>
              <a:pathLst>
                <a:path w="1448" h="1102">
                  <a:moveTo>
                    <a:pt x="1270" y="1"/>
                  </a:moveTo>
                  <a:cubicBezTo>
                    <a:pt x="1258" y="1"/>
                    <a:pt x="1247" y="2"/>
                    <a:pt x="1237" y="6"/>
                  </a:cubicBezTo>
                  <a:cubicBezTo>
                    <a:pt x="1035" y="120"/>
                    <a:pt x="867" y="315"/>
                    <a:pt x="699" y="483"/>
                  </a:cubicBezTo>
                  <a:cubicBezTo>
                    <a:pt x="505" y="678"/>
                    <a:pt x="256" y="846"/>
                    <a:pt x="61" y="1014"/>
                  </a:cubicBezTo>
                  <a:cubicBezTo>
                    <a:pt x="1" y="1041"/>
                    <a:pt x="61" y="1101"/>
                    <a:pt x="115" y="1101"/>
                  </a:cubicBezTo>
                  <a:cubicBezTo>
                    <a:pt x="337" y="1041"/>
                    <a:pt x="565" y="906"/>
                    <a:pt x="733" y="765"/>
                  </a:cubicBezTo>
                  <a:cubicBezTo>
                    <a:pt x="955" y="570"/>
                    <a:pt x="1203" y="369"/>
                    <a:pt x="1371" y="147"/>
                  </a:cubicBezTo>
                  <a:cubicBezTo>
                    <a:pt x="1448" y="76"/>
                    <a:pt x="1350" y="1"/>
                    <a:pt x="127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2" name="Google Shape;4192;p70"/>
            <p:cNvSpPr/>
            <p:nvPr/>
          </p:nvSpPr>
          <p:spPr>
            <a:xfrm>
              <a:off x="3406320" y="3243960"/>
              <a:ext cx="37800" cy="43560"/>
            </a:xfrm>
            <a:custGeom>
              <a:avLst/>
              <a:gdLst/>
              <a:ahLst/>
              <a:cxnLst/>
              <a:rect l="l" t="t" r="r" b="b"/>
              <a:pathLst>
                <a:path w="399" h="462">
                  <a:moveTo>
                    <a:pt x="305" y="0"/>
                  </a:moveTo>
                  <a:cubicBezTo>
                    <a:pt x="289" y="0"/>
                    <a:pt x="274" y="7"/>
                    <a:pt x="264" y="22"/>
                  </a:cubicBezTo>
                  <a:cubicBezTo>
                    <a:pt x="184" y="136"/>
                    <a:pt x="96" y="244"/>
                    <a:pt x="43" y="358"/>
                  </a:cubicBezTo>
                  <a:cubicBezTo>
                    <a:pt x="1" y="400"/>
                    <a:pt x="57" y="462"/>
                    <a:pt x="112" y="462"/>
                  </a:cubicBezTo>
                  <a:cubicBezTo>
                    <a:pt x="128" y="462"/>
                    <a:pt x="144" y="457"/>
                    <a:pt x="157" y="445"/>
                  </a:cubicBezTo>
                  <a:cubicBezTo>
                    <a:pt x="238" y="331"/>
                    <a:pt x="325" y="217"/>
                    <a:pt x="379" y="109"/>
                  </a:cubicBezTo>
                  <a:cubicBezTo>
                    <a:pt x="398" y="46"/>
                    <a:pt x="347" y="0"/>
                    <a:pt x="30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83" name="Google Shape;4193;p70"/>
          <p:cNvGrpSpPr/>
          <p:nvPr/>
        </p:nvGrpSpPr>
        <p:grpSpPr>
          <a:xfrm>
            <a:off x="1111680" y="3651480"/>
            <a:ext cx="1206720" cy="915840"/>
            <a:chOff x="1111680" y="3651480"/>
            <a:chExt cx="1206720" cy="915840"/>
          </a:xfrm>
        </p:grpSpPr>
        <p:sp>
          <p:nvSpPr>
            <p:cNvPr id="1884" name="Google Shape;4194;p70"/>
            <p:cNvSpPr/>
            <p:nvPr/>
          </p:nvSpPr>
          <p:spPr>
            <a:xfrm>
              <a:off x="1111680" y="3651480"/>
              <a:ext cx="1206720" cy="689400"/>
            </a:xfrm>
            <a:custGeom>
              <a:avLst/>
              <a:gdLst/>
              <a:ahLst/>
              <a:cxnLst/>
              <a:rect l="l" t="t" r="r" b="b"/>
              <a:pathLst>
                <a:path w="14537" h="8307">
                  <a:moveTo>
                    <a:pt x="2698" y="321"/>
                  </a:moveTo>
                  <a:cubicBezTo>
                    <a:pt x="3055" y="594"/>
                    <a:pt x="3450" y="1001"/>
                    <a:pt x="3891" y="1001"/>
                  </a:cubicBezTo>
                  <a:cubicBezTo>
                    <a:pt x="4174" y="974"/>
                    <a:pt x="4429" y="860"/>
                    <a:pt x="4678" y="860"/>
                  </a:cubicBezTo>
                  <a:cubicBezTo>
                    <a:pt x="4740" y="856"/>
                    <a:pt x="4803" y="855"/>
                    <a:pt x="4867" y="855"/>
                  </a:cubicBezTo>
                  <a:cubicBezTo>
                    <a:pt x="5293" y="855"/>
                    <a:pt x="5748" y="924"/>
                    <a:pt x="6163" y="947"/>
                  </a:cubicBezTo>
                  <a:cubicBezTo>
                    <a:pt x="7453" y="1088"/>
                    <a:pt x="8764" y="1283"/>
                    <a:pt x="10027" y="1478"/>
                  </a:cubicBezTo>
                  <a:cubicBezTo>
                    <a:pt x="11008" y="1619"/>
                    <a:pt x="12016" y="1841"/>
                    <a:pt x="12829" y="2399"/>
                  </a:cubicBezTo>
                  <a:cubicBezTo>
                    <a:pt x="13777" y="3044"/>
                    <a:pt x="14086" y="4361"/>
                    <a:pt x="13636" y="5396"/>
                  </a:cubicBezTo>
                  <a:cubicBezTo>
                    <a:pt x="13051" y="6686"/>
                    <a:pt x="11344" y="7190"/>
                    <a:pt x="10108" y="7553"/>
                  </a:cubicBezTo>
                  <a:cubicBezTo>
                    <a:pt x="8964" y="7873"/>
                    <a:pt x="7768" y="8015"/>
                    <a:pt x="6566" y="8015"/>
                  </a:cubicBezTo>
                  <a:cubicBezTo>
                    <a:pt x="5975" y="8015"/>
                    <a:pt x="5381" y="7980"/>
                    <a:pt x="4792" y="7916"/>
                  </a:cubicBezTo>
                  <a:cubicBezTo>
                    <a:pt x="3421" y="7775"/>
                    <a:pt x="2104" y="7217"/>
                    <a:pt x="1176" y="6155"/>
                  </a:cubicBezTo>
                  <a:cubicBezTo>
                    <a:pt x="168" y="5033"/>
                    <a:pt x="229" y="3548"/>
                    <a:pt x="1008" y="2345"/>
                  </a:cubicBezTo>
                  <a:cubicBezTo>
                    <a:pt x="1371" y="1727"/>
                    <a:pt x="1989" y="1169"/>
                    <a:pt x="2715" y="1088"/>
                  </a:cubicBezTo>
                  <a:cubicBezTo>
                    <a:pt x="2803" y="1055"/>
                    <a:pt x="2856" y="1001"/>
                    <a:pt x="2830" y="887"/>
                  </a:cubicBezTo>
                  <a:cubicBezTo>
                    <a:pt x="2810" y="704"/>
                    <a:pt x="2743" y="517"/>
                    <a:pt x="2698" y="321"/>
                  </a:cubicBezTo>
                  <a:close/>
                  <a:moveTo>
                    <a:pt x="2606" y="1"/>
                  </a:moveTo>
                  <a:cubicBezTo>
                    <a:pt x="2572" y="1"/>
                    <a:pt x="2542" y="22"/>
                    <a:pt x="2524" y="53"/>
                  </a:cubicBezTo>
                  <a:lnTo>
                    <a:pt x="2524" y="53"/>
                  </a:lnTo>
                  <a:cubicBezTo>
                    <a:pt x="2506" y="63"/>
                    <a:pt x="2494" y="81"/>
                    <a:pt x="2494" y="107"/>
                  </a:cubicBezTo>
                  <a:cubicBezTo>
                    <a:pt x="2517" y="343"/>
                    <a:pt x="2540" y="585"/>
                    <a:pt x="2567" y="827"/>
                  </a:cubicBezTo>
                  <a:lnTo>
                    <a:pt x="2567" y="827"/>
                  </a:lnTo>
                  <a:cubicBezTo>
                    <a:pt x="1532" y="1011"/>
                    <a:pt x="822" y="1971"/>
                    <a:pt x="424" y="2876"/>
                  </a:cubicBezTo>
                  <a:cubicBezTo>
                    <a:pt x="0" y="3857"/>
                    <a:pt x="88" y="4919"/>
                    <a:pt x="645" y="5846"/>
                  </a:cubicBezTo>
                  <a:cubicBezTo>
                    <a:pt x="1803" y="7816"/>
                    <a:pt x="4213" y="8307"/>
                    <a:pt x="6389" y="8307"/>
                  </a:cubicBezTo>
                  <a:cubicBezTo>
                    <a:pt x="6841" y="8307"/>
                    <a:pt x="7283" y="8286"/>
                    <a:pt x="7702" y="8252"/>
                  </a:cubicBezTo>
                  <a:cubicBezTo>
                    <a:pt x="9187" y="8145"/>
                    <a:pt x="10672" y="7836"/>
                    <a:pt x="12016" y="7217"/>
                  </a:cubicBezTo>
                  <a:cubicBezTo>
                    <a:pt x="13051" y="6767"/>
                    <a:pt x="14006" y="5987"/>
                    <a:pt x="14174" y="4838"/>
                  </a:cubicBezTo>
                  <a:cubicBezTo>
                    <a:pt x="14536" y="2795"/>
                    <a:pt x="12829" y="1727"/>
                    <a:pt x="11062" y="1337"/>
                  </a:cubicBezTo>
                  <a:cubicBezTo>
                    <a:pt x="9973" y="1088"/>
                    <a:pt x="8797" y="974"/>
                    <a:pt x="7675" y="833"/>
                  </a:cubicBezTo>
                  <a:cubicBezTo>
                    <a:pt x="6667" y="692"/>
                    <a:pt x="5686" y="611"/>
                    <a:pt x="4678" y="584"/>
                  </a:cubicBezTo>
                  <a:cubicBezTo>
                    <a:pt x="4660" y="582"/>
                    <a:pt x="4642" y="581"/>
                    <a:pt x="4624" y="581"/>
                  </a:cubicBezTo>
                  <a:cubicBezTo>
                    <a:pt x="4398" y="581"/>
                    <a:pt x="4136" y="719"/>
                    <a:pt x="3896" y="719"/>
                  </a:cubicBezTo>
                  <a:cubicBezTo>
                    <a:pt x="3818" y="719"/>
                    <a:pt x="3741" y="704"/>
                    <a:pt x="3670" y="665"/>
                  </a:cubicBezTo>
                  <a:cubicBezTo>
                    <a:pt x="3307" y="497"/>
                    <a:pt x="3024" y="215"/>
                    <a:pt x="2662" y="20"/>
                  </a:cubicBezTo>
                  <a:cubicBezTo>
                    <a:pt x="2643" y="6"/>
                    <a:pt x="2624" y="1"/>
                    <a:pt x="2606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5" name="Google Shape;4195;p70"/>
            <p:cNvSpPr/>
            <p:nvPr/>
          </p:nvSpPr>
          <p:spPr>
            <a:xfrm>
              <a:off x="2172240" y="4306320"/>
              <a:ext cx="108720" cy="74160"/>
            </a:xfrm>
            <a:custGeom>
              <a:avLst/>
              <a:gdLst/>
              <a:ahLst/>
              <a:cxnLst/>
              <a:rect l="l" t="t" r="r" b="b"/>
              <a:pathLst>
                <a:path w="1314" h="899">
                  <a:moveTo>
                    <a:pt x="1178" y="1"/>
                  </a:moveTo>
                  <a:cubicBezTo>
                    <a:pt x="1169" y="1"/>
                    <a:pt x="1160" y="2"/>
                    <a:pt x="1150" y="4"/>
                  </a:cubicBezTo>
                  <a:cubicBezTo>
                    <a:pt x="955" y="58"/>
                    <a:pt x="787" y="199"/>
                    <a:pt x="619" y="340"/>
                  </a:cubicBezTo>
                  <a:cubicBezTo>
                    <a:pt x="451" y="508"/>
                    <a:pt x="256" y="649"/>
                    <a:pt x="61" y="791"/>
                  </a:cubicBezTo>
                  <a:cubicBezTo>
                    <a:pt x="1" y="817"/>
                    <a:pt x="28" y="898"/>
                    <a:pt x="115" y="898"/>
                  </a:cubicBezTo>
                  <a:cubicBezTo>
                    <a:pt x="310" y="871"/>
                    <a:pt x="505" y="730"/>
                    <a:pt x="673" y="623"/>
                  </a:cubicBezTo>
                  <a:cubicBezTo>
                    <a:pt x="868" y="481"/>
                    <a:pt x="1096" y="367"/>
                    <a:pt x="1264" y="172"/>
                  </a:cubicBezTo>
                  <a:cubicBezTo>
                    <a:pt x="1314" y="123"/>
                    <a:pt x="1273" y="1"/>
                    <a:pt x="117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6" name="Google Shape;4196;p70"/>
            <p:cNvSpPr/>
            <p:nvPr/>
          </p:nvSpPr>
          <p:spPr>
            <a:xfrm>
              <a:off x="2268720" y="4327920"/>
              <a:ext cx="37440" cy="33120"/>
            </a:xfrm>
            <a:custGeom>
              <a:avLst/>
              <a:gdLst/>
              <a:ahLst/>
              <a:cxnLst/>
              <a:rect l="l" t="t" r="r" b="b"/>
              <a:pathLst>
                <a:path w="457" h="401">
                  <a:moveTo>
                    <a:pt x="374" y="1"/>
                  </a:moveTo>
                  <a:cubicBezTo>
                    <a:pt x="356" y="1"/>
                    <a:pt x="338" y="8"/>
                    <a:pt x="323" y="26"/>
                  </a:cubicBezTo>
                  <a:cubicBezTo>
                    <a:pt x="269" y="106"/>
                    <a:pt x="182" y="194"/>
                    <a:pt x="75" y="247"/>
                  </a:cubicBezTo>
                  <a:cubicBezTo>
                    <a:pt x="1" y="293"/>
                    <a:pt x="52" y="400"/>
                    <a:pt x="118" y="400"/>
                  </a:cubicBezTo>
                  <a:cubicBezTo>
                    <a:pt x="130" y="400"/>
                    <a:pt x="143" y="397"/>
                    <a:pt x="155" y="388"/>
                  </a:cubicBezTo>
                  <a:cubicBezTo>
                    <a:pt x="296" y="335"/>
                    <a:pt x="377" y="247"/>
                    <a:pt x="437" y="106"/>
                  </a:cubicBezTo>
                  <a:cubicBezTo>
                    <a:pt x="457" y="48"/>
                    <a:pt x="417" y="1"/>
                    <a:pt x="37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7" name="Google Shape;4197;p70"/>
            <p:cNvSpPr/>
            <p:nvPr/>
          </p:nvSpPr>
          <p:spPr>
            <a:xfrm>
              <a:off x="2055960" y="4443840"/>
              <a:ext cx="57600" cy="28800"/>
            </a:xfrm>
            <a:custGeom>
              <a:avLst/>
              <a:gdLst/>
              <a:ahLst/>
              <a:cxnLst/>
              <a:rect l="l" t="t" r="r" b="b"/>
              <a:pathLst>
                <a:path w="700" h="349">
                  <a:moveTo>
                    <a:pt x="336" y="0"/>
                  </a:moveTo>
                  <a:cubicBezTo>
                    <a:pt x="282" y="27"/>
                    <a:pt x="222" y="27"/>
                    <a:pt x="195" y="27"/>
                  </a:cubicBezTo>
                  <a:cubicBezTo>
                    <a:pt x="141" y="54"/>
                    <a:pt x="141" y="81"/>
                    <a:pt x="114" y="115"/>
                  </a:cubicBezTo>
                  <a:cubicBezTo>
                    <a:pt x="0" y="195"/>
                    <a:pt x="27" y="310"/>
                    <a:pt x="168" y="336"/>
                  </a:cubicBezTo>
                  <a:cubicBezTo>
                    <a:pt x="186" y="336"/>
                    <a:pt x="192" y="348"/>
                    <a:pt x="210" y="348"/>
                  </a:cubicBezTo>
                  <a:cubicBezTo>
                    <a:pt x="219" y="348"/>
                    <a:pt x="231" y="345"/>
                    <a:pt x="249" y="336"/>
                  </a:cubicBezTo>
                  <a:cubicBezTo>
                    <a:pt x="282" y="336"/>
                    <a:pt x="336" y="336"/>
                    <a:pt x="363" y="310"/>
                  </a:cubicBezTo>
                  <a:cubicBezTo>
                    <a:pt x="450" y="283"/>
                    <a:pt x="504" y="249"/>
                    <a:pt x="585" y="222"/>
                  </a:cubicBezTo>
                  <a:cubicBezTo>
                    <a:pt x="699" y="168"/>
                    <a:pt x="645" y="0"/>
                    <a:pt x="531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8" name="Google Shape;4198;p70"/>
            <p:cNvSpPr/>
            <p:nvPr/>
          </p:nvSpPr>
          <p:spPr>
            <a:xfrm>
              <a:off x="1902600" y="4483440"/>
              <a:ext cx="43560" cy="29880"/>
            </a:xfrm>
            <a:custGeom>
              <a:avLst/>
              <a:gdLst/>
              <a:ahLst/>
              <a:cxnLst/>
              <a:rect l="l" t="t" r="r" b="b"/>
              <a:pathLst>
                <a:path w="531" h="364">
                  <a:moveTo>
                    <a:pt x="282" y="1"/>
                  </a:moveTo>
                  <a:cubicBezTo>
                    <a:pt x="168" y="1"/>
                    <a:pt x="27" y="54"/>
                    <a:pt x="0" y="169"/>
                  </a:cubicBezTo>
                  <a:cubicBezTo>
                    <a:pt x="0" y="276"/>
                    <a:pt x="81" y="364"/>
                    <a:pt x="195" y="364"/>
                  </a:cubicBezTo>
                  <a:cubicBezTo>
                    <a:pt x="222" y="337"/>
                    <a:pt x="249" y="337"/>
                    <a:pt x="282" y="310"/>
                  </a:cubicBezTo>
                  <a:lnTo>
                    <a:pt x="309" y="310"/>
                  </a:lnTo>
                  <a:lnTo>
                    <a:pt x="336" y="276"/>
                  </a:lnTo>
                  <a:lnTo>
                    <a:pt x="390" y="276"/>
                  </a:lnTo>
                  <a:cubicBezTo>
                    <a:pt x="450" y="249"/>
                    <a:pt x="477" y="249"/>
                    <a:pt x="504" y="222"/>
                  </a:cubicBezTo>
                  <a:cubicBezTo>
                    <a:pt x="531" y="196"/>
                    <a:pt x="531" y="142"/>
                    <a:pt x="531" y="81"/>
                  </a:cubicBezTo>
                  <a:cubicBezTo>
                    <a:pt x="477" y="1"/>
                    <a:pt x="363" y="1"/>
                    <a:pt x="28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89" name="Google Shape;4199;p70"/>
            <p:cNvSpPr/>
            <p:nvPr/>
          </p:nvSpPr>
          <p:spPr>
            <a:xfrm>
              <a:off x="1970280" y="4392000"/>
              <a:ext cx="27720" cy="38160"/>
            </a:xfrm>
            <a:custGeom>
              <a:avLst/>
              <a:gdLst/>
              <a:ahLst/>
              <a:cxnLst/>
              <a:rect l="l" t="t" r="r" b="b"/>
              <a:pathLst>
                <a:path w="337" h="464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108" y="7"/>
                    <a:pt x="108" y="16"/>
                    <a:pt x="103" y="23"/>
                  </a:cubicBezTo>
                  <a:lnTo>
                    <a:pt x="103" y="23"/>
                  </a:lnTo>
                  <a:cubicBezTo>
                    <a:pt x="97" y="26"/>
                    <a:pt x="91" y="30"/>
                    <a:pt x="86" y="34"/>
                  </a:cubicBezTo>
                  <a:lnTo>
                    <a:pt x="86" y="34"/>
                  </a:lnTo>
                  <a:cubicBezTo>
                    <a:pt x="85" y="34"/>
                    <a:pt x="83" y="34"/>
                    <a:pt x="81" y="34"/>
                  </a:cubicBezTo>
                  <a:cubicBezTo>
                    <a:pt x="81" y="35"/>
                    <a:pt x="81" y="37"/>
                    <a:pt x="81" y="38"/>
                  </a:cubicBezTo>
                  <a:lnTo>
                    <a:pt x="81" y="38"/>
                  </a:lnTo>
                  <a:cubicBezTo>
                    <a:pt x="41" y="70"/>
                    <a:pt x="27" y="117"/>
                    <a:pt x="27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75" y="446"/>
                    <a:pt x="110" y="463"/>
                    <a:pt x="146" y="463"/>
                  </a:cubicBezTo>
                  <a:cubicBezTo>
                    <a:pt x="201" y="463"/>
                    <a:pt x="259" y="423"/>
                    <a:pt x="276" y="370"/>
                  </a:cubicBezTo>
                  <a:cubicBezTo>
                    <a:pt x="309" y="343"/>
                    <a:pt x="309" y="289"/>
                    <a:pt x="309" y="236"/>
                  </a:cubicBezTo>
                  <a:cubicBezTo>
                    <a:pt x="336" y="175"/>
                    <a:pt x="309" y="121"/>
                    <a:pt x="309" y="95"/>
                  </a:cubicBezTo>
                  <a:cubicBezTo>
                    <a:pt x="276" y="68"/>
                    <a:pt x="276" y="34"/>
                    <a:pt x="249" y="34"/>
                  </a:cubicBezTo>
                  <a:cubicBezTo>
                    <a:pt x="276" y="68"/>
                    <a:pt x="276" y="68"/>
                    <a:pt x="276" y="121"/>
                  </a:cubicBezTo>
                  <a:cubicBezTo>
                    <a:pt x="276" y="49"/>
                    <a:pt x="221" y="0"/>
                    <a:pt x="15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0" name="Google Shape;4200;p70"/>
            <p:cNvSpPr/>
            <p:nvPr/>
          </p:nvSpPr>
          <p:spPr>
            <a:xfrm>
              <a:off x="2012040" y="4527720"/>
              <a:ext cx="28800" cy="39600"/>
            </a:xfrm>
            <a:custGeom>
              <a:avLst/>
              <a:gdLst/>
              <a:ahLst/>
              <a:cxnLst/>
              <a:rect l="l" t="t" r="r" b="b"/>
              <a:pathLst>
                <a:path w="352" h="482">
                  <a:moveTo>
                    <a:pt x="54" y="1"/>
                  </a:moveTo>
                  <a:cubicBezTo>
                    <a:pt x="27" y="1"/>
                    <a:pt x="0" y="27"/>
                    <a:pt x="0" y="54"/>
                  </a:cubicBezTo>
                  <a:cubicBezTo>
                    <a:pt x="0" y="115"/>
                    <a:pt x="27" y="169"/>
                    <a:pt x="27" y="195"/>
                  </a:cubicBezTo>
                  <a:cubicBezTo>
                    <a:pt x="54" y="283"/>
                    <a:pt x="54" y="337"/>
                    <a:pt x="81" y="390"/>
                  </a:cubicBezTo>
                  <a:cubicBezTo>
                    <a:pt x="93" y="452"/>
                    <a:pt x="148" y="481"/>
                    <a:pt x="204" y="481"/>
                  </a:cubicBezTo>
                  <a:cubicBezTo>
                    <a:pt x="277" y="481"/>
                    <a:pt x="351" y="431"/>
                    <a:pt x="336" y="337"/>
                  </a:cubicBezTo>
                  <a:cubicBezTo>
                    <a:pt x="336" y="249"/>
                    <a:pt x="276" y="195"/>
                    <a:pt x="222" y="115"/>
                  </a:cubicBezTo>
                  <a:cubicBezTo>
                    <a:pt x="195" y="54"/>
                    <a:pt x="108" y="1"/>
                    <a:pt x="5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1" name="Google Shape;4201;p70"/>
            <p:cNvSpPr/>
            <p:nvPr/>
          </p:nvSpPr>
          <p:spPr>
            <a:xfrm>
              <a:off x="2032560" y="4392720"/>
              <a:ext cx="25560" cy="36000"/>
            </a:xfrm>
            <a:custGeom>
              <a:avLst/>
              <a:gdLst/>
              <a:ahLst/>
              <a:cxnLst/>
              <a:rect l="l" t="t" r="r" b="b"/>
              <a:pathLst>
                <a:path w="310" h="438">
                  <a:moveTo>
                    <a:pt x="229" y="0"/>
                  </a:moveTo>
                  <a:cubicBezTo>
                    <a:pt x="142" y="27"/>
                    <a:pt x="115" y="114"/>
                    <a:pt x="88" y="195"/>
                  </a:cubicBezTo>
                  <a:cubicBezTo>
                    <a:pt x="61" y="256"/>
                    <a:pt x="1" y="363"/>
                    <a:pt x="88" y="424"/>
                  </a:cubicBezTo>
                  <a:cubicBezTo>
                    <a:pt x="108" y="433"/>
                    <a:pt x="125" y="437"/>
                    <a:pt x="141" y="437"/>
                  </a:cubicBezTo>
                  <a:cubicBezTo>
                    <a:pt x="215" y="437"/>
                    <a:pt x="256" y="349"/>
                    <a:pt x="256" y="282"/>
                  </a:cubicBezTo>
                  <a:cubicBezTo>
                    <a:pt x="283" y="256"/>
                    <a:pt x="283" y="195"/>
                    <a:pt x="283" y="168"/>
                  </a:cubicBezTo>
                  <a:cubicBezTo>
                    <a:pt x="283" y="141"/>
                    <a:pt x="310" y="88"/>
                    <a:pt x="283" y="61"/>
                  </a:cubicBezTo>
                  <a:cubicBezTo>
                    <a:pt x="283" y="27"/>
                    <a:pt x="256" y="0"/>
                    <a:pt x="229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2" name="Google Shape;4202;p70"/>
            <p:cNvSpPr/>
            <p:nvPr/>
          </p:nvSpPr>
          <p:spPr>
            <a:xfrm>
              <a:off x="1923120" y="4422600"/>
              <a:ext cx="34920" cy="27720"/>
            </a:xfrm>
            <a:custGeom>
              <a:avLst/>
              <a:gdLst/>
              <a:ahLst/>
              <a:cxnLst/>
              <a:rect l="l" t="t" r="r" b="b"/>
              <a:pathLst>
                <a:path w="427" h="339">
                  <a:moveTo>
                    <a:pt x="167" y="1"/>
                  </a:moveTo>
                  <a:cubicBezTo>
                    <a:pt x="84" y="1"/>
                    <a:pt x="1" y="135"/>
                    <a:pt x="90" y="204"/>
                  </a:cubicBezTo>
                  <a:cubicBezTo>
                    <a:pt x="117" y="231"/>
                    <a:pt x="171" y="257"/>
                    <a:pt x="231" y="284"/>
                  </a:cubicBezTo>
                  <a:cubicBezTo>
                    <a:pt x="258" y="311"/>
                    <a:pt x="312" y="338"/>
                    <a:pt x="372" y="338"/>
                  </a:cubicBezTo>
                  <a:cubicBezTo>
                    <a:pt x="399" y="338"/>
                    <a:pt x="426" y="284"/>
                    <a:pt x="426" y="257"/>
                  </a:cubicBezTo>
                  <a:cubicBezTo>
                    <a:pt x="426" y="227"/>
                    <a:pt x="409" y="204"/>
                    <a:pt x="389" y="179"/>
                  </a:cubicBezTo>
                  <a:lnTo>
                    <a:pt x="389" y="179"/>
                  </a:lnTo>
                  <a:cubicBezTo>
                    <a:pt x="387" y="166"/>
                    <a:pt x="382" y="154"/>
                    <a:pt x="372" y="143"/>
                  </a:cubicBezTo>
                  <a:cubicBezTo>
                    <a:pt x="364" y="140"/>
                    <a:pt x="357" y="136"/>
                    <a:pt x="350" y="132"/>
                  </a:cubicBezTo>
                  <a:lnTo>
                    <a:pt x="350" y="132"/>
                  </a:lnTo>
                  <a:cubicBezTo>
                    <a:pt x="346" y="127"/>
                    <a:pt x="342" y="122"/>
                    <a:pt x="339" y="116"/>
                  </a:cubicBezTo>
                  <a:cubicBezTo>
                    <a:pt x="312" y="89"/>
                    <a:pt x="258" y="36"/>
                    <a:pt x="231" y="36"/>
                  </a:cubicBezTo>
                  <a:cubicBezTo>
                    <a:pt x="212" y="11"/>
                    <a:pt x="190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3" name="Google Shape;4203;p70"/>
            <p:cNvSpPr/>
            <p:nvPr/>
          </p:nvSpPr>
          <p:spPr>
            <a:xfrm>
              <a:off x="2051640" y="4515120"/>
              <a:ext cx="36360" cy="23400"/>
            </a:xfrm>
            <a:custGeom>
              <a:avLst/>
              <a:gdLst/>
              <a:ahLst/>
              <a:cxnLst/>
              <a:rect l="l" t="t" r="r" b="b"/>
              <a:pathLst>
                <a:path w="444" h="284">
                  <a:moveTo>
                    <a:pt x="82" y="0"/>
                  </a:moveTo>
                  <a:cubicBezTo>
                    <a:pt x="62" y="0"/>
                    <a:pt x="43" y="4"/>
                    <a:pt x="27" y="11"/>
                  </a:cubicBezTo>
                  <a:cubicBezTo>
                    <a:pt x="0" y="11"/>
                    <a:pt x="0" y="38"/>
                    <a:pt x="0" y="65"/>
                  </a:cubicBezTo>
                  <a:cubicBezTo>
                    <a:pt x="27" y="126"/>
                    <a:pt x="108" y="153"/>
                    <a:pt x="168" y="206"/>
                  </a:cubicBezTo>
                  <a:cubicBezTo>
                    <a:pt x="231" y="227"/>
                    <a:pt x="277" y="284"/>
                    <a:pt x="335" y="284"/>
                  </a:cubicBezTo>
                  <a:cubicBezTo>
                    <a:pt x="352" y="284"/>
                    <a:pt x="370" y="279"/>
                    <a:pt x="390" y="267"/>
                  </a:cubicBezTo>
                  <a:cubicBezTo>
                    <a:pt x="417" y="267"/>
                    <a:pt x="444" y="206"/>
                    <a:pt x="417" y="179"/>
                  </a:cubicBezTo>
                  <a:cubicBezTo>
                    <a:pt x="417" y="65"/>
                    <a:pt x="336" y="65"/>
                    <a:pt x="249" y="38"/>
                  </a:cubicBezTo>
                  <a:cubicBezTo>
                    <a:pt x="192" y="19"/>
                    <a:pt x="132" y="0"/>
                    <a:pt x="8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4" name="Google Shape;4204;p70"/>
            <p:cNvSpPr/>
            <p:nvPr/>
          </p:nvSpPr>
          <p:spPr>
            <a:xfrm>
              <a:off x="1951200" y="4536000"/>
              <a:ext cx="24840" cy="28800"/>
            </a:xfrm>
            <a:custGeom>
              <a:avLst/>
              <a:gdLst/>
              <a:ahLst/>
              <a:cxnLst/>
              <a:rect l="l" t="t" r="r" b="b"/>
              <a:pathLst>
                <a:path w="305" h="353">
                  <a:moveTo>
                    <a:pt x="142" y="15"/>
                  </a:moveTo>
                  <a:cubicBezTo>
                    <a:pt x="131" y="20"/>
                    <a:pt x="123" y="28"/>
                    <a:pt x="116" y="36"/>
                  </a:cubicBezTo>
                  <a:lnTo>
                    <a:pt x="116" y="36"/>
                  </a:lnTo>
                  <a:cubicBezTo>
                    <a:pt x="117" y="28"/>
                    <a:pt x="123" y="15"/>
                    <a:pt x="142" y="15"/>
                  </a:cubicBezTo>
                  <a:close/>
                  <a:moveTo>
                    <a:pt x="145" y="1"/>
                  </a:moveTo>
                  <a:cubicBezTo>
                    <a:pt x="130" y="1"/>
                    <a:pt x="117" y="19"/>
                    <a:pt x="115" y="37"/>
                  </a:cubicBezTo>
                  <a:lnTo>
                    <a:pt x="115" y="37"/>
                  </a:lnTo>
                  <a:cubicBezTo>
                    <a:pt x="87" y="72"/>
                    <a:pt x="83" y="128"/>
                    <a:pt x="61" y="149"/>
                  </a:cubicBezTo>
                  <a:cubicBezTo>
                    <a:pt x="1" y="237"/>
                    <a:pt x="34" y="351"/>
                    <a:pt x="142" y="351"/>
                  </a:cubicBezTo>
                  <a:cubicBezTo>
                    <a:pt x="147" y="352"/>
                    <a:pt x="153" y="352"/>
                    <a:pt x="158" y="352"/>
                  </a:cubicBezTo>
                  <a:cubicBezTo>
                    <a:pt x="301" y="352"/>
                    <a:pt x="304" y="22"/>
                    <a:pt x="167" y="13"/>
                  </a:cubicBezTo>
                  <a:lnTo>
                    <a:pt x="167" y="13"/>
                  </a:lnTo>
                  <a:cubicBezTo>
                    <a:pt x="160" y="4"/>
                    <a:pt x="152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95" name="Google Shape;4205;p70"/>
          <p:cNvGrpSpPr/>
          <p:nvPr/>
        </p:nvGrpSpPr>
        <p:grpSpPr>
          <a:xfrm>
            <a:off x="773640" y="2683080"/>
            <a:ext cx="912240" cy="682560"/>
            <a:chOff x="773640" y="2683080"/>
            <a:chExt cx="912240" cy="682560"/>
          </a:xfrm>
        </p:grpSpPr>
        <p:sp>
          <p:nvSpPr>
            <p:cNvPr id="1896" name="Google Shape;4206;p70"/>
            <p:cNvSpPr/>
            <p:nvPr/>
          </p:nvSpPr>
          <p:spPr>
            <a:xfrm>
              <a:off x="773640" y="2683080"/>
              <a:ext cx="46080" cy="19800"/>
            </a:xfrm>
            <a:custGeom>
              <a:avLst/>
              <a:gdLst/>
              <a:ahLst/>
              <a:cxnLst/>
              <a:rect l="l" t="t" r="r" b="b"/>
              <a:pathLst>
                <a:path w="499" h="215">
                  <a:moveTo>
                    <a:pt x="167" y="0"/>
                  </a:moveTo>
                  <a:cubicBezTo>
                    <a:pt x="131" y="0"/>
                    <a:pt x="93" y="4"/>
                    <a:pt x="54" y="10"/>
                  </a:cubicBezTo>
                  <a:cubicBezTo>
                    <a:pt x="0" y="10"/>
                    <a:pt x="0" y="97"/>
                    <a:pt x="54" y="97"/>
                  </a:cubicBezTo>
                  <a:cubicBezTo>
                    <a:pt x="195" y="97"/>
                    <a:pt x="309" y="151"/>
                    <a:pt x="390" y="205"/>
                  </a:cubicBezTo>
                  <a:cubicBezTo>
                    <a:pt x="402" y="211"/>
                    <a:pt x="414" y="214"/>
                    <a:pt x="425" y="214"/>
                  </a:cubicBezTo>
                  <a:cubicBezTo>
                    <a:pt x="469" y="214"/>
                    <a:pt x="499" y="167"/>
                    <a:pt x="477" y="124"/>
                  </a:cubicBezTo>
                  <a:cubicBezTo>
                    <a:pt x="390" y="36"/>
                    <a:pt x="286" y="0"/>
                    <a:pt x="167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7" name="Google Shape;4207;p70"/>
            <p:cNvSpPr/>
            <p:nvPr/>
          </p:nvSpPr>
          <p:spPr>
            <a:xfrm>
              <a:off x="855360" y="2738520"/>
              <a:ext cx="38520" cy="42120"/>
            </a:xfrm>
            <a:custGeom>
              <a:avLst/>
              <a:gdLst/>
              <a:ahLst/>
              <a:cxnLst/>
              <a:rect l="l" t="t" r="r" b="b"/>
              <a:pathLst>
                <a:path w="416" h="456">
                  <a:moveTo>
                    <a:pt x="84" y="1"/>
                  </a:moveTo>
                  <a:cubicBezTo>
                    <a:pt x="38" y="1"/>
                    <a:pt x="1" y="64"/>
                    <a:pt x="53" y="87"/>
                  </a:cubicBezTo>
                  <a:cubicBezTo>
                    <a:pt x="160" y="174"/>
                    <a:pt x="274" y="282"/>
                    <a:pt x="328" y="423"/>
                  </a:cubicBezTo>
                  <a:cubicBezTo>
                    <a:pt x="328" y="446"/>
                    <a:pt x="341" y="455"/>
                    <a:pt x="356" y="455"/>
                  </a:cubicBezTo>
                  <a:cubicBezTo>
                    <a:pt x="382" y="455"/>
                    <a:pt x="415" y="429"/>
                    <a:pt x="415" y="396"/>
                  </a:cubicBezTo>
                  <a:cubicBezTo>
                    <a:pt x="389" y="315"/>
                    <a:pt x="355" y="228"/>
                    <a:pt x="301" y="174"/>
                  </a:cubicBezTo>
                  <a:cubicBezTo>
                    <a:pt x="247" y="87"/>
                    <a:pt x="160" y="33"/>
                    <a:pt x="106" y="6"/>
                  </a:cubicBezTo>
                  <a:cubicBezTo>
                    <a:pt x="99" y="2"/>
                    <a:pt x="91" y="1"/>
                    <a:pt x="84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8" name="Google Shape;4208;p70"/>
            <p:cNvSpPr/>
            <p:nvPr/>
          </p:nvSpPr>
          <p:spPr>
            <a:xfrm>
              <a:off x="897840" y="2823480"/>
              <a:ext cx="29880" cy="38520"/>
            </a:xfrm>
            <a:custGeom>
              <a:avLst/>
              <a:gdLst/>
              <a:ahLst/>
              <a:cxnLst/>
              <a:rect l="l" t="t" r="r" b="b"/>
              <a:pathLst>
                <a:path w="324" h="416">
                  <a:moveTo>
                    <a:pt x="84" y="1"/>
                  </a:moveTo>
                  <a:cubicBezTo>
                    <a:pt x="37" y="1"/>
                    <a:pt x="0" y="54"/>
                    <a:pt x="41" y="79"/>
                  </a:cubicBezTo>
                  <a:cubicBezTo>
                    <a:pt x="129" y="160"/>
                    <a:pt x="182" y="274"/>
                    <a:pt x="236" y="382"/>
                  </a:cubicBezTo>
                  <a:cubicBezTo>
                    <a:pt x="236" y="406"/>
                    <a:pt x="250" y="416"/>
                    <a:pt x="266" y="416"/>
                  </a:cubicBezTo>
                  <a:cubicBezTo>
                    <a:pt x="291" y="416"/>
                    <a:pt x="323" y="392"/>
                    <a:pt x="323" y="355"/>
                  </a:cubicBezTo>
                  <a:cubicBezTo>
                    <a:pt x="297" y="214"/>
                    <a:pt x="236" y="106"/>
                    <a:pt x="129" y="19"/>
                  </a:cubicBezTo>
                  <a:cubicBezTo>
                    <a:pt x="114" y="6"/>
                    <a:pt x="99" y="1"/>
                    <a:pt x="84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9" name="Google Shape;4209;p70"/>
            <p:cNvSpPr/>
            <p:nvPr/>
          </p:nvSpPr>
          <p:spPr>
            <a:xfrm>
              <a:off x="915840" y="2927160"/>
              <a:ext cx="30240" cy="21600"/>
            </a:xfrm>
            <a:custGeom>
              <a:avLst/>
              <a:gdLst/>
              <a:ahLst/>
              <a:cxnLst/>
              <a:rect l="l" t="t" r="r" b="b"/>
              <a:pathLst>
                <a:path w="328" h="234">
                  <a:moveTo>
                    <a:pt x="133" y="0"/>
                  </a:moveTo>
                  <a:cubicBezTo>
                    <a:pt x="62" y="0"/>
                    <a:pt x="1" y="91"/>
                    <a:pt x="79" y="145"/>
                  </a:cubicBezTo>
                  <a:cubicBezTo>
                    <a:pt x="132" y="172"/>
                    <a:pt x="186" y="199"/>
                    <a:pt x="247" y="226"/>
                  </a:cubicBezTo>
                  <a:cubicBezTo>
                    <a:pt x="257" y="231"/>
                    <a:pt x="265" y="233"/>
                    <a:pt x="274" y="233"/>
                  </a:cubicBezTo>
                  <a:cubicBezTo>
                    <a:pt x="309" y="233"/>
                    <a:pt x="327" y="189"/>
                    <a:pt x="327" y="145"/>
                  </a:cubicBezTo>
                  <a:cubicBezTo>
                    <a:pt x="274" y="85"/>
                    <a:pt x="213" y="31"/>
                    <a:pt x="159" y="4"/>
                  </a:cubicBezTo>
                  <a:cubicBezTo>
                    <a:pt x="151" y="1"/>
                    <a:pt x="142" y="0"/>
                    <a:pt x="13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0" name="Google Shape;4210;p70"/>
            <p:cNvSpPr/>
            <p:nvPr/>
          </p:nvSpPr>
          <p:spPr>
            <a:xfrm>
              <a:off x="970560" y="2981160"/>
              <a:ext cx="66240" cy="34920"/>
            </a:xfrm>
            <a:custGeom>
              <a:avLst/>
              <a:gdLst/>
              <a:ahLst/>
              <a:cxnLst/>
              <a:rect l="l" t="t" r="r" b="b"/>
              <a:pathLst>
                <a:path w="713" h="379">
                  <a:moveTo>
                    <a:pt x="35" y="1"/>
                  </a:moveTo>
                  <a:cubicBezTo>
                    <a:pt x="14" y="1"/>
                    <a:pt x="1" y="41"/>
                    <a:pt x="23" y="68"/>
                  </a:cubicBezTo>
                  <a:cubicBezTo>
                    <a:pt x="164" y="236"/>
                    <a:pt x="412" y="344"/>
                    <a:pt x="607" y="371"/>
                  </a:cubicBezTo>
                  <a:cubicBezTo>
                    <a:pt x="617" y="376"/>
                    <a:pt x="626" y="378"/>
                    <a:pt x="635" y="378"/>
                  </a:cubicBezTo>
                  <a:cubicBezTo>
                    <a:pt x="682" y="378"/>
                    <a:pt x="713" y="313"/>
                    <a:pt x="668" y="290"/>
                  </a:cubicBezTo>
                  <a:cubicBezTo>
                    <a:pt x="466" y="176"/>
                    <a:pt x="271" y="68"/>
                    <a:pt x="49" y="8"/>
                  </a:cubicBezTo>
                  <a:cubicBezTo>
                    <a:pt x="44" y="3"/>
                    <a:pt x="39" y="1"/>
                    <a:pt x="35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1" name="Google Shape;4211;p70"/>
            <p:cNvSpPr/>
            <p:nvPr/>
          </p:nvSpPr>
          <p:spPr>
            <a:xfrm>
              <a:off x="1040400" y="2879280"/>
              <a:ext cx="645480" cy="486360"/>
            </a:xfrm>
            <a:custGeom>
              <a:avLst/>
              <a:gdLst/>
              <a:ahLst/>
              <a:cxnLst/>
              <a:rect l="l" t="t" r="r" b="b"/>
              <a:pathLst>
                <a:path w="6916" h="5211">
                  <a:moveTo>
                    <a:pt x="1442" y="0"/>
                  </a:moveTo>
                  <a:cubicBezTo>
                    <a:pt x="1371" y="0"/>
                    <a:pt x="1301" y="3"/>
                    <a:pt x="1230" y="9"/>
                  </a:cubicBezTo>
                  <a:cubicBezTo>
                    <a:pt x="1123" y="36"/>
                    <a:pt x="1123" y="204"/>
                    <a:pt x="1230" y="204"/>
                  </a:cubicBezTo>
                  <a:cubicBezTo>
                    <a:pt x="2158" y="204"/>
                    <a:pt x="2998" y="621"/>
                    <a:pt x="3838" y="990"/>
                  </a:cubicBezTo>
                  <a:cubicBezTo>
                    <a:pt x="4395" y="1239"/>
                    <a:pt x="4960" y="1461"/>
                    <a:pt x="5518" y="1689"/>
                  </a:cubicBezTo>
                  <a:cubicBezTo>
                    <a:pt x="5854" y="1831"/>
                    <a:pt x="6190" y="1999"/>
                    <a:pt x="6385" y="2301"/>
                  </a:cubicBezTo>
                  <a:cubicBezTo>
                    <a:pt x="6667" y="2697"/>
                    <a:pt x="6412" y="3255"/>
                    <a:pt x="6244" y="3645"/>
                  </a:cubicBezTo>
                  <a:cubicBezTo>
                    <a:pt x="5995" y="4183"/>
                    <a:pt x="5827" y="4935"/>
                    <a:pt x="5128" y="4962"/>
                  </a:cubicBezTo>
                  <a:cubicBezTo>
                    <a:pt x="5089" y="4964"/>
                    <a:pt x="5049" y="4964"/>
                    <a:pt x="5009" y="4964"/>
                  </a:cubicBezTo>
                  <a:cubicBezTo>
                    <a:pt x="4252" y="4964"/>
                    <a:pt x="3410" y="4729"/>
                    <a:pt x="2688" y="4519"/>
                  </a:cubicBezTo>
                  <a:cubicBezTo>
                    <a:pt x="2184" y="4378"/>
                    <a:pt x="1654" y="4210"/>
                    <a:pt x="1176" y="3981"/>
                  </a:cubicBezTo>
                  <a:cubicBezTo>
                    <a:pt x="928" y="3874"/>
                    <a:pt x="672" y="3732"/>
                    <a:pt x="477" y="3537"/>
                  </a:cubicBezTo>
                  <a:cubicBezTo>
                    <a:pt x="168" y="3228"/>
                    <a:pt x="283" y="2805"/>
                    <a:pt x="390" y="2442"/>
                  </a:cubicBezTo>
                  <a:cubicBezTo>
                    <a:pt x="619" y="1797"/>
                    <a:pt x="1035" y="1266"/>
                    <a:pt x="1230" y="594"/>
                  </a:cubicBezTo>
                  <a:cubicBezTo>
                    <a:pt x="1230" y="547"/>
                    <a:pt x="1194" y="518"/>
                    <a:pt x="1158" y="518"/>
                  </a:cubicBezTo>
                  <a:cubicBezTo>
                    <a:pt x="1132" y="518"/>
                    <a:pt x="1107" y="533"/>
                    <a:pt x="1096" y="567"/>
                  </a:cubicBezTo>
                  <a:cubicBezTo>
                    <a:pt x="814" y="1353"/>
                    <a:pt x="141" y="2052"/>
                    <a:pt x="54" y="2892"/>
                  </a:cubicBezTo>
                  <a:cubicBezTo>
                    <a:pt x="0" y="3511"/>
                    <a:pt x="424" y="3847"/>
                    <a:pt x="928" y="4122"/>
                  </a:cubicBezTo>
                  <a:cubicBezTo>
                    <a:pt x="1566" y="4458"/>
                    <a:pt x="2326" y="4687"/>
                    <a:pt x="3025" y="4855"/>
                  </a:cubicBezTo>
                  <a:cubicBezTo>
                    <a:pt x="3529" y="4989"/>
                    <a:pt x="4059" y="5076"/>
                    <a:pt x="4624" y="5157"/>
                  </a:cubicBezTo>
                  <a:cubicBezTo>
                    <a:pt x="4781" y="5176"/>
                    <a:pt x="4957" y="5211"/>
                    <a:pt x="5137" y="5211"/>
                  </a:cubicBezTo>
                  <a:cubicBezTo>
                    <a:pt x="5273" y="5211"/>
                    <a:pt x="5412" y="5191"/>
                    <a:pt x="5545" y="5130"/>
                  </a:cubicBezTo>
                  <a:cubicBezTo>
                    <a:pt x="6102" y="4908"/>
                    <a:pt x="6304" y="4122"/>
                    <a:pt x="6526" y="3618"/>
                  </a:cubicBezTo>
                  <a:cubicBezTo>
                    <a:pt x="6774" y="3007"/>
                    <a:pt x="6916" y="2361"/>
                    <a:pt x="6358" y="1857"/>
                  </a:cubicBezTo>
                  <a:cubicBezTo>
                    <a:pt x="5800" y="1353"/>
                    <a:pt x="4819" y="1158"/>
                    <a:pt x="4147" y="876"/>
                  </a:cubicBezTo>
                  <a:cubicBezTo>
                    <a:pt x="3284" y="514"/>
                    <a:pt x="2376" y="0"/>
                    <a:pt x="1442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2" name="Google Shape;4212;p70"/>
            <p:cNvSpPr/>
            <p:nvPr/>
          </p:nvSpPr>
          <p:spPr>
            <a:xfrm>
              <a:off x="1171440" y="2905560"/>
              <a:ext cx="474840" cy="264600"/>
            </a:xfrm>
            <a:custGeom>
              <a:avLst/>
              <a:gdLst/>
              <a:ahLst/>
              <a:cxnLst/>
              <a:rect l="l" t="t" r="r" b="b"/>
              <a:pathLst>
                <a:path w="5087" h="2838">
                  <a:moveTo>
                    <a:pt x="65" y="0"/>
                  </a:moveTo>
                  <a:cubicBezTo>
                    <a:pt x="36" y="0"/>
                    <a:pt x="0" y="45"/>
                    <a:pt x="28" y="67"/>
                  </a:cubicBezTo>
                  <a:cubicBezTo>
                    <a:pt x="418" y="934"/>
                    <a:pt x="700" y="2023"/>
                    <a:pt x="1506" y="2614"/>
                  </a:cubicBezTo>
                  <a:cubicBezTo>
                    <a:pt x="1731" y="2782"/>
                    <a:pt x="1999" y="2838"/>
                    <a:pt x="2272" y="2838"/>
                  </a:cubicBezTo>
                  <a:cubicBezTo>
                    <a:pt x="2546" y="2838"/>
                    <a:pt x="2827" y="2782"/>
                    <a:pt x="3079" y="2729"/>
                  </a:cubicBezTo>
                  <a:cubicBezTo>
                    <a:pt x="3495" y="2614"/>
                    <a:pt x="3919" y="2561"/>
                    <a:pt x="4336" y="2500"/>
                  </a:cubicBezTo>
                  <a:cubicBezTo>
                    <a:pt x="4618" y="2473"/>
                    <a:pt x="4840" y="2446"/>
                    <a:pt x="5034" y="2251"/>
                  </a:cubicBezTo>
                  <a:cubicBezTo>
                    <a:pt x="5087" y="2199"/>
                    <a:pt x="5049" y="2132"/>
                    <a:pt x="4985" y="2132"/>
                  </a:cubicBezTo>
                  <a:cubicBezTo>
                    <a:pt x="4975" y="2132"/>
                    <a:pt x="4965" y="2134"/>
                    <a:pt x="4954" y="2137"/>
                  </a:cubicBezTo>
                  <a:cubicBezTo>
                    <a:pt x="4362" y="2251"/>
                    <a:pt x="3778" y="2278"/>
                    <a:pt x="3220" y="2419"/>
                  </a:cubicBezTo>
                  <a:cubicBezTo>
                    <a:pt x="2890" y="2498"/>
                    <a:pt x="2586" y="2571"/>
                    <a:pt x="2302" y="2571"/>
                  </a:cubicBezTo>
                  <a:cubicBezTo>
                    <a:pt x="1979" y="2571"/>
                    <a:pt x="1681" y="2477"/>
                    <a:pt x="1399" y="2191"/>
                  </a:cubicBezTo>
                  <a:cubicBezTo>
                    <a:pt x="754" y="1606"/>
                    <a:pt x="639" y="652"/>
                    <a:pt x="82" y="7"/>
                  </a:cubicBezTo>
                  <a:cubicBezTo>
                    <a:pt x="77" y="2"/>
                    <a:pt x="71" y="0"/>
                    <a:pt x="65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3" name="Google Shape;4213;p70"/>
            <p:cNvSpPr/>
            <p:nvPr/>
          </p:nvSpPr>
          <p:spPr>
            <a:xfrm>
              <a:off x="1048320" y="3149280"/>
              <a:ext cx="132840" cy="54720"/>
            </a:xfrm>
            <a:custGeom>
              <a:avLst/>
              <a:gdLst/>
              <a:ahLst/>
              <a:cxnLst/>
              <a:rect l="l" t="t" r="r" b="b"/>
              <a:pathLst>
                <a:path w="1426" h="589">
                  <a:moveTo>
                    <a:pt x="1237" y="1"/>
                  </a:moveTo>
                  <a:cubicBezTo>
                    <a:pt x="1094" y="1"/>
                    <a:pt x="933" y="78"/>
                    <a:pt x="807" y="143"/>
                  </a:cubicBezTo>
                  <a:cubicBezTo>
                    <a:pt x="558" y="251"/>
                    <a:pt x="337" y="365"/>
                    <a:pt x="54" y="392"/>
                  </a:cubicBezTo>
                  <a:cubicBezTo>
                    <a:pt x="1" y="392"/>
                    <a:pt x="1" y="506"/>
                    <a:pt x="54" y="533"/>
                  </a:cubicBezTo>
                  <a:cubicBezTo>
                    <a:pt x="112" y="573"/>
                    <a:pt x="177" y="588"/>
                    <a:pt x="243" y="588"/>
                  </a:cubicBezTo>
                  <a:cubicBezTo>
                    <a:pt x="369" y="588"/>
                    <a:pt x="502" y="532"/>
                    <a:pt x="612" y="479"/>
                  </a:cubicBezTo>
                  <a:cubicBezTo>
                    <a:pt x="868" y="338"/>
                    <a:pt x="1089" y="197"/>
                    <a:pt x="1372" y="117"/>
                  </a:cubicBezTo>
                  <a:cubicBezTo>
                    <a:pt x="1425" y="83"/>
                    <a:pt x="1425" y="29"/>
                    <a:pt x="1372" y="29"/>
                  </a:cubicBezTo>
                  <a:cubicBezTo>
                    <a:pt x="1330" y="9"/>
                    <a:pt x="1284" y="1"/>
                    <a:pt x="123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4" name="Google Shape;4214;p70"/>
            <p:cNvSpPr/>
            <p:nvPr/>
          </p:nvSpPr>
          <p:spPr>
            <a:xfrm>
              <a:off x="1484640" y="3246120"/>
              <a:ext cx="73080" cy="97920"/>
            </a:xfrm>
            <a:custGeom>
              <a:avLst/>
              <a:gdLst/>
              <a:ahLst/>
              <a:cxnLst/>
              <a:rect l="l" t="t" r="r" b="b"/>
              <a:pathLst>
                <a:path w="787" h="1053">
                  <a:moveTo>
                    <a:pt x="732" y="919"/>
                  </a:moveTo>
                  <a:lnTo>
                    <a:pt x="732" y="919"/>
                  </a:lnTo>
                  <a:cubicBezTo>
                    <a:pt x="733" y="919"/>
                    <a:pt x="733" y="919"/>
                    <a:pt x="733" y="919"/>
                  </a:cubicBezTo>
                  <a:lnTo>
                    <a:pt x="733" y="919"/>
                  </a:lnTo>
                  <a:cubicBezTo>
                    <a:pt x="733" y="922"/>
                    <a:pt x="733" y="925"/>
                    <a:pt x="733" y="928"/>
                  </a:cubicBezTo>
                  <a:cubicBezTo>
                    <a:pt x="733" y="925"/>
                    <a:pt x="733" y="922"/>
                    <a:pt x="732" y="919"/>
                  </a:cubicBezTo>
                  <a:close/>
                  <a:moveTo>
                    <a:pt x="61" y="0"/>
                  </a:moveTo>
                  <a:cubicBezTo>
                    <a:pt x="34" y="0"/>
                    <a:pt x="0" y="54"/>
                    <a:pt x="34" y="88"/>
                  </a:cubicBezTo>
                  <a:cubicBezTo>
                    <a:pt x="309" y="336"/>
                    <a:pt x="397" y="699"/>
                    <a:pt x="565" y="1008"/>
                  </a:cubicBezTo>
                  <a:cubicBezTo>
                    <a:pt x="581" y="1040"/>
                    <a:pt x="606" y="1053"/>
                    <a:pt x="636" y="1053"/>
                  </a:cubicBezTo>
                  <a:cubicBezTo>
                    <a:pt x="657" y="1053"/>
                    <a:pt x="681" y="1046"/>
                    <a:pt x="706" y="1035"/>
                  </a:cubicBezTo>
                  <a:cubicBezTo>
                    <a:pt x="733" y="1035"/>
                    <a:pt x="733" y="1035"/>
                    <a:pt x="760" y="1008"/>
                  </a:cubicBezTo>
                  <a:cubicBezTo>
                    <a:pt x="787" y="981"/>
                    <a:pt x="760" y="955"/>
                    <a:pt x="760" y="928"/>
                  </a:cubicBezTo>
                  <a:cubicBezTo>
                    <a:pt x="755" y="921"/>
                    <a:pt x="750" y="916"/>
                    <a:pt x="747" y="912"/>
                  </a:cubicBezTo>
                  <a:lnTo>
                    <a:pt x="747" y="912"/>
                  </a:lnTo>
                  <a:cubicBezTo>
                    <a:pt x="701" y="850"/>
                    <a:pt x="670" y="753"/>
                    <a:pt x="646" y="672"/>
                  </a:cubicBezTo>
                  <a:cubicBezTo>
                    <a:pt x="592" y="558"/>
                    <a:pt x="538" y="477"/>
                    <a:pt x="451" y="363"/>
                  </a:cubicBezTo>
                  <a:cubicBezTo>
                    <a:pt x="370" y="222"/>
                    <a:pt x="229" y="88"/>
                    <a:pt x="61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5" name="Google Shape;4215;p70"/>
            <p:cNvSpPr/>
            <p:nvPr/>
          </p:nvSpPr>
          <p:spPr>
            <a:xfrm>
              <a:off x="1343520" y="3076200"/>
              <a:ext cx="75600" cy="25920"/>
            </a:xfrm>
            <a:custGeom>
              <a:avLst/>
              <a:gdLst/>
              <a:ahLst/>
              <a:cxnLst/>
              <a:rect l="l" t="t" r="r" b="b"/>
              <a:pathLst>
                <a:path w="814" h="283">
                  <a:moveTo>
                    <a:pt x="760" y="0"/>
                  </a:moveTo>
                  <a:cubicBezTo>
                    <a:pt x="504" y="27"/>
                    <a:pt x="283" y="87"/>
                    <a:pt x="61" y="195"/>
                  </a:cubicBezTo>
                  <a:cubicBezTo>
                    <a:pt x="0" y="229"/>
                    <a:pt x="34" y="282"/>
                    <a:pt x="88" y="282"/>
                  </a:cubicBezTo>
                  <a:cubicBezTo>
                    <a:pt x="309" y="195"/>
                    <a:pt x="538" y="168"/>
                    <a:pt x="787" y="87"/>
                  </a:cubicBezTo>
                  <a:cubicBezTo>
                    <a:pt x="813" y="61"/>
                    <a:pt x="813" y="0"/>
                    <a:pt x="760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6" name="Google Shape;4216;p70"/>
            <p:cNvSpPr/>
            <p:nvPr/>
          </p:nvSpPr>
          <p:spPr>
            <a:xfrm>
              <a:off x="1401840" y="3091680"/>
              <a:ext cx="61560" cy="21240"/>
            </a:xfrm>
            <a:custGeom>
              <a:avLst/>
              <a:gdLst/>
              <a:ahLst/>
              <a:cxnLst/>
              <a:rect l="l" t="t" r="r" b="b"/>
              <a:pathLst>
                <a:path w="664" h="233">
                  <a:moveTo>
                    <a:pt x="610" y="0"/>
                  </a:moveTo>
                  <a:cubicBezTo>
                    <a:pt x="415" y="0"/>
                    <a:pt x="247" y="27"/>
                    <a:pt x="79" y="114"/>
                  </a:cubicBezTo>
                  <a:cubicBezTo>
                    <a:pt x="1" y="138"/>
                    <a:pt x="36" y="233"/>
                    <a:pt x="107" y="233"/>
                  </a:cubicBezTo>
                  <a:cubicBezTo>
                    <a:pt x="115" y="233"/>
                    <a:pt x="124" y="231"/>
                    <a:pt x="133" y="229"/>
                  </a:cubicBezTo>
                  <a:cubicBezTo>
                    <a:pt x="274" y="168"/>
                    <a:pt x="442" y="114"/>
                    <a:pt x="610" y="114"/>
                  </a:cubicBezTo>
                  <a:cubicBezTo>
                    <a:pt x="664" y="114"/>
                    <a:pt x="664" y="27"/>
                    <a:pt x="610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7" name="Google Shape;4217;p70"/>
            <p:cNvSpPr/>
            <p:nvPr/>
          </p:nvSpPr>
          <p:spPr>
            <a:xfrm>
              <a:off x="1205280" y="3219120"/>
              <a:ext cx="197280" cy="71640"/>
            </a:xfrm>
            <a:custGeom>
              <a:avLst/>
              <a:gdLst/>
              <a:ahLst/>
              <a:cxnLst/>
              <a:rect l="l" t="t" r="r" b="b"/>
              <a:pathLst>
                <a:path w="2116" h="770">
                  <a:moveTo>
                    <a:pt x="35" y="1"/>
                  </a:moveTo>
                  <a:cubicBezTo>
                    <a:pt x="0" y="1"/>
                    <a:pt x="3" y="70"/>
                    <a:pt x="27" y="93"/>
                  </a:cubicBezTo>
                  <a:cubicBezTo>
                    <a:pt x="699" y="315"/>
                    <a:pt x="1344" y="544"/>
                    <a:pt x="2016" y="765"/>
                  </a:cubicBezTo>
                  <a:cubicBezTo>
                    <a:pt x="2021" y="768"/>
                    <a:pt x="2027" y="769"/>
                    <a:pt x="2033" y="769"/>
                  </a:cubicBezTo>
                  <a:cubicBezTo>
                    <a:pt x="2079" y="769"/>
                    <a:pt x="2115" y="675"/>
                    <a:pt x="2043" y="651"/>
                  </a:cubicBezTo>
                  <a:cubicBezTo>
                    <a:pt x="1425" y="342"/>
                    <a:pt x="726" y="208"/>
                    <a:pt x="54" y="6"/>
                  </a:cubicBezTo>
                  <a:cubicBezTo>
                    <a:pt x="47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8" name="Google Shape;4218;p70"/>
            <p:cNvSpPr/>
            <p:nvPr/>
          </p:nvSpPr>
          <p:spPr>
            <a:xfrm>
              <a:off x="1450800" y="3295800"/>
              <a:ext cx="28440" cy="12960"/>
            </a:xfrm>
            <a:custGeom>
              <a:avLst/>
              <a:gdLst/>
              <a:ahLst/>
              <a:cxnLst/>
              <a:rect l="l" t="t" r="r" b="b"/>
              <a:pathLst>
                <a:path w="310" h="142">
                  <a:moveTo>
                    <a:pt x="88" y="0"/>
                  </a:moveTo>
                  <a:cubicBezTo>
                    <a:pt x="0" y="0"/>
                    <a:pt x="0" y="141"/>
                    <a:pt x="88" y="141"/>
                  </a:cubicBezTo>
                  <a:cubicBezTo>
                    <a:pt x="142" y="141"/>
                    <a:pt x="195" y="141"/>
                    <a:pt x="256" y="114"/>
                  </a:cubicBezTo>
                  <a:cubicBezTo>
                    <a:pt x="310" y="114"/>
                    <a:pt x="310" y="27"/>
                    <a:pt x="256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09" name="Google Shape;4219;p70"/>
          <p:cNvGrpSpPr/>
          <p:nvPr/>
        </p:nvGrpSpPr>
        <p:grpSpPr>
          <a:xfrm>
            <a:off x="2641680" y="1813320"/>
            <a:ext cx="775800" cy="540360"/>
            <a:chOff x="2641680" y="1813320"/>
            <a:chExt cx="775800" cy="540360"/>
          </a:xfrm>
        </p:grpSpPr>
        <p:sp>
          <p:nvSpPr>
            <p:cNvPr id="1910" name="Google Shape;4220;p70"/>
            <p:cNvSpPr/>
            <p:nvPr/>
          </p:nvSpPr>
          <p:spPr>
            <a:xfrm rot="20677200">
              <a:off x="2658600" y="1973520"/>
              <a:ext cx="283320" cy="168120"/>
            </a:xfrm>
            <a:custGeom>
              <a:avLst/>
              <a:gdLst/>
              <a:ahLst/>
              <a:cxnLst/>
              <a:rect l="l" t="t" r="r" b="b"/>
              <a:pathLst>
                <a:path w="3937" h="2336">
                  <a:moveTo>
                    <a:pt x="1863" y="170"/>
                  </a:moveTo>
                  <a:cubicBezTo>
                    <a:pt x="2050" y="170"/>
                    <a:pt x="2246" y="220"/>
                    <a:pt x="2445" y="338"/>
                  </a:cubicBezTo>
                  <a:cubicBezTo>
                    <a:pt x="2450" y="341"/>
                    <a:pt x="2455" y="343"/>
                    <a:pt x="2460" y="345"/>
                  </a:cubicBezTo>
                  <a:lnTo>
                    <a:pt x="2460" y="345"/>
                  </a:lnTo>
                  <a:cubicBezTo>
                    <a:pt x="2358" y="690"/>
                    <a:pt x="2305" y="1057"/>
                    <a:pt x="2223" y="1406"/>
                  </a:cubicBezTo>
                  <a:cubicBezTo>
                    <a:pt x="2077" y="1890"/>
                    <a:pt x="1871" y="2121"/>
                    <a:pt x="1450" y="2121"/>
                  </a:cubicBezTo>
                  <a:cubicBezTo>
                    <a:pt x="1386" y="2121"/>
                    <a:pt x="1316" y="2116"/>
                    <a:pt x="1242" y="2105"/>
                  </a:cubicBezTo>
                  <a:cubicBezTo>
                    <a:pt x="0" y="1939"/>
                    <a:pt x="759" y="170"/>
                    <a:pt x="1863" y="170"/>
                  </a:cubicBezTo>
                  <a:close/>
                  <a:moveTo>
                    <a:pt x="1851" y="1"/>
                  </a:moveTo>
                  <a:cubicBezTo>
                    <a:pt x="1419" y="1"/>
                    <a:pt x="1006" y="223"/>
                    <a:pt x="711" y="593"/>
                  </a:cubicBezTo>
                  <a:cubicBezTo>
                    <a:pt x="348" y="1010"/>
                    <a:pt x="261" y="1682"/>
                    <a:pt x="711" y="2079"/>
                  </a:cubicBezTo>
                  <a:cubicBezTo>
                    <a:pt x="889" y="2233"/>
                    <a:pt x="1227" y="2335"/>
                    <a:pt x="1529" y="2335"/>
                  </a:cubicBezTo>
                  <a:cubicBezTo>
                    <a:pt x="1661" y="2335"/>
                    <a:pt x="1785" y="2316"/>
                    <a:pt x="1887" y="2273"/>
                  </a:cubicBezTo>
                  <a:cubicBezTo>
                    <a:pt x="2254" y="2098"/>
                    <a:pt x="2403" y="1580"/>
                    <a:pt x="2498" y="1104"/>
                  </a:cubicBezTo>
                  <a:lnTo>
                    <a:pt x="2498" y="1104"/>
                  </a:lnTo>
                  <a:cubicBezTo>
                    <a:pt x="2507" y="1360"/>
                    <a:pt x="2552" y="1607"/>
                    <a:pt x="2727" y="1742"/>
                  </a:cubicBezTo>
                  <a:cubicBezTo>
                    <a:pt x="2862" y="1849"/>
                    <a:pt x="2995" y="1894"/>
                    <a:pt x="3125" y="1894"/>
                  </a:cubicBezTo>
                  <a:cubicBezTo>
                    <a:pt x="3404" y="1894"/>
                    <a:pt x="3665" y="1689"/>
                    <a:pt x="3876" y="1460"/>
                  </a:cubicBezTo>
                  <a:cubicBezTo>
                    <a:pt x="3937" y="1395"/>
                    <a:pt x="3891" y="1318"/>
                    <a:pt x="3828" y="1318"/>
                  </a:cubicBezTo>
                  <a:cubicBezTo>
                    <a:pt x="3807" y="1318"/>
                    <a:pt x="3784" y="1326"/>
                    <a:pt x="3762" y="1346"/>
                  </a:cubicBezTo>
                  <a:cubicBezTo>
                    <a:pt x="3648" y="1504"/>
                    <a:pt x="3498" y="1581"/>
                    <a:pt x="3318" y="1581"/>
                  </a:cubicBezTo>
                  <a:cubicBezTo>
                    <a:pt x="3146" y="1581"/>
                    <a:pt x="2947" y="1511"/>
                    <a:pt x="2727" y="1373"/>
                  </a:cubicBezTo>
                  <a:cubicBezTo>
                    <a:pt x="2673" y="1205"/>
                    <a:pt x="2673" y="1037"/>
                    <a:pt x="2673" y="869"/>
                  </a:cubicBezTo>
                  <a:cubicBezTo>
                    <a:pt x="2673" y="674"/>
                    <a:pt x="2673" y="479"/>
                    <a:pt x="2646" y="284"/>
                  </a:cubicBezTo>
                  <a:cubicBezTo>
                    <a:pt x="2646" y="240"/>
                    <a:pt x="2611" y="219"/>
                    <a:pt x="2572" y="219"/>
                  </a:cubicBezTo>
                  <a:cubicBezTo>
                    <a:pt x="2571" y="219"/>
                    <a:pt x="2570" y="219"/>
                    <a:pt x="2569" y="219"/>
                  </a:cubicBezTo>
                  <a:lnTo>
                    <a:pt x="2569" y="219"/>
                  </a:lnTo>
                  <a:cubicBezTo>
                    <a:pt x="2561" y="209"/>
                    <a:pt x="2549" y="202"/>
                    <a:pt x="2532" y="197"/>
                  </a:cubicBezTo>
                  <a:cubicBezTo>
                    <a:pt x="2310" y="62"/>
                    <a:pt x="2078" y="1"/>
                    <a:pt x="1851" y="1"/>
                  </a:cubicBezTo>
                  <a:close/>
                </a:path>
              </a:pathLst>
            </a:custGeom>
            <a:solidFill>
              <a:schemeClr val="dk1"/>
            </a:solidFill>
            <a:ln w="9525">
              <a:solidFill>
                <a:srgbClr val="20298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1" name="Google Shape;4221;p70"/>
            <p:cNvSpPr/>
            <p:nvPr/>
          </p:nvSpPr>
          <p:spPr>
            <a:xfrm rot="20677200">
              <a:off x="2990160" y="1906920"/>
              <a:ext cx="189000" cy="429480"/>
            </a:xfrm>
            <a:custGeom>
              <a:avLst/>
              <a:gdLst/>
              <a:ahLst/>
              <a:cxnLst/>
              <a:rect l="l" t="t" r="r" b="b"/>
              <a:pathLst>
                <a:path w="2628" h="5963">
                  <a:moveTo>
                    <a:pt x="1651" y="3858"/>
                  </a:moveTo>
                  <a:cubicBezTo>
                    <a:pt x="1787" y="3858"/>
                    <a:pt x="1910" y="3915"/>
                    <a:pt x="2005" y="4059"/>
                  </a:cubicBezTo>
                  <a:cubicBezTo>
                    <a:pt x="2341" y="4563"/>
                    <a:pt x="2422" y="5182"/>
                    <a:pt x="1837" y="5545"/>
                  </a:cubicBezTo>
                  <a:cubicBezTo>
                    <a:pt x="1620" y="5685"/>
                    <a:pt x="1298" y="5784"/>
                    <a:pt x="994" y="5784"/>
                  </a:cubicBezTo>
                  <a:cubicBezTo>
                    <a:pt x="672" y="5784"/>
                    <a:pt x="369" y="5674"/>
                    <a:pt x="230" y="5386"/>
                  </a:cubicBezTo>
                  <a:lnTo>
                    <a:pt x="230" y="5386"/>
                  </a:lnTo>
                  <a:cubicBezTo>
                    <a:pt x="251" y="5308"/>
                    <a:pt x="272" y="5230"/>
                    <a:pt x="292" y="5152"/>
                  </a:cubicBezTo>
                  <a:lnTo>
                    <a:pt x="292" y="5152"/>
                  </a:lnTo>
                  <a:cubicBezTo>
                    <a:pt x="354" y="4971"/>
                    <a:pt x="437" y="4801"/>
                    <a:pt x="547" y="4617"/>
                  </a:cubicBezTo>
                  <a:cubicBezTo>
                    <a:pt x="694" y="4409"/>
                    <a:pt x="1230" y="3858"/>
                    <a:pt x="1651" y="3858"/>
                  </a:cubicBezTo>
                  <a:close/>
                  <a:moveTo>
                    <a:pt x="1135" y="0"/>
                  </a:moveTo>
                  <a:cubicBezTo>
                    <a:pt x="1093" y="0"/>
                    <a:pt x="1051" y="27"/>
                    <a:pt x="1051" y="81"/>
                  </a:cubicBezTo>
                  <a:cubicBezTo>
                    <a:pt x="866" y="1786"/>
                    <a:pt x="553" y="3490"/>
                    <a:pt x="113" y="5166"/>
                  </a:cubicBezTo>
                  <a:lnTo>
                    <a:pt x="113" y="5166"/>
                  </a:lnTo>
                  <a:cubicBezTo>
                    <a:pt x="108" y="5182"/>
                    <a:pt x="103" y="5199"/>
                    <a:pt x="98" y="5216"/>
                  </a:cubicBezTo>
                  <a:lnTo>
                    <a:pt x="98" y="5216"/>
                  </a:lnTo>
                  <a:cubicBezTo>
                    <a:pt x="49" y="5220"/>
                    <a:pt x="1" y="5255"/>
                    <a:pt x="16" y="5316"/>
                  </a:cubicBezTo>
                  <a:cubicBezTo>
                    <a:pt x="25" y="5349"/>
                    <a:pt x="36" y="5380"/>
                    <a:pt x="47" y="5410"/>
                  </a:cubicBezTo>
                  <a:lnTo>
                    <a:pt x="47" y="5410"/>
                  </a:lnTo>
                  <a:cubicBezTo>
                    <a:pt x="46" y="5416"/>
                    <a:pt x="44" y="5423"/>
                    <a:pt x="43" y="5430"/>
                  </a:cubicBezTo>
                  <a:cubicBezTo>
                    <a:pt x="30" y="5471"/>
                    <a:pt x="61" y="5505"/>
                    <a:pt x="99" y="5517"/>
                  </a:cubicBezTo>
                  <a:lnTo>
                    <a:pt x="99" y="5517"/>
                  </a:lnTo>
                  <a:cubicBezTo>
                    <a:pt x="278" y="5828"/>
                    <a:pt x="630" y="5963"/>
                    <a:pt x="1009" y="5963"/>
                  </a:cubicBezTo>
                  <a:cubicBezTo>
                    <a:pt x="1764" y="5963"/>
                    <a:pt x="2628" y="5429"/>
                    <a:pt x="2456" y="4678"/>
                  </a:cubicBezTo>
                  <a:cubicBezTo>
                    <a:pt x="2336" y="4251"/>
                    <a:pt x="2115" y="3661"/>
                    <a:pt x="1676" y="3661"/>
                  </a:cubicBezTo>
                  <a:cubicBezTo>
                    <a:pt x="1596" y="3661"/>
                    <a:pt x="1509" y="3680"/>
                    <a:pt x="1414" y="3723"/>
                  </a:cubicBezTo>
                  <a:cubicBezTo>
                    <a:pt x="1017" y="3907"/>
                    <a:pt x="694" y="4166"/>
                    <a:pt x="456" y="4491"/>
                  </a:cubicBezTo>
                  <a:lnTo>
                    <a:pt x="456" y="4491"/>
                  </a:lnTo>
                  <a:cubicBezTo>
                    <a:pt x="798" y="3041"/>
                    <a:pt x="1038" y="1570"/>
                    <a:pt x="1219" y="81"/>
                  </a:cubicBezTo>
                  <a:cubicBezTo>
                    <a:pt x="1219" y="27"/>
                    <a:pt x="1177" y="0"/>
                    <a:pt x="1135" y="0"/>
                  </a:cubicBezTo>
                  <a:close/>
                </a:path>
              </a:pathLst>
            </a:custGeom>
            <a:solidFill>
              <a:schemeClr val="dk1"/>
            </a:solidFill>
            <a:ln w="9525">
              <a:solidFill>
                <a:srgbClr val="20298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2" name="Google Shape;4222;p70"/>
            <p:cNvSpPr/>
            <p:nvPr/>
          </p:nvSpPr>
          <p:spPr>
            <a:xfrm rot="20677200">
              <a:off x="3219480" y="1833840"/>
              <a:ext cx="178560" cy="169920"/>
            </a:xfrm>
            <a:custGeom>
              <a:avLst/>
              <a:gdLst/>
              <a:ahLst/>
              <a:cxnLst/>
              <a:rect l="l" t="t" r="r" b="b"/>
              <a:pathLst>
                <a:path w="2482" h="2364">
                  <a:moveTo>
                    <a:pt x="1353" y="0"/>
                  </a:moveTo>
                  <a:cubicBezTo>
                    <a:pt x="608" y="0"/>
                    <a:pt x="0" y="855"/>
                    <a:pt x="178" y="1571"/>
                  </a:cubicBezTo>
                  <a:cubicBezTo>
                    <a:pt x="305" y="2101"/>
                    <a:pt x="850" y="2364"/>
                    <a:pt x="1392" y="2364"/>
                  </a:cubicBezTo>
                  <a:cubicBezTo>
                    <a:pt x="1792" y="2364"/>
                    <a:pt x="2190" y="2220"/>
                    <a:pt x="2415" y="1934"/>
                  </a:cubicBezTo>
                  <a:cubicBezTo>
                    <a:pt x="2481" y="1869"/>
                    <a:pt x="2418" y="1792"/>
                    <a:pt x="2356" y="1792"/>
                  </a:cubicBezTo>
                  <a:cubicBezTo>
                    <a:pt x="2336" y="1792"/>
                    <a:pt x="2316" y="1800"/>
                    <a:pt x="2301" y="1820"/>
                  </a:cubicBezTo>
                  <a:cubicBezTo>
                    <a:pt x="2107" y="2067"/>
                    <a:pt x="1737" y="2199"/>
                    <a:pt x="1368" y="2199"/>
                  </a:cubicBezTo>
                  <a:cubicBezTo>
                    <a:pt x="945" y="2199"/>
                    <a:pt x="523" y="2026"/>
                    <a:pt x="372" y="1652"/>
                  </a:cubicBezTo>
                  <a:cubicBezTo>
                    <a:pt x="115" y="1039"/>
                    <a:pt x="702" y="169"/>
                    <a:pt x="1338" y="169"/>
                  </a:cubicBezTo>
                  <a:cubicBezTo>
                    <a:pt x="1399" y="169"/>
                    <a:pt x="1460" y="177"/>
                    <a:pt x="1522" y="194"/>
                  </a:cubicBezTo>
                  <a:cubicBezTo>
                    <a:pt x="1531" y="197"/>
                    <a:pt x="1541" y="198"/>
                    <a:pt x="1549" y="198"/>
                  </a:cubicBezTo>
                  <a:cubicBezTo>
                    <a:pt x="1639" y="198"/>
                    <a:pt x="1679" y="56"/>
                    <a:pt x="1575" y="26"/>
                  </a:cubicBezTo>
                  <a:cubicBezTo>
                    <a:pt x="1500" y="8"/>
                    <a:pt x="1426" y="0"/>
                    <a:pt x="1353" y="0"/>
                  </a:cubicBezTo>
                  <a:close/>
                </a:path>
              </a:pathLst>
            </a:custGeom>
            <a:solidFill>
              <a:schemeClr val="dk1"/>
            </a:solidFill>
            <a:ln w="9525">
              <a:solidFill>
                <a:srgbClr val="20298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3" name="Google Shape;2671;p51"/>
          <p:cNvGrpSpPr/>
          <p:nvPr/>
        </p:nvGrpSpPr>
        <p:grpSpPr>
          <a:xfrm>
            <a:off x="5326200" y="1908720"/>
            <a:ext cx="1843200" cy="1150920"/>
            <a:chOff x="5326200" y="1908720"/>
            <a:chExt cx="1843200" cy="1150920"/>
          </a:xfrm>
        </p:grpSpPr>
        <p:sp>
          <p:nvSpPr>
            <p:cNvPr id="1914" name="Google Shape;2672;p51"/>
            <p:cNvSpPr/>
            <p:nvPr/>
          </p:nvSpPr>
          <p:spPr>
            <a:xfrm flipH="1">
              <a:off x="5344200" y="1908720"/>
              <a:ext cx="1825200" cy="1150920"/>
            </a:xfrm>
            <a:custGeom>
              <a:avLst/>
              <a:gdLst/>
              <a:ahLst/>
              <a:cxnLst/>
              <a:rect l="l" t="t" r="r" b="b"/>
              <a:pathLst>
                <a:path w="11681" h="7367">
                  <a:moveTo>
                    <a:pt x="7011" y="253"/>
                  </a:moveTo>
                  <a:cubicBezTo>
                    <a:pt x="7703" y="253"/>
                    <a:pt x="8399" y="305"/>
                    <a:pt x="9073" y="492"/>
                  </a:cubicBezTo>
                  <a:cubicBezTo>
                    <a:pt x="10114" y="747"/>
                    <a:pt x="10867" y="1419"/>
                    <a:pt x="11149" y="2481"/>
                  </a:cubicBezTo>
                  <a:cubicBezTo>
                    <a:pt x="11317" y="3153"/>
                    <a:pt x="11257" y="4020"/>
                    <a:pt x="10867" y="4638"/>
                  </a:cubicBezTo>
                  <a:cubicBezTo>
                    <a:pt x="10504" y="5223"/>
                    <a:pt x="9805" y="5559"/>
                    <a:pt x="9160" y="5754"/>
                  </a:cubicBezTo>
                  <a:cubicBezTo>
                    <a:pt x="8488" y="5982"/>
                    <a:pt x="7843" y="6177"/>
                    <a:pt x="7144" y="6231"/>
                  </a:cubicBezTo>
                  <a:cubicBezTo>
                    <a:pt x="6499" y="6291"/>
                    <a:pt x="5880" y="6399"/>
                    <a:pt x="5242" y="6513"/>
                  </a:cubicBezTo>
                  <a:cubicBezTo>
                    <a:pt x="4597" y="6627"/>
                    <a:pt x="3898" y="6594"/>
                    <a:pt x="3253" y="6735"/>
                  </a:cubicBezTo>
                  <a:cubicBezTo>
                    <a:pt x="3066" y="6775"/>
                    <a:pt x="2845" y="6873"/>
                    <a:pt x="2668" y="6999"/>
                  </a:cubicBezTo>
                  <a:lnTo>
                    <a:pt x="2668" y="6999"/>
                  </a:lnTo>
                  <a:cubicBezTo>
                    <a:pt x="2710" y="6827"/>
                    <a:pt x="2709" y="6649"/>
                    <a:pt x="2749" y="6486"/>
                  </a:cubicBezTo>
                  <a:cubicBezTo>
                    <a:pt x="2776" y="6426"/>
                    <a:pt x="2749" y="6372"/>
                    <a:pt x="2722" y="6372"/>
                  </a:cubicBezTo>
                  <a:cubicBezTo>
                    <a:pt x="1680" y="5895"/>
                    <a:pt x="840" y="5196"/>
                    <a:pt x="504" y="4074"/>
                  </a:cubicBezTo>
                  <a:cubicBezTo>
                    <a:pt x="114" y="2871"/>
                    <a:pt x="504" y="1668"/>
                    <a:pt x="1599" y="996"/>
                  </a:cubicBezTo>
                  <a:cubicBezTo>
                    <a:pt x="2749" y="324"/>
                    <a:pt x="4368" y="377"/>
                    <a:pt x="5659" y="297"/>
                  </a:cubicBezTo>
                  <a:cubicBezTo>
                    <a:pt x="6103" y="276"/>
                    <a:pt x="6556" y="253"/>
                    <a:pt x="7011" y="253"/>
                  </a:cubicBezTo>
                  <a:close/>
                  <a:moveTo>
                    <a:pt x="6966" y="1"/>
                  </a:moveTo>
                  <a:cubicBezTo>
                    <a:pt x="6099" y="1"/>
                    <a:pt x="5219" y="88"/>
                    <a:pt x="4368" y="156"/>
                  </a:cubicBezTo>
                  <a:cubicBezTo>
                    <a:pt x="3058" y="270"/>
                    <a:pt x="1573" y="411"/>
                    <a:pt x="672" y="1500"/>
                  </a:cubicBezTo>
                  <a:cubicBezTo>
                    <a:pt x="0" y="2313"/>
                    <a:pt x="0" y="3543"/>
                    <a:pt x="397" y="4470"/>
                  </a:cubicBezTo>
                  <a:cubicBezTo>
                    <a:pt x="618" y="5001"/>
                    <a:pt x="954" y="5451"/>
                    <a:pt x="1405" y="5814"/>
                  </a:cubicBezTo>
                  <a:cubicBezTo>
                    <a:pt x="1599" y="6009"/>
                    <a:pt x="1821" y="6150"/>
                    <a:pt x="2050" y="6258"/>
                  </a:cubicBezTo>
                  <a:cubicBezTo>
                    <a:pt x="2298" y="6426"/>
                    <a:pt x="2554" y="6399"/>
                    <a:pt x="2520" y="6708"/>
                  </a:cubicBezTo>
                  <a:cubicBezTo>
                    <a:pt x="2520" y="6876"/>
                    <a:pt x="2493" y="7044"/>
                    <a:pt x="2440" y="7185"/>
                  </a:cubicBezTo>
                  <a:cubicBezTo>
                    <a:pt x="2436" y="7196"/>
                    <a:pt x="2435" y="7207"/>
                    <a:pt x="2435" y="7216"/>
                  </a:cubicBezTo>
                  <a:lnTo>
                    <a:pt x="2435" y="7216"/>
                  </a:lnTo>
                  <a:cubicBezTo>
                    <a:pt x="2378" y="7280"/>
                    <a:pt x="2451" y="7366"/>
                    <a:pt x="2528" y="7366"/>
                  </a:cubicBezTo>
                  <a:cubicBezTo>
                    <a:pt x="2556" y="7366"/>
                    <a:pt x="2584" y="7355"/>
                    <a:pt x="2608" y="7326"/>
                  </a:cubicBezTo>
                  <a:cubicBezTo>
                    <a:pt x="2970" y="6876"/>
                    <a:pt x="3730" y="6930"/>
                    <a:pt x="4261" y="6903"/>
                  </a:cubicBezTo>
                  <a:cubicBezTo>
                    <a:pt x="5155" y="6822"/>
                    <a:pt x="6021" y="6627"/>
                    <a:pt x="6922" y="6513"/>
                  </a:cubicBezTo>
                  <a:cubicBezTo>
                    <a:pt x="8293" y="6345"/>
                    <a:pt x="9718" y="6123"/>
                    <a:pt x="10786" y="5169"/>
                  </a:cubicBezTo>
                  <a:cubicBezTo>
                    <a:pt x="11680" y="4356"/>
                    <a:pt x="11626" y="2844"/>
                    <a:pt x="11176" y="1809"/>
                  </a:cubicBezTo>
                  <a:cubicBezTo>
                    <a:pt x="10726" y="828"/>
                    <a:pt x="9718" y="351"/>
                    <a:pt x="8710" y="156"/>
                  </a:cubicBezTo>
                  <a:cubicBezTo>
                    <a:pt x="8143" y="41"/>
                    <a:pt x="7557" y="1"/>
                    <a:pt x="6966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5" name="Google Shape;2673;p51"/>
            <p:cNvSpPr/>
            <p:nvPr/>
          </p:nvSpPr>
          <p:spPr>
            <a:xfrm flipH="1">
              <a:off x="5393160" y="1954440"/>
              <a:ext cx="103680" cy="98280"/>
            </a:xfrm>
            <a:custGeom>
              <a:avLst/>
              <a:gdLst/>
              <a:ahLst/>
              <a:cxnLst/>
              <a:rect l="l" t="t" r="r" b="b"/>
              <a:pathLst>
                <a:path w="665" h="631">
                  <a:moveTo>
                    <a:pt x="87" y="1"/>
                  </a:moveTo>
                  <a:cubicBezTo>
                    <a:pt x="37" y="1"/>
                    <a:pt x="0" y="68"/>
                    <a:pt x="24" y="120"/>
                  </a:cubicBezTo>
                  <a:cubicBezTo>
                    <a:pt x="111" y="201"/>
                    <a:pt x="192" y="288"/>
                    <a:pt x="252" y="369"/>
                  </a:cubicBezTo>
                  <a:cubicBezTo>
                    <a:pt x="333" y="456"/>
                    <a:pt x="387" y="564"/>
                    <a:pt x="528" y="624"/>
                  </a:cubicBezTo>
                  <a:cubicBezTo>
                    <a:pt x="542" y="629"/>
                    <a:pt x="556" y="631"/>
                    <a:pt x="568" y="631"/>
                  </a:cubicBezTo>
                  <a:cubicBezTo>
                    <a:pt x="631" y="631"/>
                    <a:pt x="664" y="577"/>
                    <a:pt x="642" y="510"/>
                  </a:cubicBezTo>
                  <a:cubicBezTo>
                    <a:pt x="588" y="369"/>
                    <a:pt x="501" y="315"/>
                    <a:pt x="387" y="228"/>
                  </a:cubicBezTo>
                  <a:cubicBezTo>
                    <a:pt x="306" y="147"/>
                    <a:pt x="219" y="60"/>
                    <a:pt x="111" y="6"/>
                  </a:cubicBezTo>
                  <a:cubicBezTo>
                    <a:pt x="103" y="2"/>
                    <a:pt x="95" y="1"/>
                    <a:pt x="8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6" name="Google Shape;2674;p51"/>
            <p:cNvSpPr/>
            <p:nvPr/>
          </p:nvSpPr>
          <p:spPr>
            <a:xfrm flipH="1">
              <a:off x="5326200" y="2010960"/>
              <a:ext cx="54720" cy="92160"/>
            </a:xfrm>
            <a:custGeom>
              <a:avLst/>
              <a:gdLst/>
              <a:ahLst/>
              <a:cxnLst/>
              <a:rect l="l" t="t" r="r" b="b"/>
              <a:pathLst>
                <a:path w="353" h="592">
                  <a:moveTo>
                    <a:pt x="118" y="0"/>
                  </a:moveTo>
                  <a:cubicBezTo>
                    <a:pt x="59" y="0"/>
                    <a:pt x="0" y="59"/>
                    <a:pt x="43" y="121"/>
                  </a:cubicBezTo>
                  <a:cubicBezTo>
                    <a:pt x="97" y="262"/>
                    <a:pt x="151" y="397"/>
                    <a:pt x="211" y="538"/>
                  </a:cubicBezTo>
                  <a:cubicBezTo>
                    <a:pt x="211" y="575"/>
                    <a:pt x="231" y="591"/>
                    <a:pt x="253" y="591"/>
                  </a:cubicBezTo>
                  <a:cubicBezTo>
                    <a:pt x="283" y="591"/>
                    <a:pt x="319" y="561"/>
                    <a:pt x="319" y="511"/>
                  </a:cubicBezTo>
                  <a:cubicBezTo>
                    <a:pt x="352" y="343"/>
                    <a:pt x="292" y="175"/>
                    <a:pt x="184" y="34"/>
                  </a:cubicBezTo>
                  <a:cubicBezTo>
                    <a:pt x="167" y="10"/>
                    <a:pt x="142" y="0"/>
                    <a:pt x="11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17" name="Google Shape;2675;p51"/>
          <p:cNvGrpSpPr/>
          <p:nvPr/>
        </p:nvGrpSpPr>
        <p:grpSpPr>
          <a:xfrm>
            <a:off x="5146920" y="3184560"/>
            <a:ext cx="3276720" cy="1496880"/>
            <a:chOff x="5146920" y="3184560"/>
            <a:chExt cx="3276720" cy="1496880"/>
          </a:xfrm>
        </p:grpSpPr>
        <p:sp>
          <p:nvSpPr>
            <p:cNvPr id="1918" name="Google Shape;2676;p51"/>
            <p:cNvSpPr/>
            <p:nvPr/>
          </p:nvSpPr>
          <p:spPr>
            <a:xfrm flipH="1">
              <a:off x="5146920" y="3184560"/>
              <a:ext cx="3276720" cy="1139400"/>
            </a:xfrm>
            <a:custGeom>
              <a:avLst/>
              <a:gdLst/>
              <a:ahLst/>
              <a:cxnLst/>
              <a:rect l="l" t="t" r="r" b="b"/>
              <a:pathLst>
                <a:path w="24980" h="8978">
                  <a:moveTo>
                    <a:pt x="17611" y="347"/>
                  </a:moveTo>
                  <a:cubicBezTo>
                    <a:pt x="18394" y="347"/>
                    <a:pt x="19173" y="385"/>
                    <a:pt x="19939" y="474"/>
                  </a:cubicBezTo>
                  <a:cubicBezTo>
                    <a:pt x="21539" y="669"/>
                    <a:pt x="23246" y="1314"/>
                    <a:pt x="23777" y="2995"/>
                  </a:cubicBezTo>
                  <a:cubicBezTo>
                    <a:pt x="24193" y="4305"/>
                    <a:pt x="23327" y="5649"/>
                    <a:pt x="22345" y="6462"/>
                  </a:cubicBezTo>
                  <a:cubicBezTo>
                    <a:pt x="21062" y="7531"/>
                    <a:pt x="19214" y="7779"/>
                    <a:pt x="17587" y="7974"/>
                  </a:cubicBezTo>
                  <a:cubicBezTo>
                    <a:pt x="15715" y="8216"/>
                    <a:pt x="13853" y="8403"/>
                    <a:pt x="11976" y="8403"/>
                  </a:cubicBezTo>
                  <a:cubicBezTo>
                    <a:pt x="11246" y="8403"/>
                    <a:pt x="10514" y="8374"/>
                    <a:pt x="9778" y="8310"/>
                  </a:cubicBezTo>
                  <a:cubicBezTo>
                    <a:pt x="8374" y="8230"/>
                    <a:pt x="6976" y="8089"/>
                    <a:pt x="5578" y="7921"/>
                  </a:cubicBezTo>
                  <a:cubicBezTo>
                    <a:pt x="5436" y="7921"/>
                    <a:pt x="5174" y="7837"/>
                    <a:pt x="4964" y="7837"/>
                  </a:cubicBezTo>
                  <a:cubicBezTo>
                    <a:pt x="4875" y="7837"/>
                    <a:pt x="4796" y="7852"/>
                    <a:pt x="4738" y="7894"/>
                  </a:cubicBezTo>
                  <a:cubicBezTo>
                    <a:pt x="4394" y="8086"/>
                    <a:pt x="4075" y="8385"/>
                    <a:pt x="3778" y="8645"/>
                  </a:cubicBezTo>
                  <a:lnTo>
                    <a:pt x="3778" y="8645"/>
                  </a:lnTo>
                  <a:cubicBezTo>
                    <a:pt x="3765" y="8442"/>
                    <a:pt x="3742" y="8228"/>
                    <a:pt x="3784" y="8035"/>
                  </a:cubicBezTo>
                  <a:cubicBezTo>
                    <a:pt x="3811" y="7947"/>
                    <a:pt x="3757" y="7867"/>
                    <a:pt x="3696" y="7867"/>
                  </a:cubicBezTo>
                  <a:cubicBezTo>
                    <a:pt x="2218" y="7497"/>
                    <a:pt x="813" y="6382"/>
                    <a:pt x="645" y="4782"/>
                  </a:cubicBezTo>
                  <a:cubicBezTo>
                    <a:pt x="450" y="2880"/>
                    <a:pt x="2608" y="2094"/>
                    <a:pt x="4032" y="1563"/>
                  </a:cubicBezTo>
                  <a:cubicBezTo>
                    <a:pt x="5773" y="945"/>
                    <a:pt x="7507" y="891"/>
                    <a:pt x="9328" y="777"/>
                  </a:cubicBezTo>
                  <a:cubicBezTo>
                    <a:pt x="11089" y="696"/>
                    <a:pt x="12883" y="642"/>
                    <a:pt x="14651" y="501"/>
                  </a:cubicBezTo>
                  <a:cubicBezTo>
                    <a:pt x="15633" y="408"/>
                    <a:pt x="16625" y="347"/>
                    <a:pt x="17611" y="347"/>
                  </a:cubicBezTo>
                  <a:close/>
                  <a:moveTo>
                    <a:pt x="17682" y="0"/>
                  </a:moveTo>
                  <a:cubicBezTo>
                    <a:pt x="16250" y="0"/>
                    <a:pt x="14821" y="137"/>
                    <a:pt x="13387" y="273"/>
                  </a:cubicBezTo>
                  <a:cubicBezTo>
                    <a:pt x="11344" y="441"/>
                    <a:pt x="9274" y="414"/>
                    <a:pt x="7225" y="555"/>
                  </a:cubicBezTo>
                  <a:cubicBezTo>
                    <a:pt x="5437" y="669"/>
                    <a:pt x="3643" y="1254"/>
                    <a:pt x="2077" y="2067"/>
                  </a:cubicBezTo>
                  <a:cubicBezTo>
                    <a:pt x="706" y="2766"/>
                    <a:pt x="0" y="4137"/>
                    <a:pt x="538" y="5622"/>
                  </a:cubicBezTo>
                  <a:cubicBezTo>
                    <a:pt x="966" y="6894"/>
                    <a:pt x="2208" y="7771"/>
                    <a:pt x="3478" y="8108"/>
                  </a:cubicBezTo>
                  <a:lnTo>
                    <a:pt x="3478" y="8108"/>
                  </a:lnTo>
                  <a:cubicBezTo>
                    <a:pt x="3466" y="8356"/>
                    <a:pt x="3560" y="8566"/>
                    <a:pt x="3608" y="8802"/>
                  </a:cubicBezTo>
                  <a:lnTo>
                    <a:pt x="3608" y="8802"/>
                  </a:lnTo>
                  <a:cubicBezTo>
                    <a:pt x="3577" y="8875"/>
                    <a:pt x="3645" y="8977"/>
                    <a:pt x="3724" y="8977"/>
                  </a:cubicBezTo>
                  <a:cubicBezTo>
                    <a:pt x="3744" y="8977"/>
                    <a:pt x="3764" y="8971"/>
                    <a:pt x="3784" y="8956"/>
                  </a:cubicBezTo>
                  <a:cubicBezTo>
                    <a:pt x="4066" y="8734"/>
                    <a:pt x="4342" y="8566"/>
                    <a:pt x="4624" y="8337"/>
                  </a:cubicBezTo>
                  <a:cubicBezTo>
                    <a:pt x="4753" y="8236"/>
                    <a:pt x="4854" y="8204"/>
                    <a:pt x="4964" y="8204"/>
                  </a:cubicBezTo>
                  <a:cubicBezTo>
                    <a:pt x="5065" y="8204"/>
                    <a:pt x="5175" y="8231"/>
                    <a:pt x="5323" y="8257"/>
                  </a:cubicBezTo>
                  <a:cubicBezTo>
                    <a:pt x="6216" y="8398"/>
                    <a:pt x="7117" y="8478"/>
                    <a:pt x="8011" y="8566"/>
                  </a:cubicBezTo>
                  <a:cubicBezTo>
                    <a:pt x="9427" y="8698"/>
                    <a:pt x="10860" y="8814"/>
                    <a:pt x="12293" y="8814"/>
                  </a:cubicBezTo>
                  <a:cubicBezTo>
                    <a:pt x="12676" y="8814"/>
                    <a:pt x="13058" y="8806"/>
                    <a:pt x="13441" y="8788"/>
                  </a:cubicBezTo>
                  <a:cubicBezTo>
                    <a:pt x="15094" y="8707"/>
                    <a:pt x="16774" y="8505"/>
                    <a:pt x="18427" y="8284"/>
                  </a:cubicBezTo>
                  <a:cubicBezTo>
                    <a:pt x="19886" y="8089"/>
                    <a:pt x="21398" y="7699"/>
                    <a:pt x="22601" y="6771"/>
                  </a:cubicBezTo>
                  <a:cubicBezTo>
                    <a:pt x="24476" y="5347"/>
                    <a:pt x="24980" y="2598"/>
                    <a:pt x="22883" y="1086"/>
                  </a:cubicBezTo>
                  <a:cubicBezTo>
                    <a:pt x="21673" y="192"/>
                    <a:pt x="20134" y="105"/>
                    <a:pt x="18683" y="24"/>
                  </a:cubicBezTo>
                  <a:cubicBezTo>
                    <a:pt x="18349" y="8"/>
                    <a:pt x="18015" y="0"/>
                    <a:pt x="1768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9" name="Google Shape;2677;p51"/>
            <p:cNvSpPr/>
            <p:nvPr/>
          </p:nvSpPr>
          <p:spPr>
            <a:xfrm flipH="1">
              <a:off x="5219640" y="3879000"/>
              <a:ext cx="62280" cy="105840"/>
            </a:xfrm>
            <a:custGeom>
              <a:avLst/>
              <a:gdLst/>
              <a:ahLst/>
              <a:cxnLst/>
              <a:rect l="l" t="t" r="r" b="b"/>
              <a:pathLst>
                <a:path w="478" h="836">
                  <a:moveTo>
                    <a:pt x="374" y="0"/>
                  </a:moveTo>
                  <a:cubicBezTo>
                    <a:pt x="350" y="0"/>
                    <a:pt x="323" y="15"/>
                    <a:pt x="310" y="46"/>
                  </a:cubicBezTo>
                  <a:cubicBezTo>
                    <a:pt x="249" y="153"/>
                    <a:pt x="196" y="294"/>
                    <a:pt x="142" y="409"/>
                  </a:cubicBezTo>
                  <a:cubicBezTo>
                    <a:pt x="81" y="516"/>
                    <a:pt x="1" y="630"/>
                    <a:pt x="1" y="745"/>
                  </a:cubicBezTo>
                  <a:cubicBezTo>
                    <a:pt x="1" y="805"/>
                    <a:pt x="31" y="835"/>
                    <a:pt x="72" y="835"/>
                  </a:cubicBezTo>
                  <a:cubicBezTo>
                    <a:pt x="85" y="835"/>
                    <a:pt x="100" y="832"/>
                    <a:pt x="115" y="825"/>
                  </a:cubicBezTo>
                  <a:cubicBezTo>
                    <a:pt x="249" y="772"/>
                    <a:pt x="310" y="604"/>
                    <a:pt x="364" y="489"/>
                  </a:cubicBezTo>
                  <a:cubicBezTo>
                    <a:pt x="417" y="348"/>
                    <a:pt x="478" y="180"/>
                    <a:pt x="417" y="46"/>
                  </a:cubicBezTo>
                  <a:cubicBezTo>
                    <a:pt x="417" y="15"/>
                    <a:pt x="397" y="0"/>
                    <a:pt x="37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0" name="Google Shape;2678;p51"/>
            <p:cNvSpPr/>
            <p:nvPr/>
          </p:nvSpPr>
          <p:spPr>
            <a:xfrm flipH="1">
              <a:off x="5181120" y="3965400"/>
              <a:ext cx="60120" cy="47160"/>
            </a:xfrm>
            <a:custGeom>
              <a:avLst/>
              <a:gdLst/>
              <a:ahLst/>
              <a:cxnLst/>
              <a:rect l="l" t="t" r="r" b="b"/>
              <a:pathLst>
                <a:path w="461" h="373">
                  <a:moveTo>
                    <a:pt x="344" y="0"/>
                  </a:moveTo>
                  <a:cubicBezTo>
                    <a:pt x="319" y="0"/>
                    <a:pt x="294" y="11"/>
                    <a:pt x="276" y="37"/>
                  </a:cubicBezTo>
                  <a:cubicBezTo>
                    <a:pt x="223" y="117"/>
                    <a:pt x="142" y="205"/>
                    <a:pt x="55" y="232"/>
                  </a:cubicBezTo>
                  <a:cubicBezTo>
                    <a:pt x="1" y="285"/>
                    <a:pt x="55" y="373"/>
                    <a:pt x="108" y="373"/>
                  </a:cubicBezTo>
                  <a:cubicBezTo>
                    <a:pt x="250" y="312"/>
                    <a:pt x="364" y="232"/>
                    <a:pt x="418" y="117"/>
                  </a:cubicBezTo>
                  <a:cubicBezTo>
                    <a:pt x="460" y="61"/>
                    <a:pt x="403" y="0"/>
                    <a:pt x="34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1" name="Google Shape;2679;p51"/>
            <p:cNvSpPr/>
            <p:nvPr/>
          </p:nvSpPr>
          <p:spPr>
            <a:xfrm flipH="1">
              <a:off x="6718680" y="4492080"/>
              <a:ext cx="87840" cy="45720"/>
            </a:xfrm>
            <a:custGeom>
              <a:avLst/>
              <a:gdLst/>
              <a:ahLst/>
              <a:cxnLst/>
              <a:rect l="l" t="t" r="r" b="b"/>
              <a:pathLst>
                <a:path w="673" h="364">
                  <a:moveTo>
                    <a:pt x="504" y="1"/>
                  </a:moveTo>
                  <a:cubicBezTo>
                    <a:pt x="444" y="1"/>
                    <a:pt x="363" y="1"/>
                    <a:pt x="309" y="28"/>
                  </a:cubicBezTo>
                  <a:cubicBezTo>
                    <a:pt x="249" y="28"/>
                    <a:pt x="222" y="28"/>
                    <a:pt x="168" y="54"/>
                  </a:cubicBezTo>
                  <a:cubicBezTo>
                    <a:pt x="108" y="54"/>
                    <a:pt x="108" y="88"/>
                    <a:pt x="81" y="115"/>
                  </a:cubicBezTo>
                  <a:cubicBezTo>
                    <a:pt x="0" y="169"/>
                    <a:pt x="0" y="310"/>
                    <a:pt x="108" y="337"/>
                  </a:cubicBezTo>
                  <a:cubicBezTo>
                    <a:pt x="141" y="337"/>
                    <a:pt x="168" y="364"/>
                    <a:pt x="222" y="364"/>
                  </a:cubicBezTo>
                  <a:cubicBezTo>
                    <a:pt x="276" y="337"/>
                    <a:pt x="309" y="337"/>
                    <a:pt x="336" y="337"/>
                  </a:cubicBezTo>
                  <a:cubicBezTo>
                    <a:pt x="417" y="310"/>
                    <a:pt x="504" y="283"/>
                    <a:pt x="558" y="222"/>
                  </a:cubicBezTo>
                  <a:cubicBezTo>
                    <a:pt x="672" y="169"/>
                    <a:pt x="612" y="1"/>
                    <a:pt x="504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2" name="Google Shape;2680;p51"/>
            <p:cNvSpPr/>
            <p:nvPr/>
          </p:nvSpPr>
          <p:spPr>
            <a:xfrm flipH="1">
              <a:off x="6979680" y="4552560"/>
              <a:ext cx="72720" cy="43200"/>
            </a:xfrm>
            <a:custGeom>
              <a:avLst/>
              <a:gdLst/>
              <a:ahLst/>
              <a:cxnLst/>
              <a:rect l="l" t="t" r="r" b="b"/>
              <a:pathLst>
                <a:path w="556" h="342">
                  <a:moveTo>
                    <a:pt x="273" y="1"/>
                  </a:moveTo>
                  <a:cubicBezTo>
                    <a:pt x="165" y="1"/>
                    <a:pt x="24" y="55"/>
                    <a:pt x="24" y="169"/>
                  </a:cubicBezTo>
                  <a:cubicBezTo>
                    <a:pt x="1" y="268"/>
                    <a:pt x="59" y="342"/>
                    <a:pt x="149" y="342"/>
                  </a:cubicBezTo>
                  <a:cubicBezTo>
                    <a:pt x="163" y="342"/>
                    <a:pt x="177" y="340"/>
                    <a:pt x="192" y="337"/>
                  </a:cubicBezTo>
                  <a:cubicBezTo>
                    <a:pt x="219" y="337"/>
                    <a:pt x="246" y="337"/>
                    <a:pt x="273" y="310"/>
                  </a:cubicBezTo>
                  <a:lnTo>
                    <a:pt x="300" y="310"/>
                  </a:lnTo>
                  <a:cubicBezTo>
                    <a:pt x="317" y="296"/>
                    <a:pt x="310" y="296"/>
                    <a:pt x="306" y="296"/>
                  </a:cubicBezTo>
                  <a:cubicBezTo>
                    <a:pt x="303" y="296"/>
                    <a:pt x="303" y="296"/>
                    <a:pt x="333" y="283"/>
                  </a:cubicBezTo>
                  <a:lnTo>
                    <a:pt x="387" y="283"/>
                  </a:lnTo>
                  <a:cubicBezTo>
                    <a:pt x="441" y="249"/>
                    <a:pt x="468" y="249"/>
                    <a:pt x="501" y="223"/>
                  </a:cubicBezTo>
                  <a:cubicBezTo>
                    <a:pt x="555" y="196"/>
                    <a:pt x="555" y="142"/>
                    <a:pt x="528" y="81"/>
                  </a:cubicBezTo>
                  <a:cubicBezTo>
                    <a:pt x="468" y="1"/>
                    <a:pt x="360" y="1"/>
                    <a:pt x="27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3" name="Google Shape;2681;p51"/>
            <p:cNvSpPr/>
            <p:nvPr/>
          </p:nvSpPr>
          <p:spPr>
            <a:xfrm flipH="1">
              <a:off x="6902280" y="4412880"/>
              <a:ext cx="39240" cy="58680"/>
            </a:xfrm>
            <a:custGeom>
              <a:avLst/>
              <a:gdLst/>
              <a:ahLst/>
              <a:cxnLst/>
              <a:rect l="l" t="t" r="r" b="b"/>
              <a:pathLst>
                <a:path w="303" h="465">
                  <a:moveTo>
                    <a:pt x="248" y="62"/>
                  </a:moveTo>
                  <a:lnTo>
                    <a:pt x="248" y="62"/>
                  </a:lnTo>
                  <a:cubicBezTo>
                    <a:pt x="264" y="74"/>
                    <a:pt x="276" y="86"/>
                    <a:pt x="276" y="122"/>
                  </a:cubicBezTo>
                  <a:cubicBezTo>
                    <a:pt x="269" y="100"/>
                    <a:pt x="259" y="79"/>
                    <a:pt x="248" y="62"/>
                  </a:cubicBezTo>
                  <a:close/>
                  <a:moveTo>
                    <a:pt x="148" y="1"/>
                  </a:moveTo>
                  <a:cubicBezTo>
                    <a:pt x="136" y="1"/>
                    <a:pt x="122" y="3"/>
                    <a:pt x="108" y="7"/>
                  </a:cubicBezTo>
                  <a:cubicBezTo>
                    <a:pt x="99" y="7"/>
                    <a:pt x="93" y="11"/>
                    <a:pt x="89" y="16"/>
                  </a:cubicBezTo>
                  <a:lnTo>
                    <a:pt x="89" y="16"/>
                  </a:lnTo>
                  <a:cubicBezTo>
                    <a:pt x="23" y="50"/>
                    <a:pt x="0" y="101"/>
                    <a:pt x="0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65" y="447"/>
                    <a:pt x="94" y="464"/>
                    <a:pt x="127" y="464"/>
                  </a:cubicBezTo>
                  <a:cubicBezTo>
                    <a:pt x="176" y="464"/>
                    <a:pt x="233" y="425"/>
                    <a:pt x="249" y="377"/>
                  </a:cubicBezTo>
                  <a:cubicBezTo>
                    <a:pt x="276" y="343"/>
                    <a:pt x="276" y="290"/>
                    <a:pt x="303" y="236"/>
                  </a:cubicBezTo>
                  <a:cubicBezTo>
                    <a:pt x="303" y="175"/>
                    <a:pt x="303" y="122"/>
                    <a:pt x="276" y="95"/>
                  </a:cubicBezTo>
                  <a:cubicBezTo>
                    <a:pt x="276" y="72"/>
                    <a:pt x="256" y="49"/>
                    <a:pt x="234" y="43"/>
                  </a:cubicBezTo>
                  <a:lnTo>
                    <a:pt x="234" y="43"/>
                  </a:lnTo>
                  <a:cubicBezTo>
                    <a:pt x="212" y="17"/>
                    <a:pt x="183" y="1"/>
                    <a:pt x="14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4" name="Google Shape;2682;p51"/>
            <p:cNvSpPr/>
            <p:nvPr/>
          </p:nvSpPr>
          <p:spPr>
            <a:xfrm flipH="1">
              <a:off x="6832440" y="4620240"/>
              <a:ext cx="48240" cy="61200"/>
            </a:xfrm>
            <a:custGeom>
              <a:avLst/>
              <a:gdLst/>
              <a:ahLst/>
              <a:cxnLst/>
              <a:rect l="l" t="t" r="r" b="b"/>
              <a:pathLst>
                <a:path w="371" h="484">
                  <a:moveTo>
                    <a:pt x="61" y="1"/>
                  </a:moveTo>
                  <a:cubicBezTo>
                    <a:pt x="34" y="28"/>
                    <a:pt x="1" y="28"/>
                    <a:pt x="1" y="54"/>
                  </a:cubicBezTo>
                  <a:cubicBezTo>
                    <a:pt x="1" y="115"/>
                    <a:pt x="34" y="169"/>
                    <a:pt x="61" y="222"/>
                  </a:cubicBezTo>
                  <a:cubicBezTo>
                    <a:pt x="61" y="283"/>
                    <a:pt x="61" y="337"/>
                    <a:pt x="88" y="390"/>
                  </a:cubicBezTo>
                  <a:cubicBezTo>
                    <a:pt x="113" y="454"/>
                    <a:pt x="173" y="484"/>
                    <a:pt x="231" y="484"/>
                  </a:cubicBezTo>
                  <a:cubicBezTo>
                    <a:pt x="302" y="484"/>
                    <a:pt x="370" y="441"/>
                    <a:pt x="370" y="364"/>
                  </a:cubicBezTo>
                  <a:cubicBezTo>
                    <a:pt x="337" y="256"/>
                    <a:pt x="310" y="196"/>
                    <a:pt x="256" y="115"/>
                  </a:cubicBezTo>
                  <a:cubicBezTo>
                    <a:pt x="202" y="54"/>
                    <a:pt x="115" y="1"/>
                    <a:pt x="6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5" name="Google Shape;2683;p51"/>
            <p:cNvSpPr/>
            <p:nvPr/>
          </p:nvSpPr>
          <p:spPr>
            <a:xfrm flipH="1">
              <a:off x="6806880" y="4416120"/>
              <a:ext cx="36720" cy="52920"/>
            </a:xfrm>
            <a:custGeom>
              <a:avLst/>
              <a:gdLst/>
              <a:ahLst/>
              <a:cxnLst/>
              <a:rect l="l" t="t" r="r" b="b"/>
              <a:pathLst>
                <a:path w="283" h="420">
                  <a:moveTo>
                    <a:pt x="221" y="1"/>
                  </a:moveTo>
                  <a:cubicBezTo>
                    <a:pt x="212" y="1"/>
                    <a:pt x="203" y="5"/>
                    <a:pt x="195" y="15"/>
                  </a:cubicBezTo>
                  <a:cubicBezTo>
                    <a:pt x="141" y="42"/>
                    <a:pt x="114" y="122"/>
                    <a:pt x="54" y="183"/>
                  </a:cubicBezTo>
                  <a:cubicBezTo>
                    <a:pt x="27" y="237"/>
                    <a:pt x="0" y="351"/>
                    <a:pt x="87" y="405"/>
                  </a:cubicBezTo>
                  <a:cubicBezTo>
                    <a:pt x="102" y="415"/>
                    <a:pt x="117" y="419"/>
                    <a:pt x="130" y="419"/>
                  </a:cubicBezTo>
                  <a:cubicBezTo>
                    <a:pt x="187" y="419"/>
                    <a:pt x="228" y="335"/>
                    <a:pt x="255" y="264"/>
                  </a:cubicBezTo>
                  <a:lnTo>
                    <a:pt x="255" y="149"/>
                  </a:lnTo>
                  <a:cubicBezTo>
                    <a:pt x="282" y="122"/>
                    <a:pt x="282" y="69"/>
                    <a:pt x="282" y="42"/>
                  </a:cubicBezTo>
                  <a:cubicBezTo>
                    <a:pt x="263" y="23"/>
                    <a:pt x="241" y="1"/>
                    <a:pt x="22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6" name="Google Shape;2684;p51"/>
            <p:cNvSpPr/>
            <p:nvPr/>
          </p:nvSpPr>
          <p:spPr>
            <a:xfrm flipH="1">
              <a:off x="6961320" y="4459320"/>
              <a:ext cx="59040" cy="43920"/>
            </a:xfrm>
            <a:custGeom>
              <a:avLst/>
              <a:gdLst/>
              <a:ahLst/>
              <a:cxnLst/>
              <a:rect l="l" t="t" r="r" b="b"/>
              <a:pathLst>
                <a:path w="452" h="348">
                  <a:moveTo>
                    <a:pt x="171" y="1"/>
                  </a:moveTo>
                  <a:cubicBezTo>
                    <a:pt x="79" y="1"/>
                    <a:pt x="1" y="119"/>
                    <a:pt x="88" y="207"/>
                  </a:cubicBezTo>
                  <a:cubicBezTo>
                    <a:pt x="142" y="234"/>
                    <a:pt x="169" y="261"/>
                    <a:pt x="223" y="288"/>
                  </a:cubicBezTo>
                  <a:cubicBezTo>
                    <a:pt x="283" y="314"/>
                    <a:pt x="310" y="348"/>
                    <a:pt x="364" y="348"/>
                  </a:cubicBezTo>
                  <a:cubicBezTo>
                    <a:pt x="424" y="348"/>
                    <a:pt x="451" y="288"/>
                    <a:pt x="424" y="261"/>
                  </a:cubicBezTo>
                  <a:cubicBezTo>
                    <a:pt x="424" y="222"/>
                    <a:pt x="407" y="197"/>
                    <a:pt x="378" y="164"/>
                  </a:cubicBezTo>
                  <a:lnTo>
                    <a:pt x="378" y="164"/>
                  </a:lnTo>
                  <a:cubicBezTo>
                    <a:pt x="374" y="158"/>
                    <a:pt x="370" y="152"/>
                    <a:pt x="364" y="146"/>
                  </a:cubicBezTo>
                  <a:cubicBezTo>
                    <a:pt x="362" y="146"/>
                    <a:pt x="361" y="145"/>
                    <a:pt x="359" y="144"/>
                  </a:cubicBezTo>
                  <a:lnTo>
                    <a:pt x="359" y="144"/>
                  </a:lnTo>
                  <a:cubicBezTo>
                    <a:pt x="352" y="136"/>
                    <a:pt x="345" y="128"/>
                    <a:pt x="337" y="119"/>
                  </a:cubicBezTo>
                  <a:cubicBezTo>
                    <a:pt x="316" y="99"/>
                    <a:pt x="296" y="63"/>
                    <a:pt x="260" y="47"/>
                  </a:cubicBezTo>
                  <a:lnTo>
                    <a:pt x="260" y="47"/>
                  </a:lnTo>
                  <a:cubicBezTo>
                    <a:pt x="259" y="44"/>
                    <a:pt x="258" y="42"/>
                    <a:pt x="256" y="39"/>
                  </a:cubicBezTo>
                  <a:cubicBezTo>
                    <a:pt x="229" y="12"/>
                    <a:pt x="200" y="1"/>
                    <a:pt x="17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7" name="Google Shape;2685;p51"/>
            <p:cNvSpPr/>
            <p:nvPr/>
          </p:nvSpPr>
          <p:spPr>
            <a:xfrm flipH="1">
              <a:off x="6759360" y="4600800"/>
              <a:ext cx="59040" cy="36360"/>
            </a:xfrm>
            <a:custGeom>
              <a:avLst/>
              <a:gdLst/>
              <a:ahLst/>
              <a:cxnLst/>
              <a:rect l="l" t="t" r="r" b="b"/>
              <a:pathLst>
                <a:path w="452" h="290">
                  <a:moveTo>
                    <a:pt x="91" y="0"/>
                  </a:moveTo>
                  <a:cubicBezTo>
                    <a:pt x="67" y="0"/>
                    <a:pt x="46" y="4"/>
                    <a:pt x="28" y="12"/>
                  </a:cubicBezTo>
                  <a:cubicBezTo>
                    <a:pt x="1" y="38"/>
                    <a:pt x="1" y="38"/>
                    <a:pt x="28" y="72"/>
                  </a:cubicBezTo>
                  <a:cubicBezTo>
                    <a:pt x="61" y="126"/>
                    <a:pt x="115" y="180"/>
                    <a:pt x="169" y="206"/>
                  </a:cubicBezTo>
                  <a:cubicBezTo>
                    <a:pt x="231" y="249"/>
                    <a:pt x="276" y="289"/>
                    <a:pt x="328" y="289"/>
                  </a:cubicBezTo>
                  <a:cubicBezTo>
                    <a:pt x="350" y="289"/>
                    <a:pt x="372" y="282"/>
                    <a:pt x="397" y="267"/>
                  </a:cubicBezTo>
                  <a:cubicBezTo>
                    <a:pt x="424" y="267"/>
                    <a:pt x="451" y="206"/>
                    <a:pt x="451" y="180"/>
                  </a:cubicBezTo>
                  <a:cubicBezTo>
                    <a:pt x="451" y="99"/>
                    <a:pt x="337" y="72"/>
                    <a:pt x="256" y="38"/>
                  </a:cubicBezTo>
                  <a:cubicBezTo>
                    <a:pt x="214" y="19"/>
                    <a:pt x="147" y="0"/>
                    <a:pt x="9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8" name="Google Shape;2686;p51"/>
            <p:cNvSpPr/>
            <p:nvPr/>
          </p:nvSpPr>
          <p:spPr>
            <a:xfrm flipH="1">
              <a:off x="6932520" y="4633200"/>
              <a:ext cx="42840" cy="43920"/>
            </a:xfrm>
            <a:custGeom>
              <a:avLst/>
              <a:gdLst/>
              <a:ahLst/>
              <a:cxnLst/>
              <a:rect l="l" t="t" r="r" b="b"/>
              <a:pathLst>
                <a:path w="329" h="350">
                  <a:moveTo>
                    <a:pt x="142" y="12"/>
                  </a:moveTo>
                  <a:cubicBezTo>
                    <a:pt x="132" y="17"/>
                    <a:pt x="123" y="25"/>
                    <a:pt x="116" y="33"/>
                  </a:cubicBezTo>
                  <a:lnTo>
                    <a:pt x="116" y="33"/>
                  </a:lnTo>
                  <a:cubicBezTo>
                    <a:pt x="117" y="26"/>
                    <a:pt x="123" y="12"/>
                    <a:pt x="142" y="12"/>
                  </a:cubicBezTo>
                  <a:close/>
                  <a:moveTo>
                    <a:pt x="146" y="1"/>
                  </a:moveTo>
                  <a:cubicBezTo>
                    <a:pt x="130" y="1"/>
                    <a:pt x="118" y="17"/>
                    <a:pt x="116" y="34"/>
                  </a:cubicBezTo>
                  <a:lnTo>
                    <a:pt x="116" y="34"/>
                  </a:lnTo>
                  <a:cubicBezTo>
                    <a:pt x="87" y="69"/>
                    <a:pt x="82" y="126"/>
                    <a:pt x="55" y="153"/>
                  </a:cubicBezTo>
                  <a:cubicBezTo>
                    <a:pt x="1" y="234"/>
                    <a:pt x="28" y="348"/>
                    <a:pt x="142" y="348"/>
                  </a:cubicBezTo>
                  <a:cubicBezTo>
                    <a:pt x="148" y="349"/>
                    <a:pt x="153" y="349"/>
                    <a:pt x="158" y="349"/>
                  </a:cubicBezTo>
                  <a:cubicBezTo>
                    <a:pt x="304" y="349"/>
                    <a:pt x="328" y="20"/>
                    <a:pt x="168" y="11"/>
                  </a:cubicBezTo>
                  <a:lnTo>
                    <a:pt x="168" y="11"/>
                  </a:lnTo>
                  <a:cubicBezTo>
                    <a:pt x="160" y="4"/>
                    <a:pt x="153" y="1"/>
                    <a:pt x="14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29" name="Google Shape;2687;p51"/>
          <p:cNvGrpSpPr/>
          <p:nvPr/>
        </p:nvGrpSpPr>
        <p:grpSpPr>
          <a:xfrm>
            <a:off x="7306920" y="2010600"/>
            <a:ext cx="1116720" cy="947160"/>
            <a:chOff x="7306920" y="2010600"/>
            <a:chExt cx="1116720" cy="947160"/>
          </a:xfrm>
        </p:grpSpPr>
        <p:sp>
          <p:nvSpPr>
            <p:cNvPr id="1930" name="Google Shape;2688;p51"/>
            <p:cNvSpPr/>
            <p:nvPr/>
          </p:nvSpPr>
          <p:spPr>
            <a:xfrm flipH="1">
              <a:off x="7306920" y="2010600"/>
              <a:ext cx="1116720" cy="947160"/>
            </a:xfrm>
            <a:custGeom>
              <a:avLst/>
              <a:gdLst/>
              <a:ahLst/>
              <a:cxnLst/>
              <a:rect l="l" t="t" r="r" b="b"/>
              <a:pathLst>
                <a:path w="8428" h="7149">
                  <a:moveTo>
                    <a:pt x="4260" y="263"/>
                  </a:moveTo>
                  <a:cubicBezTo>
                    <a:pt x="5321" y="263"/>
                    <a:pt x="6374" y="606"/>
                    <a:pt x="7144" y="1312"/>
                  </a:cubicBezTo>
                  <a:cubicBezTo>
                    <a:pt x="8011" y="2098"/>
                    <a:pt x="8179" y="3220"/>
                    <a:pt x="7897" y="4336"/>
                  </a:cubicBezTo>
                  <a:cubicBezTo>
                    <a:pt x="7790" y="4900"/>
                    <a:pt x="7534" y="5344"/>
                    <a:pt x="7252" y="5821"/>
                  </a:cubicBezTo>
                  <a:cubicBezTo>
                    <a:pt x="7109" y="6067"/>
                    <a:pt x="7085" y="6388"/>
                    <a:pt x="7083" y="6696"/>
                  </a:cubicBezTo>
                  <a:lnTo>
                    <a:pt x="7083" y="6696"/>
                  </a:lnTo>
                  <a:cubicBezTo>
                    <a:pt x="6874" y="6435"/>
                    <a:pt x="6416" y="6459"/>
                    <a:pt x="6022" y="6439"/>
                  </a:cubicBezTo>
                  <a:cubicBezTo>
                    <a:pt x="4873" y="6412"/>
                    <a:pt x="3724" y="6385"/>
                    <a:pt x="2635" y="6049"/>
                  </a:cubicBezTo>
                  <a:cubicBezTo>
                    <a:pt x="1600" y="5713"/>
                    <a:pt x="982" y="4981"/>
                    <a:pt x="646" y="4000"/>
                  </a:cubicBezTo>
                  <a:cubicBezTo>
                    <a:pt x="478" y="3469"/>
                    <a:pt x="424" y="2938"/>
                    <a:pt x="532" y="2407"/>
                  </a:cubicBezTo>
                  <a:cubicBezTo>
                    <a:pt x="646" y="1789"/>
                    <a:pt x="1177" y="1345"/>
                    <a:pt x="1681" y="1009"/>
                  </a:cubicBezTo>
                  <a:cubicBezTo>
                    <a:pt x="2432" y="516"/>
                    <a:pt x="3349" y="263"/>
                    <a:pt x="4260" y="263"/>
                  </a:cubicBezTo>
                  <a:close/>
                  <a:moveTo>
                    <a:pt x="4340" y="1"/>
                  </a:moveTo>
                  <a:cubicBezTo>
                    <a:pt x="3619" y="1"/>
                    <a:pt x="2899" y="147"/>
                    <a:pt x="2272" y="418"/>
                  </a:cubicBezTo>
                  <a:cubicBezTo>
                    <a:pt x="1405" y="808"/>
                    <a:pt x="565" y="1399"/>
                    <a:pt x="283" y="2353"/>
                  </a:cubicBezTo>
                  <a:cubicBezTo>
                    <a:pt x="1" y="3247"/>
                    <a:pt x="397" y="4396"/>
                    <a:pt x="901" y="5122"/>
                  </a:cubicBezTo>
                  <a:cubicBezTo>
                    <a:pt x="1432" y="5881"/>
                    <a:pt x="2299" y="6244"/>
                    <a:pt x="3166" y="6439"/>
                  </a:cubicBezTo>
                  <a:cubicBezTo>
                    <a:pt x="3757" y="6580"/>
                    <a:pt x="4369" y="6634"/>
                    <a:pt x="4987" y="6661"/>
                  </a:cubicBezTo>
                  <a:cubicBezTo>
                    <a:pt x="5022" y="6663"/>
                    <a:pt x="5062" y="6664"/>
                    <a:pt x="5106" y="6664"/>
                  </a:cubicBezTo>
                  <a:cubicBezTo>
                    <a:pt x="5278" y="6664"/>
                    <a:pt x="5514" y="6652"/>
                    <a:pt x="5764" y="6652"/>
                  </a:cubicBezTo>
                  <a:cubicBezTo>
                    <a:pt x="6334" y="6652"/>
                    <a:pt x="6976" y="6713"/>
                    <a:pt x="7084" y="7111"/>
                  </a:cubicBezTo>
                  <a:cubicBezTo>
                    <a:pt x="7084" y="7135"/>
                    <a:pt x="7107" y="7149"/>
                    <a:pt x="7132" y="7149"/>
                  </a:cubicBezTo>
                  <a:cubicBezTo>
                    <a:pt x="7150" y="7149"/>
                    <a:pt x="7168" y="7143"/>
                    <a:pt x="7181" y="7130"/>
                  </a:cubicBezTo>
                  <a:lnTo>
                    <a:pt x="7181" y="7130"/>
                  </a:lnTo>
                  <a:cubicBezTo>
                    <a:pt x="7196" y="7134"/>
                    <a:pt x="7212" y="7137"/>
                    <a:pt x="7227" y="7137"/>
                  </a:cubicBezTo>
                  <a:cubicBezTo>
                    <a:pt x="7273" y="7137"/>
                    <a:pt x="7312" y="7113"/>
                    <a:pt x="7312" y="7057"/>
                  </a:cubicBezTo>
                  <a:cubicBezTo>
                    <a:pt x="7366" y="6829"/>
                    <a:pt x="7420" y="6607"/>
                    <a:pt x="7420" y="6352"/>
                  </a:cubicBezTo>
                  <a:cubicBezTo>
                    <a:pt x="7454" y="6049"/>
                    <a:pt x="7648" y="5821"/>
                    <a:pt x="7756" y="5545"/>
                  </a:cubicBezTo>
                  <a:cubicBezTo>
                    <a:pt x="8011" y="5008"/>
                    <a:pt x="8206" y="4450"/>
                    <a:pt x="8294" y="3832"/>
                  </a:cubicBezTo>
                  <a:cubicBezTo>
                    <a:pt x="8428" y="2911"/>
                    <a:pt x="8152" y="2044"/>
                    <a:pt x="7534" y="1345"/>
                  </a:cubicBezTo>
                  <a:cubicBezTo>
                    <a:pt x="6763" y="414"/>
                    <a:pt x="5551" y="1"/>
                    <a:pt x="4340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1" name="Google Shape;2689;p51"/>
            <p:cNvSpPr/>
            <p:nvPr/>
          </p:nvSpPr>
          <p:spPr>
            <a:xfrm flipH="1">
              <a:off x="8321040" y="2108520"/>
              <a:ext cx="90360" cy="88560"/>
            </a:xfrm>
            <a:custGeom>
              <a:avLst/>
              <a:gdLst/>
              <a:ahLst/>
              <a:cxnLst/>
              <a:rect l="l" t="t" r="r" b="b"/>
              <a:pathLst>
                <a:path w="684" h="672">
                  <a:moveTo>
                    <a:pt x="577" y="0"/>
                  </a:moveTo>
                  <a:cubicBezTo>
                    <a:pt x="563" y="0"/>
                    <a:pt x="547" y="5"/>
                    <a:pt x="532" y="15"/>
                  </a:cubicBezTo>
                  <a:cubicBezTo>
                    <a:pt x="391" y="69"/>
                    <a:pt x="310" y="156"/>
                    <a:pt x="196" y="270"/>
                  </a:cubicBezTo>
                  <a:cubicBezTo>
                    <a:pt x="109" y="351"/>
                    <a:pt x="28" y="492"/>
                    <a:pt x="1" y="633"/>
                  </a:cubicBezTo>
                  <a:cubicBezTo>
                    <a:pt x="1" y="652"/>
                    <a:pt x="28" y="671"/>
                    <a:pt x="63" y="671"/>
                  </a:cubicBezTo>
                  <a:cubicBezTo>
                    <a:pt x="77" y="671"/>
                    <a:pt x="93" y="668"/>
                    <a:pt x="109" y="660"/>
                  </a:cubicBezTo>
                  <a:cubicBezTo>
                    <a:pt x="196" y="573"/>
                    <a:pt x="250" y="492"/>
                    <a:pt x="337" y="405"/>
                  </a:cubicBezTo>
                  <a:cubicBezTo>
                    <a:pt x="445" y="324"/>
                    <a:pt x="532" y="210"/>
                    <a:pt x="613" y="129"/>
                  </a:cubicBezTo>
                  <a:cubicBezTo>
                    <a:pt x="683" y="80"/>
                    <a:pt x="639" y="0"/>
                    <a:pt x="577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2" name="Google Shape;2690;p51"/>
            <p:cNvSpPr/>
            <p:nvPr/>
          </p:nvSpPr>
          <p:spPr>
            <a:xfrm flipH="1">
              <a:off x="8300880" y="2045520"/>
              <a:ext cx="78840" cy="63360"/>
            </a:xfrm>
            <a:custGeom>
              <a:avLst/>
              <a:gdLst/>
              <a:ahLst/>
              <a:cxnLst/>
              <a:rect l="l" t="t" r="r" b="b"/>
              <a:pathLst>
                <a:path w="598" h="480">
                  <a:moveTo>
                    <a:pt x="517" y="1"/>
                  </a:moveTo>
                  <a:cubicBezTo>
                    <a:pt x="508" y="1"/>
                    <a:pt x="498" y="5"/>
                    <a:pt x="488" y="15"/>
                  </a:cubicBezTo>
                  <a:cubicBezTo>
                    <a:pt x="320" y="129"/>
                    <a:pt x="179" y="243"/>
                    <a:pt x="71" y="351"/>
                  </a:cubicBezTo>
                  <a:cubicBezTo>
                    <a:pt x="0" y="400"/>
                    <a:pt x="62" y="480"/>
                    <a:pt x="116" y="480"/>
                  </a:cubicBezTo>
                  <a:cubicBezTo>
                    <a:pt x="129" y="480"/>
                    <a:pt x="142" y="475"/>
                    <a:pt x="152" y="465"/>
                  </a:cubicBezTo>
                  <a:cubicBezTo>
                    <a:pt x="293" y="351"/>
                    <a:pt x="434" y="243"/>
                    <a:pt x="575" y="129"/>
                  </a:cubicBezTo>
                  <a:cubicBezTo>
                    <a:pt x="597" y="85"/>
                    <a:pt x="561" y="1"/>
                    <a:pt x="51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33" name="Google Shape;2691;p51"/>
          <p:cNvGrpSpPr/>
          <p:nvPr/>
        </p:nvGrpSpPr>
        <p:grpSpPr>
          <a:xfrm>
            <a:off x="6613920" y="462240"/>
            <a:ext cx="1810080" cy="1321920"/>
            <a:chOff x="6613920" y="462240"/>
            <a:chExt cx="1810080" cy="1321920"/>
          </a:xfrm>
        </p:grpSpPr>
        <p:sp>
          <p:nvSpPr>
            <p:cNvPr id="1934" name="Google Shape;2692;p51"/>
            <p:cNvSpPr/>
            <p:nvPr/>
          </p:nvSpPr>
          <p:spPr>
            <a:xfrm rot="10800000" flipH="1">
              <a:off x="6613920" y="788760"/>
              <a:ext cx="1810080" cy="995400"/>
            </a:xfrm>
            <a:custGeom>
              <a:avLst/>
              <a:gdLst/>
              <a:ahLst/>
              <a:cxnLst/>
              <a:rect l="l" t="t" r="r" b="b"/>
              <a:pathLst>
                <a:path w="14537" h="8307">
                  <a:moveTo>
                    <a:pt x="2698" y="321"/>
                  </a:moveTo>
                  <a:cubicBezTo>
                    <a:pt x="3055" y="594"/>
                    <a:pt x="3450" y="1001"/>
                    <a:pt x="3891" y="1001"/>
                  </a:cubicBezTo>
                  <a:cubicBezTo>
                    <a:pt x="4174" y="974"/>
                    <a:pt x="4429" y="860"/>
                    <a:pt x="4678" y="860"/>
                  </a:cubicBezTo>
                  <a:cubicBezTo>
                    <a:pt x="4740" y="856"/>
                    <a:pt x="4803" y="855"/>
                    <a:pt x="4867" y="855"/>
                  </a:cubicBezTo>
                  <a:cubicBezTo>
                    <a:pt x="5293" y="855"/>
                    <a:pt x="5748" y="924"/>
                    <a:pt x="6163" y="947"/>
                  </a:cubicBezTo>
                  <a:cubicBezTo>
                    <a:pt x="7453" y="1088"/>
                    <a:pt x="8764" y="1283"/>
                    <a:pt x="10027" y="1478"/>
                  </a:cubicBezTo>
                  <a:cubicBezTo>
                    <a:pt x="11008" y="1619"/>
                    <a:pt x="12016" y="1841"/>
                    <a:pt x="12829" y="2399"/>
                  </a:cubicBezTo>
                  <a:cubicBezTo>
                    <a:pt x="13777" y="3044"/>
                    <a:pt x="14086" y="4361"/>
                    <a:pt x="13636" y="5396"/>
                  </a:cubicBezTo>
                  <a:cubicBezTo>
                    <a:pt x="13051" y="6686"/>
                    <a:pt x="11344" y="7190"/>
                    <a:pt x="10108" y="7553"/>
                  </a:cubicBezTo>
                  <a:cubicBezTo>
                    <a:pt x="8964" y="7873"/>
                    <a:pt x="7768" y="8015"/>
                    <a:pt x="6566" y="8015"/>
                  </a:cubicBezTo>
                  <a:cubicBezTo>
                    <a:pt x="5975" y="8015"/>
                    <a:pt x="5381" y="7980"/>
                    <a:pt x="4792" y="7916"/>
                  </a:cubicBezTo>
                  <a:cubicBezTo>
                    <a:pt x="3421" y="7775"/>
                    <a:pt x="2104" y="7217"/>
                    <a:pt x="1176" y="6155"/>
                  </a:cubicBezTo>
                  <a:cubicBezTo>
                    <a:pt x="168" y="5033"/>
                    <a:pt x="229" y="3548"/>
                    <a:pt x="1008" y="2345"/>
                  </a:cubicBezTo>
                  <a:cubicBezTo>
                    <a:pt x="1371" y="1727"/>
                    <a:pt x="1989" y="1169"/>
                    <a:pt x="2715" y="1088"/>
                  </a:cubicBezTo>
                  <a:cubicBezTo>
                    <a:pt x="2803" y="1055"/>
                    <a:pt x="2856" y="1001"/>
                    <a:pt x="2830" y="887"/>
                  </a:cubicBezTo>
                  <a:cubicBezTo>
                    <a:pt x="2810" y="704"/>
                    <a:pt x="2743" y="517"/>
                    <a:pt x="2698" y="321"/>
                  </a:cubicBezTo>
                  <a:close/>
                  <a:moveTo>
                    <a:pt x="2606" y="1"/>
                  </a:moveTo>
                  <a:cubicBezTo>
                    <a:pt x="2572" y="1"/>
                    <a:pt x="2542" y="22"/>
                    <a:pt x="2524" y="53"/>
                  </a:cubicBezTo>
                  <a:lnTo>
                    <a:pt x="2524" y="53"/>
                  </a:lnTo>
                  <a:cubicBezTo>
                    <a:pt x="2506" y="63"/>
                    <a:pt x="2494" y="81"/>
                    <a:pt x="2494" y="107"/>
                  </a:cubicBezTo>
                  <a:cubicBezTo>
                    <a:pt x="2517" y="343"/>
                    <a:pt x="2540" y="585"/>
                    <a:pt x="2567" y="827"/>
                  </a:cubicBezTo>
                  <a:lnTo>
                    <a:pt x="2567" y="827"/>
                  </a:lnTo>
                  <a:cubicBezTo>
                    <a:pt x="1532" y="1011"/>
                    <a:pt x="822" y="1971"/>
                    <a:pt x="424" y="2876"/>
                  </a:cubicBezTo>
                  <a:cubicBezTo>
                    <a:pt x="0" y="3857"/>
                    <a:pt x="88" y="4919"/>
                    <a:pt x="645" y="5846"/>
                  </a:cubicBezTo>
                  <a:cubicBezTo>
                    <a:pt x="1803" y="7816"/>
                    <a:pt x="4213" y="8307"/>
                    <a:pt x="6389" y="8307"/>
                  </a:cubicBezTo>
                  <a:cubicBezTo>
                    <a:pt x="6841" y="8307"/>
                    <a:pt x="7283" y="8286"/>
                    <a:pt x="7702" y="8252"/>
                  </a:cubicBezTo>
                  <a:cubicBezTo>
                    <a:pt x="9187" y="8145"/>
                    <a:pt x="10672" y="7836"/>
                    <a:pt x="12016" y="7217"/>
                  </a:cubicBezTo>
                  <a:cubicBezTo>
                    <a:pt x="13051" y="6767"/>
                    <a:pt x="14006" y="5987"/>
                    <a:pt x="14174" y="4838"/>
                  </a:cubicBezTo>
                  <a:cubicBezTo>
                    <a:pt x="14536" y="2795"/>
                    <a:pt x="12829" y="1727"/>
                    <a:pt x="11062" y="1337"/>
                  </a:cubicBezTo>
                  <a:cubicBezTo>
                    <a:pt x="9973" y="1088"/>
                    <a:pt x="8797" y="974"/>
                    <a:pt x="7675" y="833"/>
                  </a:cubicBezTo>
                  <a:cubicBezTo>
                    <a:pt x="6667" y="692"/>
                    <a:pt x="5686" y="611"/>
                    <a:pt x="4678" y="584"/>
                  </a:cubicBezTo>
                  <a:cubicBezTo>
                    <a:pt x="4660" y="582"/>
                    <a:pt x="4642" y="581"/>
                    <a:pt x="4624" y="581"/>
                  </a:cubicBezTo>
                  <a:cubicBezTo>
                    <a:pt x="4398" y="581"/>
                    <a:pt x="4136" y="719"/>
                    <a:pt x="3896" y="719"/>
                  </a:cubicBezTo>
                  <a:cubicBezTo>
                    <a:pt x="3818" y="719"/>
                    <a:pt x="3741" y="704"/>
                    <a:pt x="3670" y="665"/>
                  </a:cubicBezTo>
                  <a:cubicBezTo>
                    <a:pt x="3307" y="497"/>
                    <a:pt x="3024" y="215"/>
                    <a:pt x="2662" y="20"/>
                  </a:cubicBezTo>
                  <a:cubicBezTo>
                    <a:pt x="2643" y="6"/>
                    <a:pt x="2624" y="1"/>
                    <a:pt x="2606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5" name="Google Shape;2693;p51"/>
            <p:cNvSpPr/>
            <p:nvPr/>
          </p:nvSpPr>
          <p:spPr>
            <a:xfrm rot="10800000" flipH="1">
              <a:off x="8204040" y="731880"/>
              <a:ext cx="163440" cy="107280"/>
            </a:xfrm>
            <a:custGeom>
              <a:avLst/>
              <a:gdLst/>
              <a:ahLst/>
              <a:cxnLst/>
              <a:rect l="l" t="t" r="r" b="b"/>
              <a:pathLst>
                <a:path w="1314" h="899">
                  <a:moveTo>
                    <a:pt x="1178" y="1"/>
                  </a:moveTo>
                  <a:cubicBezTo>
                    <a:pt x="1169" y="1"/>
                    <a:pt x="1160" y="2"/>
                    <a:pt x="1150" y="4"/>
                  </a:cubicBezTo>
                  <a:cubicBezTo>
                    <a:pt x="955" y="58"/>
                    <a:pt x="787" y="199"/>
                    <a:pt x="619" y="340"/>
                  </a:cubicBezTo>
                  <a:cubicBezTo>
                    <a:pt x="451" y="508"/>
                    <a:pt x="256" y="649"/>
                    <a:pt x="61" y="791"/>
                  </a:cubicBezTo>
                  <a:cubicBezTo>
                    <a:pt x="1" y="817"/>
                    <a:pt x="28" y="898"/>
                    <a:pt x="115" y="898"/>
                  </a:cubicBezTo>
                  <a:cubicBezTo>
                    <a:pt x="310" y="871"/>
                    <a:pt x="505" y="730"/>
                    <a:pt x="673" y="623"/>
                  </a:cubicBezTo>
                  <a:cubicBezTo>
                    <a:pt x="868" y="481"/>
                    <a:pt x="1096" y="367"/>
                    <a:pt x="1264" y="172"/>
                  </a:cubicBezTo>
                  <a:cubicBezTo>
                    <a:pt x="1314" y="123"/>
                    <a:pt x="1273" y="1"/>
                    <a:pt x="1178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6" name="Google Shape;2694;p51"/>
            <p:cNvSpPr/>
            <p:nvPr/>
          </p:nvSpPr>
          <p:spPr>
            <a:xfrm rot="10800000" flipH="1">
              <a:off x="8348040" y="759960"/>
              <a:ext cx="56520" cy="47880"/>
            </a:xfrm>
            <a:custGeom>
              <a:avLst/>
              <a:gdLst/>
              <a:ahLst/>
              <a:cxnLst/>
              <a:rect l="l" t="t" r="r" b="b"/>
              <a:pathLst>
                <a:path w="457" h="401">
                  <a:moveTo>
                    <a:pt x="374" y="1"/>
                  </a:moveTo>
                  <a:cubicBezTo>
                    <a:pt x="356" y="1"/>
                    <a:pt x="338" y="8"/>
                    <a:pt x="323" y="26"/>
                  </a:cubicBezTo>
                  <a:cubicBezTo>
                    <a:pt x="269" y="106"/>
                    <a:pt x="182" y="194"/>
                    <a:pt x="75" y="247"/>
                  </a:cubicBezTo>
                  <a:cubicBezTo>
                    <a:pt x="1" y="293"/>
                    <a:pt x="52" y="400"/>
                    <a:pt x="118" y="400"/>
                  </a:cubicBezTo>
                  <a:cubicBezTo>
                    <a:pt x="130" y="400"/>
                    <a:pt x="143" y="397"/>
                    <a:pt x="155" y="388"/>
                  </a:cubicBezTo>
                  <a:cubicBezTo>
                    <a:pt x="296" y="335"/>
                    <a:pt x="377" y="247"/>
                    <a:pt x="437" y="106"/>
                  </a:cubicBezTo>
                  <a:cubicBezTo>
                    <a:pt x="457" y="48"/>
                    <a:pt x="417" y="1"/>
                    <a:pt x="374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7" name="Google Shape;2695;p51"/>
            <p:cNvSpPr/>
            <p:nvPr/>
          </p:nvSpPr>
          <p:spPr>
            <a:xfrm rot="10800000" flipH="1">
              <a:off x="8029440" y="599040"/>
              <a:ext cx="86760" cy="41400"/>
            </a:xfrm>
            <a:custGeom>
              <a:avLst/>
              <a:gdLst/>
              <a:ahLst/>
              <a:cxnLst/>
              <a:rect l="l" t="t" r="r" b="b"/>
              <a:pathLst>
                <a:path w="700" h="349">
                  <a:moveTo>
                    <a:pt x="336" y="0"/>
                  </a:moveTo>
                  <a:cubicBezTo>
                    <a:pt x="282" y="27"/>
                    <a:pt x="222" y="27"/>
                    <a:pt x="195" y="27"/>
                  </a:cubicBezTo>
                  <a:cubicBezTo>
                    <a:pt x="141" y="54"/>
                    <a:pt x="141" y="81"/>
                    <a:pt x="114" y="115"/>
                  </a:cubicBezTo>
                  <a:cubicBezTo>
                    <a:pt x="0" y="195"/>
                    <a:pt x="27" y="310"/>
                    <a:pt x="168" y="336"/>
                  </a:cubicBezTo>
                  <a:cubicBezTo>
                    <a:pt x="186" y="336"/>
                    <a:pt x="192" y="348"/>
                    <a:pt x="210" y="348"/>
                  </a:cubicBezTo>
                  <a:cubicBezTo>
                    <a:pt x="219" y="348"/>
                    <a:pt x="231" y="345"/>
                    <a:pt x="249" y="336"/>
                  </a:cubicBezTo>
                  <a:cubicBezTo>
                    <a:pt x="282" y="336"/>
                    <a:pt x="336" y="336"/>
                    <a:pt x="363" y="310"/>
                  </a:cubicBezTo>
                  <a:cubicBezTo>
                    <a:pt x="450" y="283"/>
                    <a:pt x="504" y="249"/>
                    <a:pt x="585" y="222"/>
                  </a:cubicBezTo>
                  <a:cubicBezTo>
                    <a:pt x="699" y="168"/>
                    <a:pt x="645" y="0"/>
                    <a:pt x="531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8" name="Google Shape;2696;p51"/>
            <p:cNvSpPr/>
            <p:nvPr/>
          </p:nvSpPr>
          <p:spPr>
            <a:xfrm rot="10800000" flipH="1">
              <a:off x="7799040" y="540000"/>
              <a:ext cx="65880" cy="43200"/>
            </a:xfrm>
            <a:custGeom>
              <a:avLst/>
              <a:gdLst/>
              <a:ahLst/>
              <a:cxnLst/>
              <a:rect l="l" t="t" r="r" b="b"/>
              <a:pathLst>
                <a:path w="531" h="364">
                  <a:moveTo>
                    <a:pt x="282" y="1"/>
                  </a:moveTo>
                  <a:cubicBezTo>
                    <a:pt x="168" y="1"/>
                    <a:pt x="27" y="54"/>
                    <a:pt x="0" y="169"/>
                  </a:cubicBezTo>
                  <a:cubicBezTo>
                    <a:pt x="0" y="276"/>
                    <a:pt x="81" y="364"/>
                    <a:pt x="195" y="364"/>
                  </a:cubicBezTo>
                  <a:cubicBezTo>
                    <a:pt x="222" y="337"/>
                    <a:pt x="249" y="337"/>
                    <a:pt x="282" y="310"/>
                  </a:cubicBezTo>
                  <a:lnTo>
                    <a:pt x="309" y="310"/>
                  </a:lnTo>
                  <a:lnTo>
                    <a:pt x="336" y="276"/>
                  </a:lnTo>
                  <a:lnTo>
                    <a:pt x="390" y="276"/>
                  </a:lnTo>
                  <a:cubicBezTo>
                    <a:pt x="450" y="249"/>
                    <a:pt x="477" y="249"/>
                    <a:pt x="504" y="222"/>
                  </a:cubicBezTo>
                  <a:cubicBezTo>
                    <a:pt x="531" y="196"/>
                    <a:pt x="531" y="142"/>
                    <a:pt x="531" y="81"/>
                  </a:cubicBezTo>
                  <a:cubicBezTo>
                    <a:pt x="477" y="1"/>
                    <a:pt x="363" y="1"/>
                    <a:pt x="282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9" name="Google Shape;2697;p51"/>
            <p:cNvSpPr/>
            <p:nvPr/>
          </p:nvSpPr>
          <p:spPr>
            <a:xfrm rot="10800000" flipH="1">
              <a:off x="7900920" y="659880"/>
              <a:ext cx="41760" cy="55440"/>
            </a:xfrm>
            <a:custGeom>
              <a:avLst/>
              <a:gdLst/>
              <a:ahLst/>
              <a:cxnLst/>
              <a:rect l="l" t="t" r="r" b="b"/>
              <a:pathLst>
                <a:path w="337" h="464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108" y="7"/>
                    <a:pt x="108" y="16"/>
                    <a:pt x="103" y="23"/>
                  </a:cubicBezTo>
                  <a:lnTo>
                    <a:pt x="103" y="23"/>
                  </a:lnTo>
                  <a:cubicBezTo>
                    <a:pt x="97" y="26"/>
                    <a:pt x="91" y="30"/>
                    <a:pt x="86" y="34"/>
                  </a:cubicBezTo>
                  <a:lnTo>
                    <a:pt x="86" y="34"/>
                  </a:lnTo>
                  <a:cubicBezTo>
                    <a:pt x="85" y="34"/>
                    <a:pt x="83" y="34"/>
                    <a:pt x="81" y="34"/>
                  </a:cubicBezTo>
                  <a:cubicBezTo>
                    <a:pt x="81" y="35"/>
                    <a:pt x="81" y="37"/>
                    <a:pt x="81" y="38"/>
                  </a:cubicBezTo>
                  <a:lnTo>
                    <a:pt x="81" y="38"/>
                  </a:lnTo>
                  <a:cubicBezTo>
                    <a:pt x="41" y="70"/>
                    <a:pt x="27" y="117"/>
                    <a:pt x="27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75" y="446"/>
                    <a:pt x="110" y="463"/>
                    <a:pt x="146" y="463"/>
                  </a:cubicBezTo>
                  <a:cubicBezTo>
                    <a:pt x="201" y="463"/>
                    <a:pt x="259" y="423"/>
                    <a:pt x="276" y="370"/>
                  </a:cubicBezTo>
                  <a:cubicBezTo>
                    <a:pt x="309" y="343"/>
                    <a:pt x="309" y="289"/>
                    <a:pt x="309" y="236"/>
                  </a:cubicBezTo>
                  <a:cubicBezTo>
                    <a:pt x="336" y="175"/>
                    <a:pt x="309" y="121"/>
                    <a:pt x="309" y="95"/>
                  </a:cubicBezTo>
                  <a:cubicBezTo>
                    <a:pt x="276" y="68"/>
                    <a:pt x="276" y="34"/>
                    <a:pt x="249" y="34"/>
                  </a:cubicBezTo>
                  <a:cubicBezTo>
                    <a:pt x="276" y="68"/>
                    <a:pt x="276" y="68"/>
                    <a:pt x="276" y="121"/>
                  </a:cubicBezTo>
                  <a:cubicBezTo>
                    <a:pt x="276" y="49"/>
                    <a:pt x="221" y="0"/>
                    <a:pt x="153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0" name="Google Shape;2698;p51"/>
            <p:cNvSpPr/>
            <p:nvPr/>
          </p:nvSpPr>
          <p:spPr>
            <a:xfrm rot="10800000" flipH="1">
              <a:off x="7963200" y="462240"/>
              <a:ext cx="43560" cy="57600"/>
            </a:xfrm>
            <a:custGeom>
              <a:avLst/>
              <a:gdLst/>
              <a:ahLst/>
              <a:cxnLst/>
              <a:rect l="l" t="t" r="r" b="b"/>
              <a:pathLst>
                <a:path w="352" h="482">
                  <a:moveTo>
                    <a:pt x="54" y="1"/>
                  </a:moveTo>
                  <a:cubicBezTo>
                    <a:pt x="27" y="1"/>
                    <a:pt x="0" y="27"/>
                    <a:pt x="0" y="54"/>
                  </a:cubicBezTo>
                  <a:cubicBezTo>
                    <a:pt x="0" y="115"/>
                    <a:pt x="27" y="169"/>
                    <a:pt x="27" y="195"/>
                  </a:cubicBezTo>
                  <a:cubicBezTo>
                    <a:pt x="54" y="283"/>
                    <a:pt x="54" y="337"/>
                    <a:pt x="81" y="390"/>
                  </a:cubicBezTo>
                  <a:cubicBezTo>
                    <a:pt x="93" y="452"/>
                    <a:pt x="148" y="481"/>
                    <a:pt x="204" y="481"/>
                  </a:cubicBezTo>
                  <a:cubicBezTo>
                    <a:pt x="277" y="481"/>
                    <a:pt x="351" y="431"/>
                    <a:pt x="336" y="337"/>
                  </a:cubicBezTo>
                  <a:cubicBezTo>
                    <a:pt x="336" y="249"/>
                    <a:pt x="276" y="195"/>
                    <a:pt x="222" y="115"/>
                  </a:cubicBezTo>
                  <a:cubicBezTo>
                    <a:pt x="195" y="54"/>
                    <a:pt x="108" y="1"/>
                    <a:pt x="54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1" name="Google Shape;2699;p51"/>
            <p:cNvSpPr/>
            <p:nvPr/>
          </p:nvSpPr>
          <p:spPr>
            <a:xfrm rot="10800000" flipH="1">
              <a:off x="7994880" y="662400"/>
              <a:ext cx="38160" cy="52200"/>
            </a:xfrm>
            <a:custGeom>
              <a:avLst/>
              <a:gdLst/>
              <a:ahLst/>
              <a:cxnLst/>
              <a:rect l="l" t="t" r="r" b="b"/>
              <a:pathLst>
                <a:path w="310" h="438">
                  <a:moveTo>
                    <a:pt x="229" y="0"/>
                  </a:moveTo>
                  <a:cubicBezTo>
                    <a:pt x="142" y="27"/>
                    <a:pt x="115" y="114"/>
                    <a:pt x="88" y="195"/>
                  </a:cubicBezTo>
                  <a:cubicBezTo>
                    <a:pt x="61" y="256"/>
                    <a:pt x="1" y="363"/>
                    <a:pt x="88" y="424"/>
                  </a:cubicBezTo>
                  <a:cubicBezTo>
                    <a:pt x="108" y="433"/>
                    <a:pt x="125" y="437"/>
                    <a:pt x="141" y="437"/>
                  </a:cubicBezTo>
                  <a:cubicBezTo>
                    <a:pt x="215" y="437"/>
                    <a:pt x="256" y="349"/>
                    <a:pt x="256" y="282"/>
                  </a:cubicBezTo>
                  <a:cubicBezTo>
                    <a:pt x="283" y="256"/>
                    <a:pt x="283" y="195"/>
                    <a:pt x="283" y="168"/>
                  </a:cubicBezTo>
                  <a:cubicBezTo>
                    <a:pt x="283" y="141"/>
                    <a:pt x="310" y="88"/>
                    <a:pt x="283" y="61"/>
                  </a:cubicBezTo>
                  <a:cubicBezTo>
                    <a:pt x="283" y="27"/>
                    <a:pt x="256" y="0"/>
                    <a:pt x="229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2" name="Google Shape;2700;p51"/>
            <p:cNvSpPr/>
            <p:nvPr/>
          </p:nvSpPr>
          <p:spPr>
            <a:xfrm rot="10800000" flipH="1">
              <a:off x="7829640" y="631080"/>
              <a:ext cx="52920" cy="40320"/>
            </a:xfrm>
            <a:custGeom>
              <a:avLst/>
              <a:gdLst/>
              <a:ahLst/>
              <a:cxnLst/>
              <a:rect l="l" t="t" r="r" b="b"/>
              <a:pathLst>
                <a:path w="427" h="339">
                  <a:moveTo>
                    <a:pt x="167" y="1"/>
                  </a:moveTo>
                  <a:cubicBezTo>
                    <a:pt x="84" y="1"/>
                    <a:pt x="1" y="135"/>
                    <a:pt x="90" y="204"/>
                  </a:cubicBezTo>
                  <a:cubicBezTo>
                    <a:pt x="117" y="231"/>
                    <a:pt x="171" y="257"/>
                    <a:pt x="231" y="284"/>
                  </a:cubicBezTo>
                  <a:cubicBezTo>
                    <a:pt x="258" y="311"/>
                    <a:pt x="312" y="338"/>
                    <a:pt x="372" y="338"/>
                  </a:cubicBezTo>
                  <a:cubicBezTo>
                    <a:pt x="399" y="338"/>
                    <a:pt x="426" y="284"/>
                    <a:pt x="426" y="257"/>
                  </a:cubicBezTo>
                  <a:cubicBezTo>
                    <a:pt x="426" y="227"/>
                    <a:pt x="409" y="204"/>
                    <a:pt x="389" y="179"/>
                  </a:cubicBezTo>
                  <a:lnTo>
                    <a:pt x="389" y="179"/>
                  </a:lnTo>
                  <a:cubicBezTo>
                    <a:pt x="387" y="166"/>
                    <a:pt x="382" y="154"/>
                    <a:pt x="372" y="143"/>
                  </a:cubicBezTo>
                  <a:cubicBezTo>
                    <a:pt x="364" y="140"/>
                    <a:pt x="357" y="136"/>
                    <a:pt x="350" y="132"/>
                  </a:cubicBezTo>
                  <a:lnTo>
                    <a:pt x="350" y="132"/>
                  </a:lnTo>
                  <a:cubicBezTo>
                    <a:pt x="346" y="127"/>
                    <a:pt x="342" y="122"/>
                    <a:pt x="339" y="116"/>
                  </a:cubicBezTo>
                  <a:cubicBezTo>
                    <a:pt x="312" y="89"/>
                    <a:pt x="258" y="36"/>
                    <a:pt x="231" y="36"/>
                  </a:cubicBezTo>
                  <a:cubicBezTo>
                    <a:pt x="212" y="11"/>
                    <a:pt x="190" y="1"/>
                    <a:pt x="167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3" name="Google Shape;2701;p51"/>
            <p:cNvSpPr/>
            <p:nvPr/>
          </p:nvSpPr>
          <p:spPr>
            <a:xfrm rot="10800000" flipH="1">
              <a:off x="8022600" y="504000"/>
              <a:ext cx="55080" cy="33840"/>
            </a:xfrm>
            <a:custGeom>
              <a:avLst/>
              <a:gdLst/>
              <a:ahLst/>
              <a:cxnLst/>
              <a:rect l="l" t="t" r="r" b="b"/>
              <a:pathLst>
                <a:path w="444" h="284">
                  <a:moveTo>
                    <a:pt x="82" y="0"/>
                  </a:moveTo>
                  <a:cubicBezTo>
                    <a:pt x="62" y="0"/>
                    <a:pt x="43" y="4"/>
                    <a:pt x="27" y="11"/>
                  </a:cubicBezTo>
                  <a:cubicBezTo>
                    <a:pt x="0" y="11"/>
                    <a:pt x="0" y="38"/>
                    <a:pt x="0" y="65"/>
                  </a:cubicBezTo>
                  <a:cubicBezTo>
                    <a:pt x="27" y="126"/>
                    <a:pt x="108" y="153"/>
                    <a:pt x="168" y="206"/>
                  </a:cubicBezTo>
                  <a:cubicBezTo>
                    <a:pt x="231" y="227"/>
                    <a:pt x="277" y="284"/>
                    <a:pt x="335" y="284"/>
                  </a:cubicBezTo>
                  <a:cubicBezTo>
                    <a:pt x="352" y="284"/>
                    <a:pt x="370" y="279"/>
                    <a:pt x="390" y="267"/>
                  </a:cubicBezTo>
                  <a:cubicBezTo>
                    <a:pt x="417" y="267"/>
                    <a:pt x="444" y="206"/>
                    <a:pt x="417" y="179"/>
                  </a:cubicBezTo>
                  <a:cubicBezTo>
                    <a:pt x="417" y="65"/>
                    <a:pt x="336" y="65"/>
                    <a:pt x="249" y="38"/>
                  </a:cubicBezTo>
                  <a:cubicBezTo>
                    <a:pt x="192" y="19"/>
                    <a:pt x="132" y="0"/>
                    <a:pt x="82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4" name="Google Shape;2702;p51"/>
            <p:cNvSpPr/>
            <p:nvPr/>
          </p:nvSpPr>
          <p:spPr>
            <a:xfrm rot="10800000" flipH="1">
              <a:off x="7871760" y="465480"/>
              <a:ext cx="37800" cy="42120"/>
            </a:xfrm>
            <a:custGeom>
              <a:avLst/>
              <a:gdLst/>
              <a:ahLst/>
              <a:cxnLst/>
              <a:rect l="l" t="t" r="r" b="b"/>
              <a:pathLst>
                <a:path w="305" h="353">
                  <a:moveTo>
                    <a:pt x="142" y="15"/>
                  </a:moveTo>
                  <a:cubicBezTo>
                    <a:pt x="131" y="20"/>
                    <a:pt x="123" y="28"/>
                    <a:pt x="116" y="36"/>
                  </a:cubicBezTo>
                  <a:lnTo>
                    <a:pt x="116" y="36"/>
                  </a:lnTo>
                  <a:cubicBezTo>
                    <a:pt x="117" y="28"/>
                    <a:pt x="123" y="15"/>
                    <a:pt x="142" y="15"/>
                  </a:cubicBezTo>
                  <a:close/>
                  <a:moveTo>
                    <a:pt x="145" y="1"/>
                  </a:moveTo>
                  <a:cubicBezTo>
                    <a:pt x="130" y="1"/>
                    <a:pt x="117" y="19"/>
                    <a:pt x="115" y="37"/>
                  </a:cubicBezTo>
                  <a:lnTo>
                    <a:pt x="115" y="37"/>
                  </a:lnTo>
                  <a:cubicBezTo>
                    <a:pt x="87" y="72"/>
                    <a:pt x="83" y="128"/>
                    <a:pt x="61" y="149"/>
                  </a:cubicBezTo>
                  <a:cubicBezTo>
                    <a:pt x="1" y="237"/>
                    <a:pt x="34" y="351"/>
                    <a:pt x="142" y="351"/>
                  </a:cubicBezTo>
                  <a:cubicBezTo>
                    <a:pt x="147" y="352"/>
                    <a:pt x="153" y="352"/>
                    <a:pt x="158" y="352"/>
                  </a:cubicBezTo>
                  <a:cubicBezTo>
                    <a:pt x="301" y="352"/>
                    <a:pt x="304" y="22"/>
                    <a:pt x="167" y="13"/>
                  </a:cubicBezTo>
                  <a:lnTo>
                    <a:pt x="167" y="13"/>
                  </a:lnTo>
                  <a:cubicBezTo>
                    <a:pt x="160" y="4"/>
                    <a:pt x="152" y="1"/>
                    <a:pt x="145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45" name="Google Shape;2703;p51"/>
          <p:cNvGrpSpPr/>
          <p:nvPr/>
        </p:nvGrpSpPr>
        <p:grpSpPr>
          <a:xfrm>
            <a:off x="3475080" y="3612240"/>
            <a:ext cx="995400" cy="765000"/>
            <a:chOff x="3475080" y="3612240"/>
            <a:chExt cx="995400" cy="765000"/>
          </a:xfrm>
        </p:grpSpPr>
        <p:sp>
          <p:nvSpPr>
            <p:cNvPr id="1946" name="Google Shape;2704;p51"/>
            <p:cNvSpPr/>
            <p:nvPr/>
          </p:nvSpPr>
          <p:spPr>
            <a:xfrm>
              <a:off x="3593880" y="3679920"/>
              <a:ext cx="258120" cy="329760"/>
            </a:xfrm>
            <a:custGeom>
              <a:avLst/>
              <a:gdLst/>
              <a:ahLst/>
              <a:cxnLst/>
              <a:rect l="l" t="t" r="r" b="b"/>
              <a:pathLst>
                <a:path w="2898" h="3702">
                  <a:moveTo>
                    <a:pt x="2222" y="1"/>
                  </a:moveTo>
                  <a:cubicBezTo>
                    <a:pt x="2148" y="1"/>
                    <a:pt x="2072" y="18"/>
                    <a:pt x="1997" y="56"/>
                  </a:cubicBezTo>
                  <a:cubicBezTo>
                    <a:pt x="1917" y="82"/>
                    <a:pt x="1943" y="224"/>
                    <a:pt x="2031" y="224"/>
                  </a:cubicBezTo>
                  <a:cubicBezTo>
                    <a:pt x="2058" y="221"/>
                    <a:pt x="2084" y="219"/>
                    <a:pt x="2109" y="219"/>
                  </a:cubicBezTo>
                  <a:cubicBezTo>
                    <a:pt x="2766" y="219"/>
                    <a:pt x="2531" y="1216"/>
                    <a:pt x="2421" y="1514"/>
                  </a:cubicBezTo>
                  <a:cubicBezTo>
                    <a:pt x="2333" y="1823"/>
                    <a:pt x="2138" y="2132"/>
                    <a:pt x="1970" y="2408"/>
                  </a:cubicBezTo>
                  <a:cubicBezTo>
                    <a:pt x="1722" y="2804"/>
                    <a:pt x="1359" y="3140"/>
                    <a:pt x="962" y="3389"/>
                  </a:cubicBezTo>
                  <a:cubicBezTo>
                    <a:pt x="831" y="3462"/>
                    <a:pt x="725" y="3495"/>
                    <a:pt x="639" y="3495"/>
                  </a:cubicBezTo>
                  <a:cubicBezTo>
                    <a:pt x="104" y="3495"/>
                    <a:pt x="369" y="2242"/>
                    <a:pt x="485" y="1877"/>
                  </a:cubicBezTo>
                  <a:cubicBezTo>
                    <a:pt x="740" y="1232"/>
                    <a:pt x="1191" y="586"/>
                    <a:pt x="1722" y="116"/>
                  </a:cubicBezTo>
                  <a:cubicBezTo>
                    <a:pt x="1763" y="90"/>
                    <a:pt x="1741" y="38"/>
                    <a:pt x="1702" y="38"/>
                  </a:cubicBezTo>
                  <a:cubicBezTo>
                    <a:pt x="1690" y="38"/>
                    <a:pt x="1676" y="43"/>
                    <a:pt x="1661" y="56"/>
                  </a:cubicBezTo>
                  <a:cubicBezTo>
                    <a:pt x="855" y="586"/>
                    <a:pt x="290" y="1595"/>
                    <a:pt x="95" y="2549"/>
                  </a:cubicBezTo>
                  <a:cubicBezTo>
                    <a:pt x="0" y="3040"/>
                    <a:pt x="160" y="3701"/>
                    <a:pt x="647" y="3701"/>
                  </a:cubicBezTo>
                  <a:cubicBezTo>
                    <a:pt x="747" y="3701"/>
                    <a:pt x="861" y="3674"/>
                    <a:pt x="989" y="3611"/>
                  </a:cubicBezTo>
                  <a:cubicBezTo>
                    <a:pt x="1749" y="3248"/>
                    <a:pt x="2279" y="2522"/>
                    <a:pt x="2589" y="1736"/>
                  </a:cubicBezTo>
                  <a:cubicBezTo>
                    <a:pt x="2783" y="1319"/>
                    <a:pt x="2898" y="815"/>
                    <a:pt x="2703" y="365"/>
                  </a:cubicBezTo>
                  <a:cubicBezTo>
                    <a:pt x="2619" y="137"/>
                    <a:pt x="2429" y="1"/>
                    <a:pt x="222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7" name="Google Shape;2705;p51"/>
            <p:cNvSpPr/>
            <p:nvPr/>
          </p:nvSpPr>
          <p:spPr>
            <a:xfrm>
              <a:off x="3688560" y="3794040"/>
              <a:ext cx="115920" cy="124920"/>
            </a:xfrm>
            <a:custGeom>
              <a:avLst/>
              <a:gdLst/>
              <a:ahLst/>
              <a:cxnLst/>
              <a:rect l="l" t="t" r="r" b="b"/>
              <a:pathLst>
                <a:path w="1304" h="1404">
                  <a:moveTo>
                    <a:pt x="969" y="0"/>
                  </a:moveTo>
                  <a:cubicBezTo>
                    <a:pt x="406" y="0"/>
                    <a:pt x="0" y="979"/>
                    <a:pt x="430" y="1386"/>
                  </a:cubicBezTo>
                  <a:cubicBezTo>
                    <a:pt x="444" y="1398"/>
                    <a:pt x="461" y="1404"/>
                    <a:pt x="477" y="1404"/>
                  </a:cubicBezTo>
                  <a:cubicBezTo>
                    <a:pt x="532" y="1404"/>
                    <a:pt x="586" y="1345"/>
                    <a:pt x="544" y="1299"/>
                  </a:cubicBezTo>
                  <a:cubicBezTo>
                    <a:pt x="295" y="907"/>
                    <a:pt x="528" y="139"/>
                    <a:pt x="1010" y="139"/>
                  </a:cubicBezTo>
                  <a:cubicBezTo>
                    <a:pt x="1075" y="139"/>
                    <a:pt x="1144" y="153"/>
                    <a:pt x="1216" y="183"/>
                  </a:cubicBezTo>
                  <a:cubicBezTo>
                    <a:pt x="1270" y="183"/>
                    <a:pt x="1304" y="123"/>
                    <a:pt x="1270" y="96"/>
                  </a:cubicBezTo>
                  <a:cubicBezTo>
                    <a:pt x="1167" y="29"/>
                    <a:pt x="1066" y="0"/>
                    <a:pt x="969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8" name="Google Shape;2706;p51"/>
            <p:cNvSpPr/>
            <p:nvPr/>
          </p:nvSpPr>
          <p:spPr>
            <a:xfrm>
              <a:off x="3623040" y="3698640"/>
              <a:ext cx="298440" cy="350640"/>
            </a:xfrm>
            <a:custGeom>
              <a:avLst/>
              <a:gdLst/>
              <a:ahLst/>
              <a:cxnLst/>
              <a:rect l="l" t="t" r="r" b="b"/>
              <a:pathLst>
                <a:path w="3351" h="3935">
                  <a:moveTo>
                    <a:pt x="2524" y="1"/>
                  </a:moveTo>
                  <a:cubicBezTo>
                    <a:pt x="2459" y="1"/>
                    <a:pt x="2417" y="85"/>
                    <a:pt x="2483" y="129"/>
                  </a:cubicBezTo>
                  <a:cubicBezTo>
                    <a:pt x="2598" y="209"/>
                    <a:pt x="2712" y="297"/>
                    <a:pt x="2819" y="351"/>
                  </a:cubicBezTo>
                  <a:cubicBezTo>
                    <a:pt x="3182" y="579"/>
                    <a:pt x="3155" y="969"/>
                    <a:pt x="3102" y="1332"/>
                  </a:cubicBezTo>
                  <a:cubicBezTo>
                    <a:pt x="3014" y="1809"/>
                    <a:pt x="2819" y="2259"/>
                    <a:pt x="2598" y="2649"/>
                  </a:cubicBezTo>
                  <a:cubicBezTo>
                    <a:pt x="2271" y="3260"/>
                    <a:pt x="1643" y="3756"/>
                    <a:pt x="992" y="3756"/>
                  </a:cubicBezTo>
                  <a:cubicBezTo>
                    <a:pt x="692" y="3756"/>
                    <a:pt x="387" y="3650"/>
                    <a:pt x="104" y="3402"/>
                  </a:cubicBezTo>
                  <a:cubicBezTo>
                    <a:pt x="100" y="3397"/>
                    <a:pt x="93" y="3395"/>
                    <a:pt x="86" y="3395"/>
                  </a:cubicBezTo>
                  <a:cubicBezTo>
                    <a:pt x="52" y="3395"/>
                    <a:pt x="0" y="3444"/>
                    <a:pt x="51" y="3489"/>
                  </a:cubicBezTo>
                  <a:cubicBezTo>
                    <a:pt x="349" y="3800"/>
                    <a:pt x="705" y="3934"/>
                    <a:pt x="1064" y="3934"/>
                  </a:cubicBezTo>
                  <a:cubicBezTo>
                    <a:pt x="1644" y="3934"/>
                    <a:pt x="2232" y="3584"/>
                    <a:pt x="2598" y="3066"/>
                  </a:cubicBezTo>
                  <a:cubicBezTo>
                    <a:pt x="2960" y="2535"/>
                    <a:pt x="3296" y="1809"/>
                    <a:pt x="3323" y="1164"/>
                  </a:cubicBezTo>
                  <a:cubicBezTo>
                    <a:pt x="3350" y="545"/>
                    <a:pt x="3128" y="270"/>
                    <a:pt x="2571" y="15"/>
                  </a:cubicBezTo>
                  <a:cubicBezTo>
                    <a:pt x="2555" y="5"/>
                    <a:pt x="2539" y="1"/>
                    <a:pt x="252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9" name="Google Shape;2707;p51"/>
            <p:cNvSpPr/>
            <p:nvPr/>
          </p:nvSpPr>
          <p:spPr>
            <a:xfrm>
              <a:off x="3726720" y="3762000"/>
              <a:ext cx="371880" cy="332280"/>
            </a:xfrm>
            <a:custGeom>
              <a:avLst/>
              <a:gdLst/>
              <a:ahLst/>
              <a:cxnLst/>
              <a:rect l="l" t="t" r="r" b="b"/>
              <a:pathLst>
                <a:path w="4174" h="3730">
                  <a:moveTo>
                    <a:pt x="2168" y="0"/>
                  </a:moveTo>
                  <a:cubicBezTo>
                    <a:pt x="2120" y="0"/>
                    <a:pt x="2082" y="95"/>
                    <a:pt x="2130" y="119"/>
                  </a:cubicBezTo>
                  <a:cubicBezTo>
                    <a:pt x="2581" y="428"/>
                    <a:pt x="2917" y="818"/>
                    <a:pt x="3280" y="1181"/>
                  </a:cubicBezTo>
                  <a:cubicBezTo>
                    <a:pt x="3589" y="1463"/>
                    <a:pt x="3837" y="1772"/>
                    <a:pt x="3898" y="2189"/>
                  </a:cubicBezTo>
                  <a:cubicBezTo>
                    <a:pt x="3925" y="2525"/>
                    <a:pt x="3643" y="2921"/>
                    <a:pt x="3448" y="3170"/>
                  </a:cubicBezTo>
                  <a:cubicBezTo>
                    <a:pt x="3244" y="3409"/>
                    <a:pt x="2962" y="3485"/>
                    <a:pt x="2659" y="3485"/>
                  </a:cubicBezTo>
                  <a:cubicBezTo>
                    <a:pt x="2291" y="3485"/>
                    <a:pt x="1893" y="3374"/>
                    <a:pt x="1573" y="3311"/>
                  </a:cubicBezTo>
                  <a:cubicBezTo>
                    <a:pt x="1181" y="3245"/>
                    <a:pt x="753" y="3156"/>
                    <a:pt x="334" y="3156"/>
                  </a:cubicBezTo>
                  <a:cubicBezTo>
                    <a:pt x="242" y="3156"/>
                    <a:pt x="151" y="3160"/>
                    <a:pt x="61" y="3170"/>
                  </a:cubicBezTo>
                  <a:cubicBezTo>
                    <a:pt x="0" y="3170"/>
                    <a:pt x="0" y="3257"/>
                    <a:pt x="61" y="3257"/>
                  </a:cubicBezTo>
                  <a:cubicBezTo>
                    <a:pt x="928" y="3284"/>
                    <a:pt x="1768" y="3533"/>
                    <a:pt x="2608" y="3701"/>
                  </a:cubicBezTo>
                  <a:cubicBezTo>
                    <a:pt x="2695" y="3721"/>
                    <a:pt x="2777" y="3730"/>
                    <a:pt x="2855" y="3730"/>
                  </a:cubicBezTo>
                  <a:cubicBezTo>
                    <a:pt x="3333" y="3730"/>
                    <a:pt x="3655" y="3381"/>
                    <a:pt x="3898" y="2948"/>
                  </a:cubicBezTo>
                  <a:cubicBezTo>
                    <a:pt x="4173" y="2417"/>
                    <a:pt x="4147" y="1853"/>
                    <a:pt x="3757" y="1409"/>
                  </a:cubicBezTo>
                  <a:cubicBezTo>
                    <a:pt x="3360" y="905"/>
                    <a:pt x="2803" y="260"/>
                    <a:pt x="2184" y="4"/>
                  </a:cubicBezTo>
                  <a:cubicBezTo>
                    <a:pt x="2179" y="2"/>
                    <a:pt x="2173" y="0"/>
                    <a:pt x="216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0" name="Google Shape;2708;p51"/>
            <p:cNvSpPr/>
            <p:nvPr/>
          </p:nvSpPr>
          <p:spPr>
            <a:xfrm>
              <a:off x="3475080" y="3919680"/>
              <a:ext cx="64440" cy="24840"/>
            </a:xfrm>
            <a:custGeom>
              <a:avLst/>
              <a:gdLst/>
              <a:ahLst/>
              <a:cxnLst/>
              <a:rect l="l" t="t" r="r" b="b"/>
              <a:pathLst>
                <a:path w="727" h="284">
                  <a:moveTo>
                    <a:pt x="169" y="1"/>
                  </a:moveTo>
                  <a:cubicBezTo>
                    <a:pt x="81" y="1"/>
                    <a:pt x="1" y="115"/>
                    <a:pt x="81" y="169"/>
                  </a:cubicBezTo>
                  <a:cubicBezTo>
                    <a:pt x="169" y="250"/>
                    <a:pt x="249" y="283"/>
                    <a:pt x="363" y="283"/>
                  </a:cubicBezTo>
                  <a:cubicBezTo>
                    <a:pt x="471" y="283"/>
                    <a:pt x="585" y="283"/>
                    <a:pt x="673" y="223"/>
                  </a:cubicBezTo>
                  <a:cubicBezTo>
                    <a:pt x="726" y="169"/>
                    <a:pt x="726" y="82"/>
                    <a:pt x="639" y="55"/>
                  </a:cubicBezTo>
                  <a:cubicBezTo>
                    <a:pt x="612" y="41"/>
                    <a:pt x="579" y="41"/>
                    <a:pt x="544" y="41"/>
                  </a:cubicBezTo>
                  <a:cubicBezTo>
                    <a:pt x="510" y="41"/>
                    <a:pt x="474" y="41"/>
                    <a:pt x="444" y="28"/>
                  </a:cubicBezTo>
                  <a:cubicBezTo>
                    <a:pt x="337" y="28"/>
                    <a:pt x="249" y="28"/>
                    <a:pt x="16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1" name="Google Shape;2709;p51"/>
            <p:cNvSpPr/>
            <p:nvPr/>
          </p:nvSpPr>
          <p:spPr>
            <a:xfrm>
              <a:off x="3505680" y="3791880"/>
              <a:ext cx="68760" cy="33120"/>
            </a:xfrm>
            <a:custGeom>
              <a:avLst/>
              <a:gdLst/>
              <a:ahLst/>
              <a:cxnLst/>
              <a:rect l="l" t="t" r="r" b="b"/>
              <a:pathLst>
                <a:path w="774" h="376">
                  <a:moveTo>
                    <a:pt x="129" y="1"/>
                  </a:moveTo>
                  <a:cubicBezTo>
                    <a:pt x="56" y="1"/>
                    <a:pt x="0" y="76"/>
                    <a:pt x="47" y="147"/>
                  </a:cubicBezTo>
                  <a:cubicBezTo>
                    <a:pt x="128" y="375"/>
                    <a:pt x="464" y="342"/>
                    <a:pt x="693" y="375"/>
                  </a:cubicBezTo>
                  <a:cubicBezTo>
                    <a:pt x="773" y="375"/>
                    <a:pt x="773" y="234"/>
                    <a:pt x="719" y="234"/>
                  </a:cubicBezTo>
                  <a:cubicBezTo>
                    <a:pt x="605" y="207"/>
                    <a:pt x="525" y="173"/>
                    <a:pt x="437" y="147"/>
                  </a:cubicBezTo>
                  <a:cubicBezTo>
                    <a:pt x="330" y="120"/>
                    <a:pt x="242" y="66"/>
                    <a:pt x="162" y="5"/>
                  </a:cubicBezTo>
                  <a:cubicBezTo>
                    <a:pt x="151" y="2"/>
                    <a:pt x="140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2" name="Google Shape;2710;p51"/>
            <p:cNvSpPr/>
            <p:nvPr/>
          </p:nvSpPr>
          <p:spPr>
            <a:xfrm>
              <a:off x="3569760" y="3689640"/>
              <a:ext cx="54000" cy="47880"/>
            </a:xfrm>
            <a:custGeom>
              <a:avLst/>
              <a:gdLst/>
              <a:ahLst/>
              <a:cxnLst/>
              <a:rect l="l" t="t" r="r" b="b"/>
              <a:pathLst>
                <a:path w="610" h="541">
                  <a:moveTo>
                    <a:pt x="70" y="1"/>
                  </a:moveTo>
                  <a:cubicBezTo>
                    <a:pt x="32" y="1"/>
                    <a:pt x="0" y="26"/>
                    <a:pt x="0" y="60"/>
                  </a:cubicBezTo>
                  <a:cubicBezTo>
                    <a:pt x="27" y="201"/>
                    <a:pt x="81" y="255"/>
                    <a:pt x="168" y="342"/>
                  </a:cubicBezTo>
                  <a:cubicBezTo>
                    <a:pt x="249" y="423"/>
                    <a:pt x="363" y="476"/>
                    <a:pt x="451" y="537"/>
                  </a:cubicBezTo>
                  <a:cubicBezTo>
                    <a:pt x="459" y="540"/>
                    <a:pt x="467" y="541"/>
                    <a:pt x="476" y="541"/>
                  </a:cubicBezTo>
                  <a:cubicBezTo>
                    <a:pt x="547" y="541"/>
                    <a:pt x="610" y="444"/>
                    <a:pt x="531" y="396"/>
                  </a:cubicBezTo>
                  <a:cubicBezTo>
                    <a:pt x="451" y="342"/>
                    <a:pt x="390" y="282"/>
                    <a:pt x="336" y="228"/>
                  </a:cubicBezTo>
                  <a:cubicBezTo>
                    <a:pt x="249" y="174"/>
                    <a:pt x="195" y="87"/>
                    <a:pt x="142" y="33"/>
                  </a:cubicBezTo>
                  <a:cubicBezTo>
                    <a:pt x="119" y="10"/>
                    <a:pt x="93" y="1"/>
                    <a:pt x="7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3" name="Google Shape;2711;p51"/>
            <p:cNvSpPr/>
            <p:nvPr/>
          </p:nvSpPr>
          <p:spPr>
            <a:xfrm>
              <a:off x="3666960" y="3612240"/>
              <a:ext cx="59040" cy="47520"/>
            </a:xfrm>
            <a:custGeom>
              <a:avLst/>
              <a:gdLst/>
              <a:ahLst/>
              <a:cxnLst/>
              <a:rect l="l" t="t" r="r" b="b"/>
              <a:pathLst>
                <a:path w="666" h="536">
                  <a:moveTo>
                    <a:pt x="168" y="0"/>
                  </a:moveTo>
                  <a:cubicBezTo>
                    <a:pt x="87" y="0"/>
                    <a:pt x="0" y="115"/>
                    <a:pt x="114" y="168"/>
                  </a:cubicBezTo>
                  <a:cubicBezTo>
                    <a:pt x="202" y="202"/>
                    <a:pt x="255" y="256"/>
                    <a:pt x="309" y="310"/>
                  </a:cubicBezTo>
                  <a:cubicBezTo>
                    <a:pt x="397" y="370"/>
                    <a:pt x="450" y="451"/>
                    <a:pt x="504" y="504"/>
                  </a:cubicBezTo>
                  <a:cubicBezTo>
                    <a:pt x="520" y="527"/>
                    <a:pt x="538" y="536"/>
                    <a:pt x="556" y="536"/>
                  </a:cubicBezTo>
                  <a:cubicBezTo>
                    <a:pt x="611" y="536"/>
                    <a:pt x="665" y="457"/>
                    <a:pt x="645" y="397"/>
                  </a:cubicBezTo>
                  <a:cubicBezTo>
                    <a:pt x="591" y="310"/>
                    <a:pt x="538" y="229"/>
                    <a:pt x="450" y="142"/>
                  </a:cubicBezTo>
                  <a:cubicBezTo>
                    <a:pt x="397" y="61"/>
                    <a:pt x="282" y="34"/>
                    <a:pt x="16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4" name="Google Shape;2712;p51"/>
            <p:cNvSpPr/>
            <p:nvPr/>
          </p:nvSpPr>
          <p:spPr>
            <a:xfrm>
              <a:off x="3854520" y="4072680"/>
              <a:ext cx="177120" cy="163440"/>
            </a:xfrm>
            <a:custGeom>
              <a:avLst/>
              <a:gdLst/>
              <a:ahLst/>
              <a:cxnLst/>
              <a:rect l="l" t="t" r="r" b="b"/>
              <a:pathLst>
                <a:path w="1990" h="1836">
                  <a:moveTo>
                    <a:pt x="1898" y="0"/>
                  </a:moveTo>
                  <a:cubicBezTo>
                    <a:pt x="1881" y="0"/>
                    <a:pt x="1864" y="7"/>
                    <a:pt x="1849" y="22"/>
                  </a:cubicBezTo>
                  <a:cubicBezTo>
                    <a:pt x="1708" y="109"/>
                    <a:pt x="1654" y="304"/>
                    <a:pt x="1566" y="418"/>
                  </a:cubicBezTo>
                  <a:cubicBezTo>
                    <a:pt x="1459" y="640"/>
                    <a:pt x="1345" y="835"/>
                    <a:pt x="1204" y="1030"/>
                  </a:cubicBezTo>
                  <a:cubicBezTo>
                    <a:pt x="1089" y="1225"/>
                    <a:pt x="955" y="1426"/>
                    <a:pt x="753" y="1507"/>
                  </a:cubicBezTo>
                  <a:cubicBezTo>
                    <a:pt x="696" y="1554"/>
                    <a:pt x="604" y="1583"/>
                    <a:pt x="519" y="1583"/>
                  </a:cubicBezTo>
                  <a:cubicBezTo>
                    <a:pt x="444" y="1583"/>
                    <a:pt x="374" y="1560"/>
                    <a:pt x="337" y="1507"/>
                  </a:cubicBezTo>
                  <a:cubicBezTo>
                    <a:pt x="195" y="1285"/>
                    <a:pt x="363" y="889"/>
                    <a:pt x="417" y="667"/>
                  </a:cubicBezTo>
                  <a:cubicBezTo>
                    <a:pt x="451" y="553"/>
                    <a:pt x="558" y="217"/>
                    <a:pt x="451" y="109"/>
                  </a:cubicBezTo>
                  <a:cubicBezTo>
                    <a:pt x="417" y="109"/>
                    <a:pt x="390" y="109"/>
                    <a:pt x="363" y="136"/>
                  </a:cubicBezTo>
                  <a:cubicBezTo>
                    <a:pt x="310" y="217"/>
                    <a:pt x="310" y="358"/>
                    <a:pt x="283" y="445"/>
                  </a:cubicBezTo>
                  <a:cubicBezTo>
                    <a:pt x="249" y="613"/>
                    <a:pt x="195" y="781"/>
                    <a:pt x="142" y="949"/>
                  </a:cubicBezTo>
                  <a:cubicBezTo>
                    <a:pt x="81" y="1225"/>
                    <a:pt x="1" y="1561"/>
                    <a:pt x="249" y="1762"/>
                  </a:cubicBezTo>
                  <a:cubicBezTo>
                    <a:pt x="321" y="1814"/>
                    <a:pt x="401" y="1835"/>
                    <a:pt x="485" y="1835"/>
                  </a:cubicBezTo>
                  <a:cubicBezTo>
                    <a:pt x="764" y="1835"/>
                    <a:pt x="1081" y="1597"/>
                    <a:pt x="1230" y="1426"/>
                  </a:cubicBezTo>
                  <a:cubicBezTo>
                    <a:pt x="1398" y="1225"/>
                    <a:pt x="1540" y="976"/>
                    <a:pt x="1681" y="754"/>
                  </a:cubicBezTo>
                  <a:cubicBezTo>
                    <a:pt x="1795" y="586"/>
                    <a:pt x="1990" y="304"/>
                    <a:pt x="1990" y="109"/>
                  </a:cubicBezTo>
                  <a:cubicBezTo>
                    <a:pt x="1990" y="46"/>
                    <a:pt x="1944" y="0"/>
                    <a:pt x="189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5" name="Google Shape;2713;p51"/>
            <p:cNvSpPr/>
            <p:nvPr/>
          </p:nvSpPr>
          <p:spPr>
            <a:xfrm>
              <a:off x="3816720" y="4064760"/>
              <a:ext cx="79920" cy="60480"/>
            </a:xfrm>
            <a:custGeom>
              <a:avLst/>
              <a:gdLst/>
              <a:ahLst/>
              <a:cxnLst/>
              <a:rect l="l" t="t" r="r" b="b"/>
              <a:pathLst>
                <a:path w="901" h="681">
                  <a:moveTo>
                    <a:pt x="185" y="0"/>
                  </a:moveTo>
                  <a:cubicBezTo>
                    <a:pt x="168" y="0"/>
                    <a:pt x="151" y="10"/>
                    <a:pt x="141" y="31"/>
                  </a:cubicBezTo>
                  <a:cubicBezTo>
                    <a:pt x="0" y="199"/>
                    <a:pt x="0" y="421"/>
                    <a:pt x="202" y="535"/>
                  </a:cubicBezTo>
                  <a:cubicBezTo>
                    <a:pt x="282" y="589"/>
                    <a:pt x="397" y="589"/>
                    <a:pt x="477" y="616"/>
                  </a:cubicBezTo>
                  <a:cubicBezTo>
                    <a:pt x="592" y="643"/>
                    <a:pt x="706" y="676"/>
                    <a:pt x="813" y="676"/>
                  </a:cubicBezTo>
                  <a:cubicBezTo>
                    <a:pt x="822" y="679"/>
                    <a:pt x="830" y="680"/>
                    <a:pt x="838" y="680"/>
                  </a:cubicBezTo>
                  <a:cubicBezTo>
                    <a:pt x="900" y="680"/>
                    <a:pt x="898" y="583"/>
                    <a:pt x="874" y="535"/>
                  </a:cubicBezTo>
                  <a:cubicBezTo>
                    <a:pt x="760" y="421"/>
                    <a:pt x="565" y="421"/>
                    <a:pt x="397" y="394"/>
                  </a:cubicBezTo>
                  <a:cubicBezTo>
                    <a:pt x="336" y="367"/>
                    <a:pt x="256" y="367"/>
                    <a:pt x="229" y="340"/>
                  </a:cubicBezTo>
                  <a:cubicBezTo>
                    <a:pt x="168" y="280"/>
                    <a:pt x="229" y="139"/>
                    <a:pt x="229" y="85"/>
                  </a:cubicBezTo>
                  <a:cubicBezTo>
                    <a:pt x="246" y="33"/>
                    <a:pt x="216" y="0"/>
                    <a:pt x="185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6" name="Google Shape;2714;p51"/>
            <p:cNvSpPr/>
            <p:nvPr/>
          </p:nvSpPr>
          <p:spPr>
            <a:xfrm>
              <a:off x="4026600" y="3987000"/>
              <a:ext cx="107640" cy="110880"/>
            </a:xfrm>
            <a:custGeom>
              <a:avLst/>
              <a:gdLst/>
              <a:ahLst/>
              <a:cxnLst/>
              <a:rect l="l" t="t" r="r" b="b"/>
              <a:pathLst>
                <a:path w="1210" h="1245">
                  <a:moveTo>
                    <a:pt x="645" y="1"/>
                  </a:moveTo>
                  <a:cubicBezTo>
                    <a:pt x="592" y="34"/>
                    <a:pt x="538" y="142"/>
                    <a:pt x="619" y="169"/>
                  </a:cubicBezTo>
                  <a:cubicBezTo>
                    <a:pt x="733" y="256"/>
                    <a:pt x="901" y="256"/>
                    <a:pt x="928" y="424"/>
                  </a:cubicBezTo>
                  <a:cubicBezTo>
                    <a:pt x="928" y="592"/>
                    <a:pt x="813" y="760"/>
                    <a:pt x="733" y="901"/>
                  </a:cubicBezTo>
                  <a:cubicBezTo>
                    <a:pt x="592" y="1123"/>
                    <a:pt x="283" y="1009"/>
                    <a:pt x="61" y="1069"/>
                  </a:cubicBezTo>
                  <a:cubicBezTo>
                    <a:pt x="0" y="1069"/>
                    <a:pt x="0" y="1150"/>
                    <a:pt x="61" y="1177"/>
                  </a:cubicBezTo>
                  <a:cubicBezTo>
                    <a:pt x="197" y="1204"/>
                    <a:pt x="369" y="1244"/>
                    <a:pt x="518" y="1244"/>
                  </a:cubicBezTo>
                  <a:cubicBezTo>
                    <a:pt x="553" y="1244"/>
                    <a:pt x="587" y="1242"/>
                    <a:pt x="619" y="1237"/>
                  </a:cubicBezTo>
                  <a:cubicBezTo>
                    <a:pt x="813" y="1210"/>
                    <a:pt x="928" y="1042"/>
                    <a:pt x="1042" y="901"/>
                  </a:cubicBezTo>
                  <a:cubicBezTo>
                    <a:pt x="1123" y="706"/>
                    <a:pt x="1210" y="505"/>
                    <a:pt x="1123" y="283"/>
                  </a:cubicBezTo>
                  <a:cubicBezTo>
                    <a:pt x="1069" y="115"/>
                    <a:pt x="840" y="1"/>
                    <a:pt x="64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7" name="Google Shape;2715;p51"/>
            <p:cNvSpPr/>
            <p:nvPr/>
          </p:nvSpPr>
          <p:spPr>
            <a:xfrm>
              <a:off x="3952440" y="3834000"/>
              <a:ext cx="63720" cy="72360"/>
            </a:xfrm>
            <a:custGeom>
              <a:avLst/>
              <a:gdLst/>
              <a:ahLst/>
              <a:cxnLst/>
              <a:rect l="l" t="t" r="r" b="b"/>
              <a:pathLst>
                <a:path w="718" h="815">
                  <a:moveTo>
                    <a:pt x="53" y="0"/>
                  </a:moveTo>
                  <a:cubicBezTo>
                    <a:pt x="26" y="0"/>
                    <a:pt x="0" y="27"/>
                    <a:pt x="25" y="71"/>
                  </a:cubicBezTo>
                  <a:cubicBezTo>
                    <a:pt x="79" y="179"/>
                    <a:pt x="159" y="320"/>
                    <a:pt x="247" y="434"/>
                  </a:cubicBezTo>
                  <a:cubicBezTo>
                    <a:pt x="361" y="575"/>
                    <a:pt x="468" y="710"/>
                    <a:pt x="636" y="797"/>
                  </a:cubicBezTo>
                  <a:cubicBezTo>
                    <a:pt x="643" y="809"/>
                    <a:pt x="651" y="815"/>
                    <a:pt x="659" y="815"/>
                  </a:cubicBezTo>
                  <a:cubicBezTo>
                    <a:pt x="687" y="815"/>
                    <a:pt x="718" y="756"/>
                    <a:pt x="697" y="710"/>
                  </a:cubicBezTo>
                  <a:cubicBezTo>
                    <a:pt x="468" y="515"/>
                    <a:pt x="274" y="239"/>
                    <a:pt x="79" y="11"/>
                  </a:cubicBezTo>
                  <a:cubicBezTo>
                    <a:pt x="72" y="4"/>
                    <a:pt x="62" y="0"/>
                    <a:pt x="5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8" name="Google Shape;2716;p51"/>
            <p:cNvSpPr/>
            <p:nvPr/>
          </p:nvSpPr>
          <p:spPr>
            <a:xfrm>
              <a:off x="4026600" y="3931920"/>
              <a:ext cx="14400" cy="18360"/>
            </a:xfrm>
            <a:custGeom>
              <a:avLst/>
              <a:gdLst/>
              <a:ahLst/>
              <a:cxnLst/>
              <a:rect l="l" t="t" r="r" b="b"/>
              <a:pathLst>
                <a:path w="164" h="210">
                  <a:moveTo>
                    <a:pt x="57" y="0"/>
                  </a:moveTo>
                  <a:cubicBezTo>
                    <a:pt x="29" y="0"/>
                    <a:pt x="0" y="20"/>
                    <a:pt x="0" y="61"/>
                  </a:cubicBezTo>
                  <a:cubicBezTo>
                    <a:pt x="0" y="115"/>
                    <a:pt x="34" y="175"/>
                    <a:pt x="88" y="202"/>
                  </a:cubicBezTo>
                  <a:cubicBezTo>
                    <a:pt x="93" y="207"/>
                    <a:pt x="99" y="209"/>
                    <a:pt x="105" y="209"/>
                  </a:cubicBezTo>
                  <a:cubicBezTo>
                    <a:pt x="132" y="209"/>
                    <a:pt x="163" y="170"/>
                    <a:pt x="141" y="148"/>
                  </a:cubicBezTo>
                  <a:cubicBezTo>
                    <a:pt x="115" y="115"/>
                    <a:pt x="115" y="88"/>
                    <a:pt x="115" y="61"/>
                  </a:cubicBezTo>
                  <a:cubicBezTo>
                    <a:pt x="115" y="20"/>
                    <a:pt x="86" y="0"/>
                    <a:pt x="57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9" name="Google Shape;2717;p51"/>
            <p:cNvSpPr/>
            <p:nvPr/>
          </p:nvSpPr>
          <p:spPr>
            <a:xfrm>
              <a:off x="4151880" y="4125960"/>
              <a:ext cx="34200" cy="51120"/>
            </a:xfrm>
            <a:custGeom>
              <a:avLst/>
              <a:gdLst/>
              <a:ahLst/>
              <a:cxnLst/>
              <a:rect l="l" t="t" r="r" b="b"/>
              <a:pathLst>
                <a:path w="386" h="579">
                  <a:moveTo>
                    <a:pt x="125" y="1"/>
                  </a:moveTo>
                  <a:cubicBezTo>
                    <a:pt x="97" y="1"/>
                    <a:pt x="68" y="14"/>
                    <a:pt x="55" y="41"/>
                  </a:cubicBezTo>
                  <a:cubicBezTo>
                    <a:pt x="1" y="209"/>
                    <a:pt x="108" y="491"/>
                    <a:pt x="276" y="572"/>
                  </a:cubicBezTo>
                  <a:cubicBezTo>
                    <a:pt x="287" y="577"/>
                    <a:pt x="297" y="579"/>
                    <a:pt x="307" y="579"/>
                  </a:cubicBezTo>
                  <a:cubicBezTo>
                    <a:pt x="353" y="579"/>
                    <a:pt x="386" y="530"/>
                    <a:pt x="364" y="458"/>
                  </a:cubicBezTo>
                  <a:cubicBezTo>
                    <a:pt x="337" y="404"/>
                    <a:pt x="276" y="350"/>
                    <a:pt x="250" y="290"/>
                  </a:cubicBezTo>
                  <a:cubicBezTo>
                    <a:pt x="196" y="209"/>
                    <a:pt x="196" y="122"/>
                    <a:pt x="196" y="41"/>
                  </a:cubicBezTo>
                  <a:cubicBezTo>
                    <a:pt x="182" y="14"/>
                    <a:pt x="154" y="1"/>
                    <a:pt x="12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0" name="Google Shape;2718;p51"/>
            <p:cNvSpPr/>
            <p:nvPr/>
          </p:nvSpPr>
          <p:spPr>
            <a:xfrm>
              <a:off x="4191480" y="4196880"/>
              <a:ext cx="49680" cy="57960"/>
            </a:xfrm>
            <a:custGeom>
              <a:avLst/>
              <a:gdLst/>
              <a:ahLst/>
              <a:cxnLst/>
              <a:rect l="l" t="t" r="r" b="b"/>
              <a:pathLst>
                <a:path w="562" h="652">
                  <a:moveTo>
                    <a:pt x="46" y="0"/>
                  </a:moveTo>
                  <a:cubicBezTo>
                    <a:pt x="23" y="0"/>
                    <a:pt x="0" y="25"/>
                    <a:pt x="0" y="61"/>
                  </a:cubicBezTo>
                  <a:cubicBezTo>
                    <a:pt x="34" y="310"/>
                    <a:pt x="229" y="505"/>
                    <a:pt x="451" y="646"/>
                  </a:cubicBezTo>
                  <a:cubicBezTo>
                    <a:pt x="458" y="650"/>
                    <a:pt x="466" y="651"/>
                    <a:pt x="473" y="651"/>
                  </a:cubicBezTo>
                  <a:cubicBezTo>
                    <a:pt x="519" y="651"/>
                    <a:pt x="561" y="585"/>
                    <a:pt x="538" y="538"/>
                  </a:cubicBezTo>
                  <a:cubicBezTo>
                    <a:pt x="370" y="370"/>
                    <a:pt x="168" y="229"/>
                    <a:pt x="88" y="34"/>
                  </a:cubicBezTo>
                  <a:cubicBezTo>
                    <a:pt x="77" y="11"/>
                    <a:pt x="61" y="0"/>
                    <a:pt x="46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1" name="Google Shape;2719;p51"/>
            <p:cNvSpPr/>
            <p:nvPr/>
          </p:nvSpPr>
          <p:spPr>
            <a:xfrm>
              <a:off x="4257360" y="4263120"/>
              <a:ext cx="50040" cy="40320"/>
            </a:xfrm>
            <a:custGeom>
              <a:avLst/>
              <a:gdLst/>
              <a:ahLst/>
              <a:cxnLst/>
              <a:rect l="l" t="t" r="r" b="b"/>
              <a:pathLst>
                <a:path w="566" h="456">
                  <a:moveTo>
                    <a:pt x="65" y="0"/>
                  </a:moveTo>
                  <a:cubicBezTo>
                    <a:pt x="27" y="0"/>
                    <a:pt x="0" y="58"/>
                    <a:pt x="21" y="99"/>
                  </a:cubicBezTo>
                  <a:cubicBezTo>
                    <a:pt x="75" y="159"/>
                    <a:pt x="162" y="213"/>
                    <a:pt x="216" y="267"/>
                  </a:cubicBezTo>
                  <a:cubicBezTo>
                    <a:pt x="269" y="327"/>
                    <a:pt x="357" y="381"/>
                    <a:pt x="437" y="435"/>
                  </a:cubicBezTo>
                  <a:cubicBezTo>
                    <a:pt x="446" y="449"/>
                    <a:pt x="458" y="455"/>
                    <a:pt x="471" y="455"/>
                  </a:cubicBezTo>
                  <a:cubicBezTo>
                    <a:pt x="513" y="455"/>
                    <a:pt x="566" y="395"/>
                    <a:pt x="525" y="354"/>
                  </a:cubicBezTo>
                  <a:cubicBezTo>
                    <a:pt x="471" y="300"/>
                    <a:pt x="437" y="213"/>
                    <a:pt x="357" y="159"/>
                  </a:cubicBezTo>
                  <a:cubicBezTo>
                    <a:pt x="269" y="99"/>
                    <a:pt x="189" y="72"/>
                    <a:pt x="101" y="18"/>
                  </a:cubicBezTo>
                  <a:cubicBezTo>
                    <a:pt x="89" y="6"/>
                    <a:pt x="76" y="0"/>
                    <a:pt x="65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2" name="Google Shape;2720;p51"/>
            <p:cNvSpPr/>
            <p:nvPr/>
          </p:nvSpPr>
          <p:spPr>
            <a:xfrm>
              <a:off x="4334040" y="4322160"/>
              <a:ext cx="63720" cy="27720"/>
            </a:xfrm>
            <a:custGeom>
              <a:avLst/>
              <a:gdLst/>
              <a:ahLst/>
              <a:cxnLst/>
              <a:rect l="l" t="t" r="r" b="b"/>
              <a:pathLst>
                <a:path w="718" h="316">
                  <a:moveTo>
                    <a:pt x="96" y="0"/>
                  </a:moveTo>
                  <a:cubicBezTo>
                    <a:pt x="0" y="0"/>
                    <a:pt x="6" y="197"/>
                    <a:pt x="114" y="197"/>
                  </a:cubicBezTo>
                  <a:cubicBezTo>
                    <a:pt x="282" y="224"/>
                    <a:pt x="417" y="278"/>
                    <a:pt x="585" y="311"/>
                  </a:cubicBezTo>
                  <a:cubicBezTo>
                    <a:pt x="594" y="314"/>
                    <a:pt x="602" y="315"/>
                    <a:pt x="610" y="315"/>
                  </a:cubicBezTo>
                  <a:cubicBezTo>
                    <a:pt x="682" y="315"/>
                    <a:pt x="717" y="219"/>
                    <a:pt x="645" y="170"/>
                  </a:cubicBezTo>
                  <a:cubicBezTo>
                    <a:pt x="477" y="56"/>
                    <a:pt x="309" y="2"/>
                    <a:pt x="114" y="2"/>
                  </a:cubicBezTo>
                  <a:cubicBezTo>
                    <a:pt x="108" y="1"/>
                    <a:pt x="101" y="0"/>
                    <a:pt x="96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3" name="Google Shape;2721;p51"/>
            <p:cNvSpPr/>
            <p:nvPr/>
          </p:nvSpPr>
          <p:spPr>
            <a:xfrm>
              <a:off x="4432680" y="4353480"/>
              <a:ext cx="37800" cy="23760"/>
            </a:xfrm>
            <a:custGeom>
              <a:avLst/>
              <a:gdLst/>
              <a:ahLst/>
              <a:cxnLst/>
              <a:rect l="l" t="t" r="r" b="b"/>
              <a:pathLst>
                <a:path w="427" h="272">
                  <a:moveTo>
                    <a:pt x="116" y="1"/>
                  </a:moveTo>
                  <a:cubicBezTo>
                    <a:pt x="50" y="1"/>
                    <a:pt x="1" y="104"/>
                    <a:pt x="74" y="154"/>
                  </a:cubicBezTo>
                  <a:cubicBezTo>
                    <a:pt x="101" y="154"/>
                    <a:pt x="155" y="181"/>
                    <a:pt x="188" y="208"/>
                  </a:cubicBezTo>
                  <a:cubicBezTo>
                    <a:pt x="215" y="235"/>
                    <a:pt x="269" y="262"/>
                    <a:pt x="296" y="262"/>
                  </a:cubicBezTo>
                  <a:cubicBezTo>
                    <a:pt x="313" y="269"/>
                    <a:pt x="329" y="272"/>
                    <a:pt x="343" y="272"/>
                  </a:cubicBezTo>
                  <a:cubicBezTo>
                    <a:pt x="400" y="272"/>
                    <a:pt x="426" y="224"/>
                    <a:pt x="383" y="181"/>
                  </a:cubicBezTo>
                  <a:cubicBezTo>
                    <a:pt x="356" y="127"/>
                    <a:pt x="323" y="94"/>
                    <a:pt x="296" y="67"/>
                  </a:cubicBezTo>
                  <a:cubicBezTo>
                    <a:pt x="242" y="40"/>
                    <a:pt x="215" y="13"/>
                    <a:pt x="155" y="13"/>
                  </a:cubicBezTo>
                  <a:cubicBezTo>
                    <a:pt x="142" y="5"/>
                    <a:pt x="128" y="1"/>
                    <a:pt x="116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64" name="Google Shape;2722;p51"/>
          <p:cNvGrpSpPr/>
          <p:nvPr/>
        </p:nvGrpSpPr>
        <p:grpSpPr>
          <a:xfrm>
            <a:off x="871200" y="3740400"/>
            <a:ext cx="996480" cy="809280"/>
            <a:chOff x="871200" y="3740400"/>
            <a:chExt cx="996480" cy="809280"/>
          </a:xfrm>
        </p:grpSpPr>
        <p:sp>
          <p:nvSpPr>
            <p:cNvPr id="1965" name="Google Shape;2723;p51"/>
            <p:cNvSpPr/>
            <p:nvPr/>
          </p:nvSpPr>
          <p:spPr>
            <a:xfrm>
              <a:off x="885600" y="3880800"/>
              <a:ext cx="464040" cy="115920"/>
            </a:xfrm>
            <a:custGeom>
              <a:avLst/>
              <a:gdLst/>
              <a:ahLst/>
              <a:cxnLst/>
              <a:rect l="l" t="t" r="r" b="b"/>
              <a:pathLst>
                <a:path w="5137" h="1285">
                  <a:moveTo>
                    <a:pt x="3066" y="1"/>
                  </a:moveTo>
                  <a:cubicBezTo>
                    <a:pt x="1979" y="1"/>
                    <a:pt x="884" y="402"/>
                    <a:pt x="61" y="1139"/>
                  </a:cubicBezTo>
                  <a:cubicBezTo>
                    <a:pt x="1" y="1204"/>
                    <a:pt x="61" y="1284"/>
                    <a:pt x="120" y="1284"/>
                  </a:cubicBezTo>
                  <a:cubicBezTo>
                    <a:pt x="140" y="1284"/>
                    <a:pt x="160" y="1275"/>
                    <a:pt x="175" y="1253"/>
                  </a:cubicBezTo>
                  <a:cubicBezTo>
                    <a:pt x="964" y="547"/>
                    <a:pt x="2030" y="158"/>
                    <a:pt x="3078" y="158"/>
                  </a:cubicBezTo>
                  <a:cubicBezTo>
                    <a:pt x="3736" y="158"/>
                    <a:pt x="4388" y="311"/>
                    <a:pt x="4960" y="635"/>
                  </a:cubicBezTo>
                  <a:cubicBezTo>
                    <a:pt x="4980" y="645"/>
                    <a:pt x="4998" y="650"/>
                    <a:pt x="5015" y="650"/>
                  </a:cubicBezTo>
                  <a:cubicBezTo>
                    <a:pt x="5097" y="650"/>
                    <a:pt x="5137" y="545"/>
                    <a:pt x="5048" y="500"/>
                  </a:cubicBezTo>
                  <a:cubicBezTo>
                    <a:pt x="4438" y="162"/>
                    <a:pt x="3754" y="1"/>
                    <a:pt x="306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6" name="Google Shape;2724;p51"/>
            <p:cNvSpPr/>
            <p:nvPr/>
          </p:nvSpPr>
          <p:spPr>
            <a:xfrm>
              <a:off x="887760" y="3983760"/>
              <a:ext cx="640800" cy="398160"/>
            </a:xfrm>
            <a:custGeom>
              <a:avLst/>
              <a:gdLst/>
              <a:ahLst/>
              <a:cxnLst/>
              <a:rect l="l" t="t" r="r" b="b"/>
              <a:pathLst>
                <a:path w="7096" h="4408">
                  <a:moveTo>
                    <a:pt x="119" y="1"/>
                  </a:moveTo>
                  <a:cubicBezTo>
                    <a:pt x="62" y="1"/>
                    <a:pt x="1" y="67"/>
                    <a:pt x="39" y="144"/>
                  </a:cubicBezTo>
                  <a:cubicBezTo>
                    <a:pt x="852" y="1549"/>
                    <a:pt x="1666" y="2946"/>
                    <a:pt x="2479" y="4371"/>
                  </a:cubicBezTo>
                  <a:cubicBezTo>
                    <a:pt x="2494" y="4390"/>
                    <a:pt x="2518" y="4407"/>
                    <a:pt x="2546" y="4407"/>
                  </a:cubicBezTo>
                  <a:cubicBezTo>
                    <a:pt x="2567" y="4407"/>
                    <a:pt x="2590" y="4397"/>
                    <a:pt x="2613" y="4371"/>
                  </a:cubicBezTo>
                  <a:cubicBezTo>
                    <a:pt x="3204" y="3867"/>
                    <a:pt x="3877" y="3531"/>
                    <a:pt x="4629" y="3363"/>
                  </a:cubicBezTo>
                  <a:cubicBezTo>
                    <a:pt x="4999" y="3282"/>
                    <a:pt x="5389" y="3282"/>
                    <a:pt x="5778" y="3282"/>
                  </a:cubicBezTo>
                  <a:cubicBezTo>
                    <a:pt x="5973" y="3309"/>
                    <a:pt x="6202" y="3336"/>
                    <a:pt x="6397" y="3363"/>
                  </a:cubicBezTo>
                  <a:cubicBezTo>
                    <a:pt x="6459" y="3389"/>
                    <a:pt x="6758" y="3427"/>
                    <a:pt x="6891" y="3443"/>
                  </a:cubicBezTo>
                  <a:lnTo>
                    <a:pt x="6891" y="3443"/>
                  </a:lnTo>
                  <a:cubicBezTo>
                    <a:pt x="6839" y="3464"/>
                    <a:pt x="6810" y="3547"/>
                    <a:pt x="6874" y="3591"/>
                  </a:cubicBezTo>
                  <a:cubicBezTo>
                    <a:pt x="6901" y="3591"/>
                    <a:pt x="6901" y="3618"/>
                    <a:pt x="6928" y="3618"/>
                  </a:cubicBezTo>
                  <a:cubicBezTo>
                    <a:pt x="6937" y="3627"/>
                    <a:pt x="6945" y="3630"/>
                    <a:pt x="6955" y="3630"/>
                  </a:cubicBezTo>
                  <a:cubicBezTo>
                    <a:pt x="6973" y="3630"/>
                    <a:pt x="6993" y="3618"/>
                    <a:pt x="7015" y="3618"/>
                  </a:cubicBezTo>
                  <a:cubicBezTo>
                    <a:pt x="7042" y="3591"/>
                    <a:pt x="7042" y="3591"/>
                    <a:pt x="7069" y="3565"/>
                  </a:cubicBezTo>
                  <a:cubicBezTo>
                    <a:pt x="7069" y="3531"/>
                    <a:pt x="7096" y="3504"/>
                    <a:pt x="7069" y="3477"/>
                  </a:cubicBezTo>
                  <a:cubicBezTo>
                    <a:pt x="6847" y="3114"/>
                    <a:pt x="5973" y="3141"/>
                    <a:pt x="5610" y="3114"/>
                  </a:cubicBezTo>
                  <a:cubicBezTo>
                    <a:pt x="5564" y="3113"/>
                    <a:pt x="5518" y="3112"/>
                    <a:pt x="5472" y="3112"/>
                  </a:cubicBezTo>
                  <a:cubicBezTo>
                    <a:pt x="4768" y="3112"/>
                    <a:pt x="4084" y="3301"/>
                    <a:pt x="3453" y="3591"/>
                  </a:cubicBezTo>
                  <a:cubicBezTo>
                    <a:pt x="3151" y="3733"/>
                    <a:pt x="2895" y="3954"/>
                    <a:pt x="2613" y="4149"/>
                  </a:cubicBezTo>
                  <a:cubicBezTo>
                    <a:pt x="2612" y="4150"/>
                    <a:pt x="2610" y="4151"/>
                    <a:pt x="2609" y="4151"/>
                  </a:cubicBezTo>
                  <a:cubicBezTo>
                    <a:pt x="2531" y="4151"/>
                    <a:pt x="1913" y="3025"/>
                    <a:pt x="1860" y="2946"/>
                  </a:cubicBezTo>
                  <a:cubicBezTo>
                    <a:pt x="1303" y="1965"/>
                    <a:pt x="738" y="1011"/>
                    <a:pt x="180" y="36"/>
                  </a:cubicBezTo>
                  <a:cubicBezTo>
                    <a:pt x="165" y="11"/>
                    <a:pt x="142" y="1"/>
                    <a:pt x="11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7" name="Google Shape;2725;p51"/>
            <p:cNvSpPr/>
            <p:nvPr/>
          </p:nvSpPr>
          <p:spPr>
            <a:xfrm>
              <a:off x="1330920" y="3929040"/>
              <a:ext cx="213840" cy="389160"/>
            </a:xfrm>
            <a:custGeom>
              <a:avLst/>
              <a:gdLst/>
              <a:ahLst/>
              <a:cxnLst/>
              <a:rect l="l" t="t" r="r" b="b"/>
              <a:pathLst>
                <a:path w="2370" h="4311">
                  <a:moveTo>
                    <a:pt x="99" y="0"/>
                  </a:moveTo>
                  <a:cubicBezTo>
                    <a:pt x="50" y="0"/>
                    <a:pt x="1" y="36"/>
                    <a:pt x="33" y="101"/>
                  </a:cubicBezTo>
                  <a:cubicBezTo>
                    <a:pt x="510" y="1613"/>
                    <a:pt x="1572" y="2823"/>
                    <a:pt x="2191" y="4274"/>
                  </a:cubicBezTo>
                  <a:cubicBezTo>
                    <a:pt x="2206" y="4300"/>
                    <a:pt x="2230" y="4311"/>
                    <a:pt x="2254" y="4311"/>
                  </a:cubicBezTo>
                  <a:cubicBezTo>
                    <a:pt x="2311" y="4311"/>
                    <a:pt x="2370" y="4250"/>
                    <a:pt x="2332" y="4193"/>
                  </a:cubicBezTo>
                  <a:cubicBezTo>
                    <a:pt x="1713" y="2762"/>
                    <a:pt x="678" y="1559"/>
                    <a:pt x="174" y="47"/>
                  </a:cubicBezTo>
                  <a:cubicBezTo>
                    <a:pt x="164" y="15"/>
                    <a:pt x="131" y="0"/>
                    <a:pt x="99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8" name="Google Shape;2726;p51"/>
            <p:cNvSpPr/>
            <p:nvPr/>
          </p:nvSpPr>
          <p:spPr>
            <a:xfrm>
              <a:off x="1330200" y="3740400"/>
              <a:ext cx="269640" cy="199800"/>
            </a:xfrm>
            <a:custGeom>
              <a:avLst/>
              <a:gdLst/>
              <a:ahLst/>
              <a:cxnLst/>
              <a:rect l="l" t="t" r="r" b="b"/>
              <a:pathLst>
                <a:path w="2986" h="2216">
                  <a:moveTo>
                    <a:pt x="2721" y="1"/>
                  </a:moveTo>
                  <a:cubicBezTo>
                    <a:pt x="2112" y="1"/>
                    <a:pt x="1578" y="294"/>
                    <a:pt x="1112" y="679"/>
                  </a:cubicBezTo>
                  <a:cubicBezTo>
                    <a:pt x="803" y="907"/>
                    <a:pt x="547" y="1216"/>
                    <a:pt x="352" y="1519"/>
                  </a:cubicBezTo>
                  <a:cubicBezTo>
                    <a:pt x="238" y="1687"/>
                    <a:pt x="43" y="1915"/>
                    <a:pt x="16" y="2110"/>
                  </a:cubicBezTo>
                  <a:cubicBezTo>
                    <a:pt x="0" y="2179"/>
                    <a:pt x="54" y="2216"/>
                    <a:pt x="106" y="2216"/>
                  </a:cubicBezTo>
                  <a:cubicBezTo>
                    <a:pt x="140" y="2216"/>
                    <a:pt x="174" y="2199"/>
                    <a:pt x="184" y="2164"/>
                  </a:cubicBezTo>
                  <a:cubicBezTo>
                    <a:pt x="238" y="1774"/>
                    <a:pt x="715" y="1270"/>
                    <a:pt x="971" y="1015"/>
                  </a:cubicBezTo>
                  <a:cubicBezTo>
                    <a:pt x="1444" y="542"/>
                    <a:pt x="2088" y="170"/>
                    <a:pt x="2743" y="170"/>
                  </a:cubicBezTo>
                  <a:cubicBezTo>
                    <a:pt x="2786" y="170"/>
                    <a:pt x="2829" y="171"/>
                    <a:pt x="2873" y="175"/>
                  </a:cubicBezTo>
                  <a:cubicBezTo>
                    <a:pt x="2883" y="178"/>
                    <a:pt x="2892" y="179"/>
                    <a:pt x="2901" y="179"/>
                  </a:cubicBezTo>
                  <a:cubicBezTo>
                    <a:pt x="2986" y="179"/>
                    <a:pt x="2977" y="37"/>
                    <a:pt x="2873" y="7"/>
                  </a:cubicBezTo>
                  <a:cubicBezTo>
                    <a:pt x="2821" y="3"/>
                    <a:pt x="2771" y="1"/>
                    <a:pt x="272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9" name="Google Shape;2727;p51"/>
            <p:cNvSpPr/>
            <p:nvPr/>
          </p:nvSpPr>
          <p:spPr>
            <a:xfrm>
              <a:off x="1527840" y="4092840"/>
              <a:ext cx="323280" cy="225000"/>
            </a:xfrm>
            <a:custGeom>
              <a:avLst/>
              <a:gdLst/>
              <a:ahLst/>
              <a:cxnLst/>
              <a:rect l="l" t="t" r="r" b="b"/>
              <a:pathLst>
                <a:path w="3580" h="2495">
                  <a:moveTo>
                    <a:pt x="2980" y="0"/>
                  </a:moveTo>
                  <a:cubicBezTo>
                    <a:pt x="2507" y="0"/>
                    <a:pt x="1909" y="298"/>
                    <a:pt x="1613" y="446"/>
                  </a:cubicBezTo>
                  <a:cubicBezTo>
                    <a:pt x="827" y="869"/>
                    <a:pt x="40" y="1515"/>
                    <a:pt x="14" y="2408"/>
                  </a:cubicBezTo>
                  <a:cubicBezTo>
                    <a:pt x="0" y="2466"/>
                    <a:pt x="35" y="2494"/>
                    <a:pt x="77" y="2494"/>
                  </a:cubicBezTo>
                  <a:cubicBezTo>
                    <a:pt x="119" y="2494"/>
                    <a:pt x="168" y="2466"/>
                    <a:pt x="182" y="2408"/>
                  </a:cubicBezTo>
                  <a:cubicBezTo>
                    <a:pt x="208" y="1649"/>
                    <a:pt x="800" y="1205"/>
                    <a:pt x="1385" y="782"/>
                  </a:cubicBezTo>
                  <a:cubicBezTo>
                    <a:pt x="1634" y="617"/>
                    <a:pt x="2453" y="175"/>
                    <a:pt x="2986" y="175"/>
                  </a:cubicBezTo>
                  <a:cubicBezTo>
                    <a:pt x="3171" y="175"/>
                    <a:pt x="3321" y="229"/>
                    <a:pt x="3401" y="365"/>
                  </a:cubicBezTo>
                  <a:cubicBezTo>
                    <a:pt x="3418" y="389"/>
                    <a:pt x="3442" y="399"/>
                    <a:pt x="3466" y="399"/>
                  </a:cubicBezTo>
                  <a:cubicBezTo>
                    <a:pt x="3523" y="399"/>
                    <a:pt x="3580" y="340"/>
                    <a:pt x="3542" y="278"/>
                  </a:cubicBezTo>
                  <a:cubicBezTo>
                    <a:pt x="3421" y="75"/>
                    <a:pt x="3216" y="0"/>
                    <a:pt x="298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0" name="Google Shape;2728;p51"/>
            <p:cNvSpPr/>
            <p:nvPr/>
          </p:nvSpPr>
          <p:spPr>
            <a:xfrm>
              <a:off x="1581120" y="3743640"/>
              <a:ext cx="265320" cy="367560"/>
            </a:xfrm>
            <a:custGeom>
              <a:avLst/>
              <a:gdLst/>
              <a:ahLst/>
              <a:cxnLst/>
              <a:rect l="l" t="t" r="r" b="b"/>
              <a:pathLst>
                <a:path w="2941" h="4071">
                  <a:moveTo>
                    <a:pt x="123" y="1"/>
                  </a:moveTo>
                  <a:cubicBezTo>
                    <a:pt x="62" y="1"/>
                    <a:pt x="1" y="80"/>
                    <a:pt x="66" y="140"/>
                  </a:cubicBezTo>
                  <a:cubicBezTo>
                    <a:pt x="1188" y="1289"/>
                    <a:pt x="2136" y="2579"/>
                    <a:pt x="2781" y="4037"/>
                  </a:cubicBezTo>
                  <a:cubicBezTo>
                    <a:pt x="2789" y="4061"/>
                    <a:pt x="2806" y="4071"/>
                    <a:pt x="2826" y="4071"/>
                  </a:cubicBezTo>
                  <a:cubicBezTo>
                    <a:pt x="2875" y="4071"/>
                    <a:pt x="2941" y="4012"/>
                    <a:pt x="2922" y="3950"/>
                  </a:cubicBezTo>
                  <a:cubicBezTo>
                    <a:pt x="2277" y="2465"/>
                    <a:pt x="1322" y="1181"/>
                    <a:pt x="180" y="32"/>
                  </a:cubicBezTo>
                  <a:cubicBezTo>
                    <a:pt x="165" y="10"/>
                    <a:pt x="144" y="1"/>
                    <a:pt x="12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1" name="Google Shape;2729;p51"/>
            <p:cNvSpPr/>
            <p:nvPr/>
          </p:nvSpPr>
          <p:spPr>
            <a:xfrm>
              <a:off x="1132920" y="4287600"/>
              <a:ext cx="411840" cy="132480"/>
            </a:xfrm>
            <a:custGeom>
              <a:avLst/>
              <a:gdLst/>
              <a:ahLst/>
              <a:cxnLst/>
              <a:rect l="l" t="t" r="r" b="b"/>
              <a:pathLst>
                <a:path w="4562" h="1469">
                  <a:moveTo>
                    <a:pt x="3501" y="0"/>
                  </a:moveTo>
                  <a:cubicBezTo>
                    <a:pt x="2286" y="0"/>
                    <a:pt x="947" y="658"/>
                    <a:pt x="68" y="1315"/>
                  </a:cubicBezTo>
                  <a:cubicBezTo>
                    <a:pt x="0" y="1366"/>
                    <a:pt x="46" y="1469"/>
                    <a:pt x="114" y="1469"/>
                  </a:cubicBezTo>
                  <a:cubicBezTo>
                    <a:pt x="128" y="1469"/>
                    <a:pt x="141" y="1465"/>
                    <a:pt x="155" y="1456"/>
                  </a:cubicBezTo>
                  <a:cubicBezTo>
                    <a:pt x="1007" y="820"/>
                    <a:pt x="2307" y="168"/>
                    <a:pt x="3489" y="168"/>
                  </a:cubicBezTo>
                  <a:cubicBezTo>
                    <a:pt x="3818" y="168"/>
                    <a:pt x="4138" y="218"/>
                    <a:pt x="4436" y="334"/>
                  </a:cubicBezTo>
                  <a:cubicBezTo>
                    <a:pt x="4449" y="343"/>
                    <a:pt x="4462" y="347"/>
                    <a:pt x="4473" y="347"/>
                  </a:cubicBezTo>
                  <a:cubicBezTo>
                    <a:pt x="4536" y="347"/>
                    <a:pt x="4561" y="218"/>
                    <a:pt x="4470" y="166"/>
                  </a:cubicBezTo>
                  <a:cubicBezTo>
                    <a:pt x="4165" y="51"/>
                    <a:pt x="3838" y="0"/>
                    <a:pt x="350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2" name="Google Shape;2730;p51"/>
            <p:cNvSpPr/>
            <p:nvPr/>
          </p:nvSpPr>
          <p:spPr>
            <a:xfrm>
              <a:off x="1125360" y="4302720"/>
              <a:ext cx="418320" cy="169920"/>
            </a:xfrm>
            <a:custGeom>
              <a:avLst/>
              <a:gdLst/>
              <a:ahLst/>
              <a:cxnLst/>
              <a:rect l="l" t="t" r="r" b="b"/>
              <a:pathLst>
                <a:path w="4634" h="1885">
                  <a:moveTo>
                    <a:pt x="4553" y="0"/>
                  </a:moveTo>
                  <a:cubicBezTo>
                    <a:pt x="3652" y="0"/>
                    <a:pt x="2785" y="370"/>
                    <a:pt x="1972" y="706"/>
                  </a:cubicBezTo>
                  <a:cubicBezTo>
                    <a:pt x="1583" y="874"/>
                    <a:pt x="1220" y="1042"/>
                    <a:pt x="857" y="1210"/>
                  </a:cubicBezTo>
                  <a:cubicBezTo>
                    <a:pt x="548" y="1378"/>
                    <a:pt x="212" y="1458"/>
                    <a:pt x="44" y="1767"/>
                  </a:cubicBezTo>
                  <a:cubicBezTo>
                    <a:pt x="1" y="1824"/>
                    <a:pt x="58" y="1884"/>
                    <a:pt x="117" y="1884"/>
                  </a:cubicBezTo>
                  <a:cubicBezTo>
                    <a:pt x="142" y="1884"/>
                    <a:pt x="167" y="1874"/>
                    <a:pt x="185" y="1848"/>
                  </a:cubicBezTo>
                  <a:cubicBezTo>
                    <a:pt x="353" y="1546"/>
                    <a:pt x="884" y="1405"/>
                    <a:pt x="1193" y="1237"/>
                  </a:cubicBezTo>
                  <a:cubicBezTo>
                    <a:pt x="1556" y="1069"/>
                    <a:pt x="1945" y="901"/>
                    <a:pt x="2308" y="733"/>
                  </a:cubicBezTo>
                  <a:cubicBezTo>
                    <a:pt x="3007" y="450"/>
                    <a:pt x="3767" y="168"/>
                    <a:pt x="4553" y="168"/>
                  </a:cubicBezTo>
                  <a:cubicBezTo>
                    <a:pt x="4634" y="168"/>
                    <a:pt x="4634" y="0"/>
                    <a:pt x="455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3" name="Google Shape;2731;p51"/>
            <p:cNvSpPr/>
            <p:nvPr/>
          </p:nvSpPr>
          <p:spPr>
            <a:xfrm>
              <a:off x="1525320" y="4105080"/>
              <a:ext cx="303480" cy="213480"/>
            </a:xfrm>
            <a:custGeom>
              <a:avLst/>
              <a:gdLst/>
              <a:ahLst/>
              <a:cxnLst/>
              <a:rect l="l" t="t" r="r" b="b"/>
              <a:pathLst>
                <a:path w="3363" h="2366">
                  <a:moveTo>
                    <a:pt x="3204" y="1"/>
                  </a:moveTo>
                  <a:cubicBezTo>
                    <a:pt x="3195" y="1"/>
                    <a:pt x="3186" y="2"/>
                    <a:pt x="3177" y="4"/>
                  </a:cubicBezTo>
                  <a:cubicBezTo>
                    <a:pt x="2612" y="259"/>
                    <a:pt x="2028" y="454"/>
                    <a:pt x="1497" y="736"/>
                  </a:cubicBezTo>
                  <a:cubicBezTo>
                    <a:pt x="879" y="1099"/>
                    <a:pt x="401" y="1657"/>
                    <a:pt x="39" y="2248"/>
                  </a:cubicBezTo>
                  <a:cubicBezTo>
                    <a:pt x="1" y="2305"/>
                    <a:pt x="60" y="2366"/>
                    <a:pt x="117" y="2366"/>
                  </a:cubicBezTo>
                  <a:cubicBezTo>
                    <a:pt x="140" y="2366"/>
                    <a:pt x="164" y="2355"/>
                    <a:pt x="180" y="2329"/>
                  </a:cubicBezTo>
                  <a:cubicBezTo>
                    <a:pt x="569" y="1684"/>
                    <a:pt x="1047" y="1180"/>
                    <a:pt x="1692" y="817"/>
                  </a:cubicBezTo>
                  <a:cubicBezTo>
                    <a:pt x="2196" y="542"/>
                    <a:pt x="2754" y="400"/>
                    <a:pt x="3258" y="145"/>
                  </a:cubicBezTo>
                  <a:cubicBezTo>
                    <a:pt x="3362" y="120"/>
                    <a:pt x="3298" y="1"/>
                    <a:pt x="3204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4" name="Google Shape;2732;p51"/>
            <p:cNvSpPr/>
            <p:nvPr/>
          </p:nvSpPr>
          <p:spPr>
            <a:xfrm>
              <a:off x="1525320" y="4123080"/>
              <a:ext cx="329400" cy="203760"/>
            </a:xfrm>
            <a:custGeom>
              <a:avLst/>
              <a:gdLst/>
              <a:ahLst/>
              <a:cxnLst/>
              <a:rect l="l" t="t" r="r" b="b"/>
              <a:pathLst>
                <a:path w="3648" h="2257">
                  <a:moveTo>
                    <a:pt x="3541" y="0"/>
                  </a:moveTo>
                  <a:cubicBezTo>
                    <a:pt x="3533" y="0"/>
                    <a:pt x="3524" y="1"/>
                    <a:pt x="3514" y="5"/>
                  </a:cubicBezTo>
                  <a:cubicBezTo>
                    <a:pt x="2224" y="394"/>
                    <a:pt x="1021" y="1207"/>
                    <a:pt x="66" y="2101"/>
                  </a:cubicBezTo>
                  <a:cubicBezTo>
                    <a:pt x="1" y="2172"/>
                    <a:pt x="60" y="2257"/>
                    <a:pt x="131" y="2257"/>
                  </a:cubicBezTo>
                  <a:cubicBezTo>
                    <a:pt x="147" y="2257"/>
                    <a:pt x="164" y="2252"/>
                    <a:pt x="181" y="2242"/>
                  </a:cubicBezTo>
                  <a:cubicBezTo>
                    <a:pt x="1135" y="1349"/>
                    <a:pt x="2311" y="535"/>
                    <a:pt x="3568" y="173"/>
                  </a:cubicBezTo>
                  <a:cubicBezTo>
                    <a:pt x="3647" y="142"/>
                    <a:pt x="3627" y="0"/>
                    <a:pt x="35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5" name="Google Shape;2733;p51"/>
            <p:cNvSpPr/>
            <p:nvPr/>
          </p:nvSpPr>
          <p:spPr>
            <a:xfrm>
              <a:off x="1009080" y="3956040"/>
              <a:ext cx="316800" cy="91440"/>
            </a:xfrm>
            <a:custGeom>
              <a:avLst/>
              <a:gdLst/>
              <a:ahLst/>
              <a:cxnLst/>
              <a:rect l="l" t="t" r="r" b="b"/>
              <a:pathLst>
                <a:path w="3508" h="1017">
                  <a:moveTo>
                    <a:pt x="3178" y="0"/>
                  </a:moveTo>
                  <a:cubicBezTo>
                    <a:pt x="2847" y="0"/>
                    <a:pt x="2492" y="247"/>
                    <a:pt x="2186" y="247"/>
                  </a:cubicBezTo>
                  <a:cubicBezTo>
                    <a:pt x="2080" y="247"/>
                    <a:pt x="1980" y="218"/>
                    <a:pt x="1888" y="138"/>
                  </a:cubicBezTo>
                  <a:cubicBezTo>
                    <a:pt x="1875" y="124"/>
                    <a:pt x="1855" y="118"/>
                    <a:pt x="1834" y="118"/>
                  </a:cubicBezTo>
                  <a:cubicBezTo>
                    <a:pt x="1813" y="118"/>
                    <a:pt x="1791" y="124"/>
                    <a:pt x="1774" y="138"/>
                  </a:cubicBezTo>
                  <a:cubicBezTo>
                    <a:pt x="1747" y="171"/>
                    <a:pt x="1693" y="225"/>
                    <a:pt x="1667" y="252"/>
                  </a:cubicBezTo>
                  <a:cubicBezTo>
                    <a:pt x="1560" y="378"/>
                    <a:pt x="1424" y="440"/>
                    <a:pt x="1266" y="440"/>
                  </a:cubicBezTo>
                  <a:cubicBezTo>
                    <a:pt x="1227" y="440"/>
                    <a:pt x="1188" y="437"/>
                    <a:pt x="1147" y="429"/>
                  </a:cubicBezTo>
                  <a:lnTo>
                    <a:pt x="1147" y="429"/>
                  </a:lnTo>
                  <a:cubicBezTo>
                    <a:pt x="1152" y="409"/>
                    <a:pt x="1158" y="388"/>
                    <a:pt x="1163" y="366"/>
                  </a:cubicBezTo>
                  <a:cubicBezTo>
                    <a:pt x="1186" y="314"/>
                    <a:pt x="1149" y="247"/>
                    <a:pt x="1099" y="247"/>
                  </a:cubicBezTo>
                  <a:cubicBezTo>
                    <a:pt x="1092" y="247"/>
                    <a:pt x="1083" y="248"/>
                    <a:pt x="1075" y="252"/>
                  </a:cubicBezTo>
                  <a:cubicBezTo>
                    <a:pt x="893" y="330"/>
                    <a:pt x="869" y="440"/>
                    <a:pt x="927" y="525"/>
                  </a:cubicBezTo>
                  <a:lnTo>
                    <a:pt x="927" y="525"/>
                  </a:lnTo>
                  <a:cubicBezTo>
                    <a:pt x="834" y="672"/>
                    <a:pt x="698" y="764"/>
                    <a:pt x="546" y="764"/>
                  </a:cubicBezTo>
                  <a:cubicBezTo>
                    <a:pt x="421" y="764"/>
                    <a:pt x="286" y="703"/>
                    <a:pt x="155" y="561"/>
                  </a:cubicBezTo>
                  <a:cubicBezTo>
                    <a:pt x="139" y="539"/>
                    <a:pt x="121" y="530"/>
                    <a:pt x="103" y="530"/>
                  </a:cubicBezTo>
                  <a:cubicBezTo>
                    <a:pt x="50" y="530"/>
                    <a:pt x="0" y="610"/>
                    <a:pt x="40" y="675"/>
                  </a:cubicBezTo>
                  <a:cubicBezTo>
                    <a:pt x="237" y="906"/>
                    <a:pt x="434" y="1017"/>
                    <a:pt x="610" y="1017"/>
                  </a:cubicBezTo>
                  <a:cubicBezTo>
                    <a:pt x="800" y="1017"/>
                    <a:pt x="965" y="885"/>
                    <a:pt x="1077" y="632"/>
                  </a:cubicBezTo>
                  <a:lnTo>
                    <a:pt x="1077" y="632"/>
                  </a:lnTo>
                  <a:cubicBezTo>
                    <a:pt x="1120" y="648"/>
                    <a:pt x="1169" y="657"/>
                    <a:pt x="1220" y="657"/>
                  </a:cubicBezTo>
                  <a:cubicBezTo>
                    <a:pt x="1256" y="657"/>
                    <a:pt x="1294" y="652"/>
                    <a:pt x="1331" y="642"/>
                  </a:cubicBezTo>
                  <a:cubicBezTo>
                    <a:pt x="1588" y="597"/>
                    <a:pt x="1687" y="393"/>
                    <a:pt x="1893" y="393"/>
                  </a:cubicBezTo>
                  <a:cubicBezTo>
                    <a:pt x="1933" y="393"/>
                    <a:pt x="1978" y="401"/>
                    <a:pt x="2029" y="420"/>
                  </a:cubicBezTo>
                  <a:cubicBezTo>
                    <a:pt x="2080" y="435"/>
                    <a:pt x="2128" y="441"/>
                    <a:pt x="2175" y="441"/>
                  </a:cubicBezTo>
                  <a:cubicBezTo>
                    <a:pt x="2493" y="441"/>
                    <a:pt x="2755" y="150"/>
                    <a:pt x="3061" y="150"/>
                  </a:cubicBezTo>
                  <a:cubicBezTo>
                    <a:pt x="3144" y="150"/>
                    <a:pt x="3229" y="172"/>
                    <a:pt x="3320" y="225"/>
                  </a:cubicBezTo>
                  <a:cubicBezTo>
                    <a:pt x="3329" y="227"/>
                    <a:pt x="3338" y="229"/>
                    <a:pt x="3347" y="229"/>
                  </a:cubicBezTo>
                  <a:cubicBezTo>
                    <a:pt x="3441" y="229"/>
                    <a:pt x="3507" y="106"/>
                    <a:pt x="3427" y="57"/>
                  </a:cubicBezTo>
                  <a:cubicBezTo>
                    <a:pt x="3347" y="16"/>
                    <a:pt x="3263" y="0"/>
                    <a:pt x="317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6" name="Google Shape;2734;p51"/>
            <p:cNvSpPr/>
            <p:nvPr/>
          </p:nvSpPr>
          <p:spPr>
            <a:xfrm>
              <a:off x="1051560" y="4059720"/>
              <a:ext cx="262080" cy="75240"/>
            </a:xfrm>
            <a:custGeom>
              <a:avLst/>
              <a:gdLst/>
              <a:ahLst/>
              <a:cxnLst/>
              <a:rect l="l" t="t" r="r" b="b"/>
              <a:pathLst>
                <a:path w="2905" h="837">
                  <a:moveTo>
                    <a:pt x="2790" y="1"/>
                  </a:moveTo>
                  <a:cubicBezTo>
                    <a:pt x="2496" y="26"/>
                    <a:pt x="2151" y="255"/>
                    <a:pt x="1832" y="255"/>
                  </a:cubicBezTo>
                  <a:cubicBezTo>
                    <a:pt x="1729" y="255"/>
                    <a:pt x="1629" y="231"/>
                    <a:pt x="1534" y="169"/>
                  </a:cubicBezTo>
                  <a:cubicBezTo>
                    <a:pt x="1526" y="161"/>
                    <a:pt x="1516" y="158"/>
                    <a:pt x="1504" y="158"/>
                  </a:cubicBezTo>
                  <a:cubicBezTo>
                    <a:pt x="1475" y="158"/>
                    <a:pt x="1439" y="178"/>
                    <a:pt x="1419" y="202"/>
                  </a:cubicBezTo>
                  <a:cubicBezTo>
                    <a:pt x="1224" y="256"/>
                    <a:pt x="1030" y="310"/>
                    <a:pt x="835" y="370"/>
                  </a:cubicBezTo>
                  <a:cubicBezTo>
                    <a:pt x="825" y="360"/>
                    <a:pt x="815" y="356"/>
                    <a:pt x="806" y="356"/>
                  </a:cubicBezTo>
                  <a:cubicBezTo>
                    <a:pt x="785" y="356"/>
                    <a:pt x="766" y="379"/>
                    <a:pt x="747" y="397"/>
                  </a:cubicBezTo>
                  <a:cubicBezTo>
                    <a:pt x="628" y="573"/>
                    <a:pt x="496" y="669"/>
                    <a:pt x="338" y="669"/>
                  </a:cubicBezTo>
                  <a:cubicBezTo>
                    <a:pt x="273" y="669"/>
                    <a:pt x="204" y="652"/>
                    <a:pt x="129" y="619"/>
                  </a:cubicBezTo>
                  <a:cubicBezTo>
                    <a:pt x="121" y="617"/>
                    <a:pt x="114" y="616"/>
                    <a:pt x="107" y="616"/>
                  </a:cubicBezTo>
                  <a:cubicBezTo>
                    <a:pt x="18" y="616"/>
                    <a:pt x="1" y="762"/>
                    <a:pt x="75" y="787"/>
                  </a:cubicBezTo>
                  <a:cubicBezTo>
                    <a:pt x="161" y="815"/>
                    <a:pt x="261" y="837"/>
                    <a:pt x="356" y="837"/>
                  </a:cubicBezTo>
                  <a:cubicBezTo>
                    <a:pt x="449" y="837"/>
                    <a:pt x="537" y="816"/>
                    <a:pt x="606" y="760"/>
                  </a:cubicBezTo>
                  <a:cubicBezTo>
                    <a:pt x="694" y="733"/>
                    <a:pt x="774" y="673"/>
                    <a:pt x="835" y="592"/>
                  </a:cubicBezTo>
                  <a:cubicBezTo>
                    <a:pt x="862" y="538"/>
                    <a:pt x="1110" y="565"/>
                    <a:pt x="1137" y="538"/>
                  </a:cubicBezTo>
                  <a:cubicBezTo>
                    <a:pt x="1322" y="490"/>
                    <a:pt x="1428" y="410"/>
                    <a:pt x="1583" y="410"/>
                  </a:cubicBezTo>
                  <a:cubicBezTo>
                    <a:pt x="1619" y="410"/>
                    <a:pt x="1658" y="414"/>
                    <a:pt x="1702" y="424"/>
                  </a:cubicBezTo>
                  <a:cubicBezTo>
                    <a:pt x="1744" y="434"/>
                    <a:pt x="1786" y="438"/>
                    <a:pt x="1829" y="438"/>
                  </a:cubicBezTo>
                  <a:cubicBezTo>
                    <a:pt x="2149" y="438"/>
                    <a:pt x="2470" y="199"/>
                    <a:pt x="2790" y="169"/>
                  </a:cubicBezTo>
                  <a:cubicBezTo>
                    <a:pt x="2905" y="169"/>
                    <a:pt x="2905" y="1"/>
                    <a:pt x="279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7" name="Google Shape;2735;p51"/>
            <p:cNvSpPr/>
            <p:nvPr/>
          </p:nvSpPr>
          <p:spPr>
            <a:xfrm>
              <a:off x="1308960" y="4062600"/>
              <a:ext cx="19800" cy="14760"/>
            </a:xfrm>
            <a:custGeom>
              <a:avLst/>
              <a:gdLst/>
              <a:ahLst/>
              <a:cxnLst/>
              <a:rect l="l" t="t" r="r" b="b"/>
              <a:pathLst>
                <a:path w="223" h="169">
                  <a:moveTo>
                    <a:pt x="108" y="0"/>
                  </a:moveTo>
                  <a:cubicBezTo>
                    <a:pt x="1" y="0"/>
                    <a:pt x="1" y="168"/>
                    <a:pt x="108" y="168"/>
                  </a:cubicBezTo>
                  <a:cubicBezTo>
                    <a:pt x="223" y="168"/>
                    <a:pt x="223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8" name="Google Shape;2736;p51"/>
            <p:cNvSpPr/>
            <p:nvPr/>
          </p:nvSpPr>
          <p:spPr>
            <a:xfrm>
              <a:off x="1118880" y="4130640"/>
              <a:ext cx="277920" cy="81000"/>
            </a:xfrm>
            <a:custGeom>
              <a:avLst/>
              <a:gdLst/>
              <a:ahLst/>
              <a:cxnLst/>
              <a:rect l="l" t="t" r="r" b="b"/>
              <a:pathLst>
                <a:path w="3079" h="902">
                  <a:moveTo>
                    <a:pt x="2910" y="0"/>
                  </a:moveTo>
                  <a:cubicBezTo>
                    <a:pt x="2440" y="114"/>
                    <a:pt x="1936" y="222"/>
                    <a:pt x="1459" y="336"/>
                  </a:cubicBezTo>
                  <a:cubicBezTo>
                    <a:pt x="1264" y="390"/>
                    <a:pt x="1062" y="450"/>
                    <a:pt x="867" y="477"/>
                  </a:cubicBezTo>
                  <a:cubicBezTo>
                    <a:pt x="613" y="552"/>
                    <a:pt x="421" y="730"/>
                    <a:pt x="176" y="730"/>
                  </a:cubicBezTo>
                  <a:cubicBezTo>
                    <a:pt x="156" y="730"/>
                    <a:pt x="135" y="728"/>
                    <a:pt x="115" y="726"/>
                  </a:cubicBezTo>
                  <a:cubicBezTo>
                    <a:pt x="0" y="726"/>
                    <a:pt x="0" y="894"/>
                    <a:pt x="115" y="894"/>
                  </a:cubicBezTo>
                  <a:cubicBezTo>
                    <a:pt x="149" y="899"/>
                    <a:pt x="183" y="902"/>
                    <a:pt x="218" y="902"/>
                  </a:cubicBezTo>
                  <a:cubicBezTo>
                    <a:pt x="573" y="902"/>
                    <a:pt x="929" y="638"/>
                    <a:pt x="1291" y="558"/>
                  </a:cubicBezTo>
                  <a:cubicBezTo>
                    <a:pt x="1848" y="424"/>
                    <a:pt x="2406" y="309"/>
                    <a:pt x="2971" y="168"/>
                  </a:cubicBezTo>
                  <a:cubicBezTo>
                    <a:pt x="3078" y="141"/>
                    <a:pt x="3024" y="0"/>
                    <a:pt x="291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9" name="Google Shape;2737;p51"/>
            <p:cNvSpPr/>
            <p:nvPr/>
          </p:nvSpPr>
          <p:spPr>
            <a:xfrm>
              <a:off x="1413360" y="3840840"/>
              <a:ext cx="207720" cy="118440"/>
            </a:xfrm>
            <a:custGeom>
              <a:avLst/>
              <a:gdLst/>
              <a:ahLst/>
              <a:cxnLst/>
              <a:rect l="l" t="t" r="r" b="b"/>
              <a:pathLst>
                <a:path w="2303" h="1314">
                  <a:moveTo>
                    <a:pt x="2167" y="1"/>
                  </a:moveTo>
                  <a:cubicBezTo>
                    <a:pt x="2151" y="1"/>
                    <a:pt x="2134" y="5"/>
                    <a:pt x="2118" y="15"/>
                  </a:cubicBezTo>
                  <a:cubicBezTo>
                    <a:pt x="1835" y="270"/>
                    <a:pt x="1331" y="42"/>
                    <a:pt x="1136" y="465"/>
                  </a:cubicBezTo>
                  <a:cubicBezTo>
                    <a:pt x="1110" y="519"/>
                    <a:pt x="1110" y="573"/>
                    <a:pt x="1083" y="633"/>
                  </a:cubicBezTo>
                  <a:cubicBezTo>
                    <a:pt x="1047" y="744"/>
                    <a:pt x="999" y="775"/>
                    <a:pt x="947" y="775"/>
                  </a:cubicBezTo>
                  <a:cubicBezTo>
                    <a:pt x="885" y="775"/>
                    <a:pt x="817" y="732"/>
                    <a:pt x="760" y="732"/>
                  </a:cubicBezTo>
                  <a:cubicBezTo>
                    <a:pt x="746" y="732"/>
                    <a:pt x="732" y="735"/>
                    <a:pt x="720" y="741"/>
                  </a:cubicBezTo>
                  <a:cubicBezTo>
                    <a:pt x="576" y="793"/>
                    <a:pt x="412" y="1106"/>
                    <a:pt x="242" y="1106"/>
                  </a:cubicBezTo>
                  <a:cubicBezTo>
                    <a:pt x="213" y="1106"/>
                    <a:pt x="184" y="1097"/>
                    <a:pt x="155" y="1077"/>
                  </a:cubicBezTo>
                  <a:cubicBezTo>
                    <a:pt x="143" y="1068"/>
                    <a:pt x="130" y="1065"/>
                    <a:pt x="118" y="1065"/>
                  </a:cubicBezTo>
                  <a:cubicBezTo>
                    <a:pt x="52" y="1065"/>
                    <a:pt x="1" y="1173"/>
                    <a:pt x="75" y="1218"/>
                  </a:cubicBezTo>
                  <a:cubicBezTo>
                    <a:pt x="149" y="1278"/>
                    <a:pt x="245" y="1314"/>
                    <a:pt x="341" y="1314"/>
                  </a:cubicBezTo>
                  <a:cubicBezTo>
                    <a:pt x="427" y="1314"/>
                    <a:pt x="512" y="1285"/>
                    <a:pt x="579" y="1218"/>
                  </a:cubicBezTo>
                  <a:cubicBezTo>
                    <a:pt x="606" y="1191"/>
                    <a:pt x="747" y="909"/>
                    <a:pt x="800" y="909"/>
                  </a:cubicBezTo>
                  <a:cubicBezTo>
                    <a:pt x="882" y="933"/>
                    <a:pt x="933" y="953"/>
                    <a:pt x="997" y="953"/>
                  </a:cubicBezTo>
                  <a:cubicBezTo>
                    <a:pt x="1022" y="953"/>
                    <a:pt x="1050" y="950"/>
                    <a:pt x="1083" y="942"/>
                  </a:cubicBezTo>
                  <a:cubicBezTo>
                    <a:pt x="1304" y="828"/>
                    <a:pt x="1224" y="492"/>
                    <a:pt x="1472" y="378"/>
                  </a:cubicBezTo>
                  <a:cubicBezTo>
                    <a:pt x="1755" y="270"/>
                    <a:pt x="2003" y="351"/>
                    <a:pt x="2259" y="156"/>
                  </a:cubicBezTo>
                  <a:cubicBezTo>
                    <a:pt x="2303" y="85"/>
                    <a:pt x="2239" y="1"/>
                    <a:pt x="216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0" name="Google Shape;2738;p51"/>
            <p:cNvSpPr/>
            <p:nvPr/>
          </p:nvSpPr>
          <p:spPr>
            <a:xfrm>
              <a:off x="1451880" y="3947040"/>
              <a:ext cx="205920" cy="96480"/>
            </a:xfrm>
            <a:custGeom>
              <a:avLst/>
              <a:gdLst/>
              <a:ahLst/>
              <a:cxnLst/>
              <a:rect l="l" t="t" r="r" b="b"/>
              <a:pathLst>
                <a:path w="2284" h="1070">
                  <a:moveTo>
                    <a:pt x="1918" y="0"/>
                  </a:moveTo>
                  <a:cubicBezTo>
                    <a:pt x="1593" y="0"/>
                    <a:pt x="1226" y="90"/>
                    <a:pt x="1046" y="354"/>
                  </a:cubicBezTo>
                  <a:cubicBezTo>
                    <a:pt x="954" y="498"/>
                    <a:pt x="1065" y="767"/>
                    <a:pt x="863" y="767"/>
                  </a:cubicBezTo>
                  <a:cubicBezTo>
                    <a:pt x="831" y="767"/>
                    <a:pt x="789" y="760"/>
                    <a:pt x="737" y="744"/>
                  </a:cubicBezTo>
                  <a:cubicBezTo>
                    <a:pt x="686" y="725"/>
                    <a:pt x="634" y="717"/>
                    <a:pt x="580" y="717"/>
                  </a:cubicBezTo>
                  <a:cubicBezTo>
                    <a:pt x="403" y="717"/>
                    <a:pt x="220" y="808"/>
                    <a:pt x="65" y="912"/>
                  </a:cubicBezTo>
                  <a:cubicBezTo>
                    <a:pt x="0" y="982"/>
                    <a:pt x="79" y="1070"/>
                    <a:pt x="154" y="1070"/>
                  </a:cubicBezTo>
                  <a:cubicBezTo>
                    <a:pt x="173" y="1070"/>
                    <a:pt x="191" y="1065"/>
                    <a:pt x="206" y="1053"/>
                  </a:cubicBezTo>
                  <a:cubicBezTo>
                    <a:pt x="325" y="947"/>
                    <a:pt x="423" y="915"/>
                    <a:pt x="516" y="915"/>
                  </a:cubicBezTo>
                  <a:cubicBezTo>
                    <a:pt x="665" y="915"/>
                    <a:pt x="802" y="999"/>
                    <a:pt x="993" y="999"/>
                  </a:cubicBezTo>
                  <a:cubicBezTo>
                    <a:pt x="1073" y="999"/>
                    <a:pt x="1134" y="945"/>
                    <a:pt x="1161" y="858"/>
                  </a:cubicBezTo>
                  <a:cubicBezTo>
                    <a:pt x="1188" y="690"/>
                    <a:pt x="1134" y="468"/>
                    <a:pt x="1329" y="327"/>
                  </a:cubicBezTo>
                  <a:cubicBezTo>
                    <a:pt x="1465" y="210"/>
                    <a:pt x="1684" y="161"/>
                    <a:pt x="1891" y="161"/>
                  </a:cubicBezTo>
                  <a:cubicBezTo>
                    <a:pt x="1979" y="161"/>
                    <a:pt x="2065" y="170"/>
                    <a:pt x="2142" y="186"/>
                  </a:cubicBezTo>
                  <a:cubicBezTo>
                    <a:pt x="2223" y="186"/>
                    <a:pt x="2283" y="18"/>
                    <a:pt x="2169" y="18"/>
                  </a:cubicBezTo>
                  <a:cubicBezTo>
                    <a:pt x="2091" y="7"/>
                    <a:pt x="2006" y="0"/>
                    <a:pt x="19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1" name="Google Shape;2739;p51"/>
            <p:cNvSpPr/>
            <p:nvPr/>
          </p:nvSpPr>
          <p:spPr>
            <a:xfrm>
              <a:off x="1130400" y="4319640"/>
              <a:ext cx="386280" cy="230040"/>
            </a:xfrm>
            <a:custGeom>
              <a:avLst/>
              <a:gdLst/>
              <a:ahLst/>
              <a:cxnLst/>
              <a:rect l="l" t="t" r="r" b="b"/>
              <a:pathLst>
                <a:path w="4278" h="2548">
                  <a:moveTo>
                    <a:pt x="4156" y="1"/>
                  </a:moveTo>
                  <a:cubicBezTo>
                    <a:pt x="4140" y="1"/>
                    <a:pt x="4121" y="5"/>
                    <a:pt x="4101" y="16"/>
                  </a:cubicBezTo>
                  <a:cubicBezTo>
                    <a:pt x="2704" y="688"/>
                    <a:pt x="1360" y="1467"/>
                    <a:pt x="69" y="2368"/>
                  </a:cubicBezTo>
                  <a:cubicBezTo>
                    <a:pt x="1" y="2436"/>
                    <a:pt x="48" y="2548"/>
                    <a:pt x="117" y="2548"/>
                  </a:cubicBezTo>
                  <a:cubicBezTo>
                    <a:pt x="130" y="2548"/>
                    <a:pt x="143" y="2544"/>
                    <a:pt x="157" y="2536"/>
                  </a:cubicBezTo>
                  <a:cubicBezTo>
                    <a:pt x="1440" y="1608"/>
                    <a:pt x="2784" y="822"/>
                    <a:pt x="4189" y="150"/>
                  </a:cubicBezTo>
                  <a:cubicBezTo>
                    <a:pt x="4278" y="105"/>
                    <a:pt x="4238" y="1"/>
                    <a:pt x="415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2" name="Google Shape;2740;p51"/>
            <p:cNvSpPr/>
            <p:nvPr/>
          </p:nvSpPr>
          <p:spPr>
            <a:xfrm>
              <a:off x="1504800" y="4075560"/>
              <a:ext cx="362880" cy="255960"/>
            </a:xfrm>
            <a:custGeom>
              <a:avLst/>
              <a:gdLst/>
              <a:ahLst/>
              <a:cxnLst/>
              <a:rect l="l" t="t" r="r" b="b"/>
              <a:pathLst>
                <a:path w="4018" h="2838">
                  <a:moveTo>
                    <a:pt x="3582" y="1"/>
                  </a:moveTo>
                  <a:cubicBezTo>
                    <a:pt x="3528" y="1"/>
                    <a:pt x="3478" y="63"/>
                    <a:pt x="3514" y="135"/>
                  </a:cubicBezTo>
                  <a:cubicBezTo>
                    <a:pt x="3715" y="498"/>
                    <a:pt x="3991" y="868"/>
                    <a:pt x="3514" y="1062"/>
                  </a:cubicBezTo>
                  <a:cubicBezTo>
                    <a:pt x="3124" y="1230"/>
                    <a:pt x="2734" y="1398"/>
                    <a:pt x="2371" y="1593"/>
                  </a:cubicBezTo>
                  <a:cubicBezTo>
                    <a:pt x="1585" y="1929"/>
                    <a:pt x="825" y="2292"/>
                    <a:pt x="73" y="2682"/>
                  </a:cubicBezTo>
                  <a:cubicBezTo>
                    <a:pt x="0" y="2732"/>
                    <a:pt x="48" y="2838"/>
                    <a:pt x="112" y="2838"/>
                  </a:cubicBezTo>
                  <a:cubicBezTo>
                    <a:pt x="126" y="2838"/>
                    <a:pt x="140" y="2833"/>
                    <a:pt x="153" y="2823"/>
                  </a:cubicBezTo>
                  <a:cubicBezTo>
                    <a:pt x="1417" y="2212"/>
                    <a:pt x="2707" y="1593"/>
                    <a:pt x="3991" y="1036"/>
                  </a:cubicBezTo>
                  <a:cubicBezTo>
                    <a:pt x="4018" y="1036"/>
                    <a:pt x="4018" y="975"/>
                    <a:pt x="4018" y="948"/>
                  </a:cubicBezTo>
                  <a:cubicBezTo>
                    <a:pt x="3910" y="639"/>
                    <a:pt x="3823" y="330"/>
                    <a:pt x="3655" y="54"/>
                  </a:cubicBezTo>
                  <a:cubicBezTo>
                    <a:pt x="3637" y="16"/>
                    <a:pt x="3609" y="1"/>
                    <a:pt x="358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3" name="Google Shape;2741;p51"/>
            <p:cNvSpPr/>
            <p:nvPr/>
          </p:nvSpPr>
          <p:spPr>
            <a:xfrm>
              <a:off x="886320" y="4028400"/>
              <a:ext cx="253440" cy="443520"/>
            </a:xfrm>
            <a:custGeom>
              <a:avLst/>
              <a:gdLst/>
              <a:ahLst/>
              <a:cxnLst/>
              <a:rect l="l" t="t" r="r" b="b"/>
              <a:pathLst>
                <a:path w="2810" h="4912">
                  <a:moveTo>
                    <a:pt x="316" y="1"/>
                  </a:moveTo>
                  <a:cubicBezTo>
                    <a:pt x="303" y="1"/>
                    <a:pt x="290" y="4"/>
                    <a:pt x="276" y="13"/>
                  </a:cubicBezTo>
                  <a:cubicBezTo>
                    <a:pt x="0" y="181"/>
                    <a:pt x="27" y="268"/>
                    <a:pt x="168" y="577"/>
                  </a:cubicBezTo>
                  <a:cubicBezTo>
                    <a:pt x="417" y="1135"/>
                    <a:pt x="726" y="1727"/>
                    <a:pt x="1008" y="2257"/>
                  </a:cubicBezTo>
                  <a:cubicBezTo>
                    <a:pt x="1513" y="3151"/>
                    <a:pt x="2158" y="3964"/>
                    <a:pt x="2628" y="4858"/>
                  </a:cubicBezTo>
                  <a:cubicBezTo>
                    <a:pt x="2648" y="4896"/>
                    <a:pt x="2677" y="4912"/>
                    <a:pt x="2705" y="4912"/>
                  </a:cubicBezTo>
                  <a:cubicBezTo>
                    <a:pt x="2760" y="4912"/>
                    <a:pt x="2810" y="4849"/>
                    <a:pt x="2769" y="4778"/>
                  </a:cubicBezTo>
                  <a:cubicBezTo>
                    <a:pt x="2406" y="4045"/>
                    <a:pt x="1929" y="3407"/>
                    <a:pt x="1486" y="2701"/>
                  </a:cubicBezTo>
                  <a:cubicBezTo>
                    <a:pt x="1230" y="2311"/>
                    <a:pt x="27" y="409"/>
                    <a:pt x="363" y="154"/>
                  </a:cubicBezTo>
                  <a:cubicBezTo>
                    <a:pt x="431" y="109"/>
                    <a:pt x="385" y="1"/>
                    <a:pt x="31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4" name="Google Shape;2742;p51"/>
            <p:cNvSpPr/>
            <p:nvPr/>
          </p:nvSpPr>
          <p:spPr>
            <a:xfrm>
              <a:off x="871200" y="4061880"/>
              <a:ext cx="268920" cy="486000"/>
            </a:xfrm>
            <a:custGeom>
              <a:avLst/>
              <a:gdLst/>
              <a:ahLst/>
              <a:cxnLst/>
              <a:rect l="l" t="t" r="r" b="b"/>
              <a:pathLst>
                <a:path w="2978" h="5381">
                  <a:moveTo>
                    <a:pt x="285" y="1"/>
                  </a:moveTo>
                  <a:cubicBezTo>
                    <a:pt x="262" y="1"/>
                    <a:pt x="238" y="12"/>
                    <a:pt x="222" y="37"/>
                  </a:cubicBezTo>
                  <a:cubicBezTo>
                    <a:pt x="0" y="400"/>
                    <a:pt x="54" y="427"/>
                    <a:pt x="249" y="790"/>
                  </a:cubicBezTo>
                  <a:cubicBezTo>
                    <a:pt x="531" y="1294"/>
                    <a:pt x="814" y="1798"/>
                    <a:pt x="1089" y="2302"/>
                  </a:cubicBezTo>
                  <a:cubicBezTo>
                    <a:pt x="1681" y="3310"/>
                    <a:pt x="2265" y="4318"/>
                    <a:pt x="2796" y="5326"/>
                  </a:cubicBezTo>
                  <a:cubicBezTo>
                    <a:pt x="2816" y="5364"/>
                    <a:pt x="2845" y="5380"/>
                    <a:pt x="2873" y="5380"/>
                  </a:cubicBezTo>
                  <a:cubicBezTo>
                    <a:pt x="2928" y="5380"/>
                    <a:pt x="2978" y="5317"/>
                    <a:pt x="2937" y="5246"/>
                  </a:cubicBezTo>
                  <a:cubicBezTo>
                    <a:pt x="2494" y="4379"/>
                    <a:pt x="1990" y="3539"/>
                    <a:pt x="1486" y="2665"/>
                  </a:cubicBezTo>
                  <a:cubicBezTo>
                    <a:pt x="1257" y="2221"/>
                    <a:pt x="1008" y="1798"/>
                    <a:pt x="753" y="1355"/>
                  </a:cubicBezTo>
                  <a:cubicBezTo>
                    <a:pt x="558" y="985"/>
                    <a:pt x="142" y="514"/>
                    <a:pt x="363" y="118"/>
                  </a:cubicBezTo>
                  <a:cubicBezTo>
                    <a:pt x="401" y="61"/>
                    <a:pt x="342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85" name="Google Shape;2743;p51"/>
          <p:cNvGrpSpPr/>
          <p:nvPr/>
        </p:nvGrpSpPr>
        <p:grpSpPr>
          <a:xfrm>
            <a:off x="1939320" y="3663360"/>
            <a:ext cx="249840" cy="220680"/>
            <a:chOff x="1939320" y="3663360"/>
            <a:chExt cx="249840" cy="220680"/>
          </a:xfrm>
        </p:grpSpPr>
        <p:sp>
          <p:nvSpPr>
            <p:cNvPr id="1986" name="Google Shape;2744;p51"/>
            <p:cNvSpPr/>
            <p:nvPr/>
          </p:nvSpPr>
          <p:spPr>
            <a:xfrm>
              <a:off x="2121480" y="3772800"/>
              <a:ext cx="67680" cy="3384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7" name="Google Shape;2745;p51"/>
            <p:cNvSpPr/>
            <p:nvPr/>
          </p:nvSpPr>
          <p:spPr>
            <a:xfrm>
              <a:off x="1939320" y="3731040"/>
              <a:ext cx="51120" cy="3492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8" name="Google Shape;2746;p51"/>
            <p:cNvSpPr/>
            <p:nvPr/>
          </p:nvSpPr>
          <p:spPr>
            <a:xfrm>
              <a:off x="2056320" y="3663360"/>
              <a:ext cx="34920" cy="4464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9" name="Google Shape;2747;p51"/>
            <p:cNvSpPr/>
            <p:nvPr/>
          </p:nvSpPr>
          <p:spPr>
            <a:xfrm>
              <a:off x="2029680" y="3832200"/>
              <a:ext cx="31320" cy="5184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0" name="Google Shape;2748;p51"/>
            <p:cNvSpPr/>
            <p:nvPr/>
          </p:nvSpPr>
          <p:spPr>
            <a:xfrm>
              <a:off x="2118600" y="3701160"/>
              <a:ext cx="37440" cy="3744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1" name="Google Shape;2749;p51"/>
            <p:cNvSpPr/>
            <p:nvPr/>
          </p:nvSpPr>
          <p:spPr>
            <a:xfrm>
              <a:off x="1996560" y="3672000"/>
              <a:ext cx="32040" cy="4140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2" name="Google Shape;2750;p51"/>
            <p:cNvSpPr/>
            <p:nvPr/>
          </p:nvSpPr>
          <p:spPr>
            <a:xfrm>
              <a:off x="2086200" y="3837600"/>
              <a:ext cx="40320" cy="3924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3" name="Google Shape;2751;p51"/>
            <p:cNvSpPr/>
            <p:nvPr/>
          </p:nvSpPr>
          <p:spPr>
            <a:xfrm>
              <a:off x="1963440" y="3810240"/>
              <a:ext cx="29880" cy="3600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994" name="Google Shape;2752;p51"/>
          <p:cNvGrpSpPr/>
          <p:nvPr/>
        </p:nvGrpSpPr>
        <p:grpSpPr>
          <a:xfrm>
            <a:off x="2425680" y="3855240"/>
            <a:ext cx="874080" cy="654120"/>
            <a:chOff x="2425680" y="3855240"/>
            <a:chExt cx="874080" cy="654120"/>
          </a:xfrm>
        </p:grpSpPr>
        <p:sp>
          <p:nvSpPr>
            <p:cNvPr id="1995" name="Google Shape;2753;p51"/>
            <p:cNvSpPr/>
            <p:nvPr/>
          </p:nvSpPr>
          <p:spPr>
            <a:xfrm>
              <a:off x="2425680" y="3855240"/>
              <a:ext cx="44280" cy="18720"/>
            </a:xfrm>
            <a:custGeom>
              <a:avLst/>
              <a:gdLst/>
              <a:ahLst/>
              <a:cxnLst/>
              <a:rect l="l" t="t" r="r" b="b"/>
              <a:pathLst>
                <a:path w="499" h="215">
                  <a:moveTo>
                    <a:pt x="167" y="0"/>
                  </a:moveTo>
                  <a:cubicBezTo>
                    <a:pt x="131" y="0"/>
                    <a:pt x="93" y="4"/>
                    <a:pt x="54" y="10"/>
                  </a:cubicBezTo>
                  <a:cubicBezTo>
                    <a:pt x="0" y="10"/>
                    <a:pt x="0" y="97"/>
                    <a:pt x="54" y="97"/>
                  </a:cubicBezTo>
                  <a:cubicBezTo>
                    <a:pt x="195" y="97"/>
                    <a:pt x="309" y="151"/>
                    <a:pt x="390" y="205"/>
                  </a:cubicBezTo>
                  <a:cubicBezTo>
                    <a:pt x="402" y="211"/>
                    <a:pt x="414" y="214"/>
                    <a:pt x="425" y="214"/>
                  </a:cubicBezTo>
                  <a:cubicBezTo>
                    <a:pt x="469" y="214"/>
                    <a:pt x="499" y="167"/>
                    <a:pt x="477" y="124"/>
                  </a:cubicBezTo>
                  <a:cubicBezTo>
                    <a:pt x="390" y="36"/>
                    <a:pt x="286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6" name="Google Shape;2754;p51"/>
            <p:cNvSpPr/>
            <p:nvPr/>
          </p:nvSpPr>
          <p:spPr>
            <a:xfrm>
              <a:off x="2503800" y="3908520"/>
              <a:ext cx="36720" cy="40320"/>
            </a:xfrm>
            <a:custGeom>
              <a:avLst/>
              <a:gdLst/>
              <a:ahLst/>
              <a:cxnLst/>
              <a:rect l="l" t="t" r="r" b="b"/>
              <a:pathLst>
                <a:path w="416" h="456">
                  <a:moveTo>
                    <a:pt x="84" y="1"/>
                  </a:moveTo>
                  <a:cubicBezTo>
                    <a:pt x="38" y="1"/>
                    <a:pt x="1" y="64"/>
                    <a:pt x="53" y="87"/>
                  </a:cubicBezTo>
                  <a:cubicBezTo>
                    <a:pt x="160" y="174"/>
                    <a:pt x="274" y="282"/>
                    <a:pt x="328" y="423"/>
                  </a:cubicBezTo>
                  <a:cubicBezTo>
                    <a:pt x="328" y="446"/>
                    <a:pt x="341" y="455"/>
                    <a:pt x="356" y="455"/>
                  </a:cubicBezTo>
                  <a:cubicBezTo>
                    <a:pt x="382" y="455"/>
                    <a:pt x="415" y="429"/>
                    <a:pt x="415" y="396"/>
                  </a:cubicBezTo>
                  <a:cubicBezTo>
                    <a:pt x="389" y="315"/>
                    <a:pt x="355" y="228"/>
                    <a:pt x="301" y="174"/>
                  </a:cubicBezTo>
                  <a:cubicBezTo>
                    <a:pt x="247" y="87"/>
                    <a:pt x="160" y="33"/>
                    <a:pt x="106" y="6"/>
                  </a:cubicBezTo>
                  <a:cubicBezTo>
                    <a:pt x="99" y="2"/>
                    <a:pt x="91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7" name="Google Shape;2755;p51"/>
            <p:cNvSpPr/>
            <p:nvPr/>
          </p:nvSpPr>
          <p:spPr>
            <a:xfrm>
              <a:off x="2544480" y="3989880"/>
              <a:ext cx="28800" cy="36720"/>
            </a:xfrm>
            <a:custGeom>
              <a:avLst/>
              <a:gdLst/>
              <a:ahLst/>
              <a:cxnLst/>
              <a:rect l="l" t="t" r="r" b="b"/>
              <a:pathLst>
                <a:path w="324" h="416">
                  <a:moveTo>
                    <a:pt x="84" y="1"/>
                  </a:moveTo>
                  <a:cubicBezTo>
                    <a:pt x="37" y="1"/>
                    <a:pt x="0" y="54"/>
                    <a:pt x="41" y="79"/>
                  </a:cubicBezTo>
                  <a:cubicBezTo>
                    <a:pt x="129" y="160"/>
                    <a:pt x="182" y="274"/>
                    <a:pt x="236" y="382"/>
                  </a:cubicBezTo>
                  <a:cubicBezTo>
                    <a:pt x="236" y="406"/>
                    <a:pt x="250" y="416"/>
                    <a:pt x="266" y="416"/>
                  </a:cubicBezTo>
                  <a:cubicBezTo>
                    <a:pt x="291" y="416"/>
                    <a:pt x="323" y="392"/>
                    <a:pt x="323" y="355"/>
                  </a:cubicBezTo>
                  <a:cubicBezTo>
                    <a:pt x="297" y="214"/>
                    <a:pt x="236" y="106"/>
                    <a:pt x="129" y="19"/>
                  </a:cubicBezTo>
                  <a:cubicBezTo>
                    <a:pt x="114" y="6"/>
                    <a:pt x="99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8" name="Google Shape;2756;p51"/>
            <p:cNvSpPr/>
            <p:nvPr/>
          </p:nvSpPr>
          <p:spPr>
            <a:xfrm>
              <a:off x="2561760" y="4089240"/>
              <a:ext cx="29160" cy="20520"/>
            </a:xfrm>
            <a:custGeom>
              <a:avLst/>
              <a:gdLst/>
              <a:ahLst/>
              <a:cxnLst/>
              <a:rect l="l" t="t" r="r" b="b"/>
              <a:pathLst>
                <a:path w="328" h="234">
                  <a:moveTo>
                    <a:pt x="133" y="0"/>
                  </a:moveTo>
                  <a:cubicBezTo>
                    <a:pt x="62" y="0"/>
                    <a:pt x="1" y="91"/>
                    <a:pt x="79" y="145"/>
                  </a:cubicBezTo>
                  <a:cubicBezTo>
                    <a:pt x="132" y="172"/>
                    <a:pt x="186" y="199"/>
                    <a:pt x="247" y="226"/>
                  </a:cubicBezTo>
                  <a:cubicBezTo>
                    <a:pt x="257" y="231"/>
                    <a:pt x="265" y="233"/>
                    <a:pt x="274" y="233"/>
                  </a:cubicBezTo>
                  <a:cubicBezTo>
                    <a:pt x="309" y="233"/>
                    <a:pt x="327" y="189"/>
                    <a:pt x="327" y="145"/>
                  </a:cubicBezTo>
                  <a:cubicBezTo>
                    <a:pt x="274" y="85"/>
                    <a:pt x="213" y="31"/>
                    <a:pt x="159" y="4"/>
                  </a:cubicBezTo>
                  <a:cubicBezTo>
                    <a:pt x="151" y="1"/>
                    <a:pt x="142" y="0"/>
                    <a:pt x="13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9" name="Google Shape;2757;p51"/>
            <p:cNvSpPr/>
            <p:nvPr/>
          </p:nvSpPr>
          <p:spPr>
            <a:xfrm>
              <a:off x="2614320" y="4141080"/>
              <a:ext cx="63360" cy="33480"/>
            </a:xfrm>
            <a:custGeom>
              <a:avLst/>
              <a:gdLst/>
              <a:ahLst/>
              <a:cxnLst/>
              <a:rect l="l" t="t" r="r" b="b"/>
              <a:pathLst>
                <a:path w="713" h="379">
                  <a:moveTo>
                    <a:pt x="35" y="1"/>
                  </a:moveTo>
                  <a:cubicBezTo>
                    <a:pt x="14" y="1"/>
                    <a:pt x="1" y="41"/>
                    <a:pt x="23" y="68"/>
                  </a:cubicBezTo>
                  <a:cubicBezTo>
                    <a:pt x="164" y="236"/>
                    <a:pt x="412" y="344"/>
                    <a:pt x="607" y="371"/>
                  </a:cubicBezTo>
                  <a:cubicBezTo>
                    <a:pt x="617" y="376"/>
                    <a:pt x="626" y="378"/>
                    <a:pt x="635" y="378"/>
                  </a:cubicBezTo>
                  <a:cubicBezTo>
                    <a:pt x="682" y="378"/>
                    <a:pt x="713" y="313"/>
                    <a:pt x="668" y="290"/>
                  </a:cubicBezTo>
                  <a:cubicBezTo>
                    <a:pt x="466" y="176"/>
                    <a:pt x="271" y="68"/>
                    <a:pt x="49" y="8"/>
                  </a:cubicBezTo>
                  <a:cubicBezTo>
                    <a:pt x="44" y="3"/>
                    <a:pt x="39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0" name="Google Shape;2758;p51"/>
            <p:cNvSpPr/>
            <p:nvPr/>
          </p:nvSpPr>
          <p:spPr>
            <a:xfrm>
              <a:off x="2681280" y="4043520"/>
              <a:ext cx="618480" cy="465840"/>
            </a:xfrm>
            <a:custGeom>
              <a:avLst/>
              <a:gdLst/>
              <a:ahLst/>
              <a:cxnLst/>
              <a:rect l="l" t="t" r="r" b="b"/>
              <a:pathLst>
                <a:path w="6916" h="5211">
                  <a:moveTo>
                    <a:pt x="1442" y="0"/>
                  </a:moveTo>
                  <a:cubicBezTo>
                    <a:pt x="1371" y="0"/>
                    <a:pt x="1301" y="3"/>
                    <a:pt x="1230" y="9"/>
                  </a:cubicBezTo>
                  <a:cubicBezTo>
                    <a:pt x="1123" y="36"/>
                    <a:pt x="1123" y="204"/>
                    <a:pt x="1230" y="204"/>
                  </a:cubicBezTo>
                  <a:cubicBezTo>
                    <a:pt x="2158" y="204"/>
                    <a:pt x="2998" y="621"/>
                    <a:pt x="3838" y="990"/>
                  </a:cubicBezTo>
                  <a:cubicBezTo>
                    <a:pt x="4395" y="1239"/>
                    <a:pt x="4960" y="1461"/>
                    <a:pt x="5518" y="1689"/>
                  </a:cubicBezTo>
                  <a:cubicBezTo>
                    <a:pt x="5854" y="1831"/>
                    <a:pt x="6190" y="1999"/>
                    <a:pt x="6385" y="2301"/>
                  </a:cubicBezTo>
                  <a:cubicBezTo>
                    <a:pt x="6667" y="2697"/>
                    <a:pt x="6412" y="3255"/>
                    <a:pt x="6244" y="3645"/>
                  </a:cubicBezTo>
                  <a:cubicBezTo>
                    <a:pt x="5995" y="4183"/>
                    <a:pt x="5827" y="4935"/>
                    <a:pt x="5128" y="4962"/>
                  </a:cubicBezTo>
                  <a:cubicBezTo>
                    <a:pt x="5089" y="4964"/>
                    <a:pt x="5049" y="4964"/>
                    <a:pt x="5009" y="4964"/>
                  </a:cubicBezTo>
                  <a:cubicBezTo>
                    <a:pt x="4252" y="4964"/>
                    <a:pt x="3410" y="4729"/>
                    <a:pt x="2688" y="4519"/>
                  </a:cubicBezTo>
                  <a:cubicBezTo>
                    <a:pt x="2184" y="4378"/>
                    <a:pt x="1654" y="4210"/>
                    <a:pt x="1176" y="3981"/>
                  </a:cubicBezTo>
                  <a:cubicBezTo>
                    <a:pt x="928" y="3874"/>
                    <a:pt x="672" y="3732"/>
                    <a:pt x="477" y="3537"/>
                  </a:cubicBezTo>
                  <a:cubicBezTo>
                    <a:pt x="168" y="3228"/>
                    <a:pt x="283" y="2805"/>
                    <a:pt x="390" y="2442"/>
                  </a:cubicBezTo>
                  <a:cubicBezTo>
                    <a:pt x="619" y="1797"/>
                    <a:pt x="1035" y="1266"/>
                    <a:pt x="1230" y="594"/>
                  </a:cubicBezTo>
                  <a:cubicBezTo>
                    <a:pt x="1230" y="547"/>
                    <a:pt x="1194" y="518"/>
                    <a:pt x="1158" y="518"/>
                  </a:cubicBezTo>
                  <a:cubicBezTo>
                    <a:pt x="1132" y="518"/>
                    <a:pt x="1107" y="533"/>
                    <a:pt x="1096" y="567"/>
                  </a:cubicBezTo>
                  <a:cubicBezTo>
                    <a:pt x="814" y="1353"/>
                    <a:pt x="141" y="2052"/>
                    <a:pt x="54" y="2892"/>
                  </a:cubicBezTo>
                  <a:cubicBezTo>
                    <a:pt x="0" y="3511"/>
                    <a:pt x="424" y="3847"/>
                    <a:pt x="928" y="4122"/>
                  </a:cubicBezTo>
                  <a:cubicBezTo>
                    <a:pt x="1566" y="4458"/>
                    <a:pt x="2326" y="4687"/>
                    <a:pt x="3025" y="4855"/>
                  </a:cubicBezTo>
                  <a:cubicBezTo>
                    <a:pt x="3529" y="4989"/>
                    <a:pt x="4059" y="5076"/>
                    <a:pt x="4624" y="5157"/>
                  </a:cubicBezTo>
                  <a:cubicBezTo>
                    <a:pt x="4781" y="5176"/>
                    <a:pt x="4957" y="5211"/>
                    <a:pt x="5137" y="5211"/>
                  </a:cubicBezTo>
                  <a:cubicBezTo>
                    <a:pt x="5273" y="5211"/>
                    <a:pt x="5412" y="5191"/>
                    <a:pt x="5545" y="5130"/>
                  </a:cubicBezTo>
                  <a:cubicBezTo>
                    <a:pt x="6102" y="4908"/>
                    <a:pt x="6304" y="4122"/>
                    <a:pt x="6526" y="3618"/>
                  </a:cubicBezTo>
                  <a:cubicBezTo>
                    <a:pt x="6774" y="3007"/>
                    <a:pt x="6916" y="2361"/>
                    <a:pt x="6358" y="1857"/>
                  </a:cubicBezTo>
                  <a:cubicBezTo>
                    <a:pt x="5800" y="1353"/>
                    <a:pt x="4819" y="1158"/>
                    <a:pt x="4147" y="876"/>
                  </a:cubicBezTo>
                  <a:cubicBezTo>
                    <a:pt x="3284" y="514"/>
                    <a:pt x="2376" y="0"/>
                    <a:pt x="1442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1" name="Google Shape;2759;p51"/>
            <p:cNvSpPr/>
            <p:nvPr/>
          </p:nvSpPr>
          <p:spPr>
            <a:xfrm>
              <a:off x="2806920" y="4068360"/>
              <a:ext cx="455040" cy="253440"/>
            </a:xfrm>
            <a:custGeom>
              <a:avLst/>
              <a:gdLst/>
              <a:ahLst/>
              <a:cxnLst/>
              <a:rect l="l" t="t" r="r" b="b"/>
              <a:pathLst>
                <a:path w="5087" h="2838">
                  <a:moveTo>
                    <a:pt x="65" y="0"/>
                  </a:moveTo>
                  <a:cubicBezTo>
                    <a:pt x="36" y="0"/>
                    <a:pt x="0" y="45"/>
                    <a:pt x="28" y="67"/>
                  </a:cubicBezTo>
                  <a:cubicBezTo>
                    <a:pt x="418" y="934"/>
                    <a:pt x="700" y="2023"/>
                    <a:pt x="1506" y="2614"/>
                  </a:cubicBezTo>
                  <a:cubicBezTo>
                    <a:pt x="1731" y="2782"/>
                    <a:pt x="1999" y="2838"/>
                    <a:pt x="2272" y="2838"/>
                  </a:cubicBezTo>
                  <a:cubicBezTo>
                    <a:pt x="2546" y="2838"/>
                    <a:pt x="2827" y="2782"/>
                    <a:pt x="3079" y="2729"/>
                  </a:cubicBezTo>
                  <a:cubicBezTo>
                    <a:pt x="3495" y="2614"/>
                    <a:pt x="3919" y="2561"/>
                    <a:pt x="4336" y="2500"/>
                  </a:cubicBezTo>
                  <a:cubicBezTo>
                    <a:pt x="4618" y="2473"/>
                    <a:pt x="4840" y="2446"/>
                    <a:pt x="5034" y="2251"/>
                  </a:cubicBezTo>
                  <a:cubicBezTo>
                    <a:pt x="5087" y="2199"/>
                    <a:pt x="5049" y="2132"/>
                    <a:pt x="4985" y="2132"/>
                  </a:cubicBezTo>
                  <a:cubicBezTo>
                    <a:pt x="4975" y="2132"/>
                    <a:pt x="4965" y="2134"/>
                    <a:pt x="4954" y="2137"/>
                  </a:cubicBezTo>
                  <a:cubicBezTo>
                    <a:pt x="4362" y="2251"/>
                    <a:pt x="3778" y="2278"/>
                    <a:pt x="3220" y="2419"/>
                  </a:cubicBezTo>
                  <a:cubicBezTo>
                    <a:pt x="2890" y="2498"/>
                    <a:pt x="2586" y="2571"/>
                    <a:pt x="2302" y="2571"/>
                  </a:cubicBezTo>
                  <a:cubicBezTo>
                    <a:pt x="1979" y="2571"/>
                    <a:pt x="1681" y="2477"/>
                    <a:pt x="1399" y="2191"/>
                  </a:cubicBezTo>
                  <a:cubicBezTo>
                    <a:pt x="754" y="1606"/>
                    <a:pt x="639" y="652"/>
                    <a:pt x="82" y="7"/>
                  </a:cubicBezTo>
                  <a:cubicBezTo>
                    <a:pt x="77" y="2"/>
                    <a:pt x="71" y="0"/>
                    <a:pt x="65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2" name="Google Shape;2760;p51"/>
            <p:cNvSpPr/>
            <p:nvPr/>
          </p:nvSpPr>
          <p:spPr>
            <a:xfrm>
              <a:off x="2688840" y="4302000"/>
              <a:ext cx="127080" cy="52200"/>
            </a:xfrm>
            <a:custGeom>
              <a:avLst/>
              <a:gdLst/>
              <a:ahLst/>
              <a:cxnLst/>
              <a:rect l="l" t="t" r="r" b="b"/>
              <a:pathLst>
                <a:path w="1426" h="589">
                  <a:moveTo>
                    <a:pt x="1237" y="1"/>
                  </a:moveTo>
                  <a:cubicBezTo>
                    <a:pt x="1094" y="1"/>
                    <a:pt x="933" y="78"/>
                    <a:pt x="807" y="143"/>
                  </a:cubicBezTo>
                  <a:cubicBezTo>
                    <a:pt x="558" y="251"/>
                    <a:pt x="337" y="365"/>
                    <a:pt x="54" y="392"/>
                  </a:cubicBezTo>
                  <a:cubicBezTo>
                    <a:pt x="1" y="392"/>
                    <a:pt x="1" y="506"/>
                    <a:pt x="54" y="533"/>
                  </a:cubicBezTo>
                  <a:cubicBezTo>
                    <a:pt x="112" y="573"/>
                    <a:pt x="177" y="588"/>
                    <a:pt x="243" y="588"/>
                  </a:cubicBezTo>
                  <a:cubicBezTo>
                    <a:pt x="369" y="588"/>
                    <a:pt x="502" y="532"/>
                    <a:pt x="612" y="479"/>
                  </a:cubicBezTo>
                  <a:cubicBezTo>
                    <a:pt x="868" y="338"/>
                    <a:pt x="1089" y="197"/>
                    <a:pt x="1372" y="117"/>
                  </a:cubicBezTo>
                  <a:cubicBezTo>
                    <a:pt x="1425" y="83"/>
                    <a:pt x="1425" y="29"/>
                    <a:pt x="1372" y="29"/>
                  </a:cubicBezTo>
                  <a:cubicBezTo>
                    <a:pt x="1330" y="9"/>
                    <a:pt x="1284" y="1"/>
                    <a:pt x="123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3" name="Google Shape;2761;p51"/>
            <p:cNvSpPr/>
            <p:nvPr/>
          </p:nvSpPr>
          <p:spPr>
            <a:xfrm>
              <a:off x="3106800" y="4394880"/>
              <a:ext cx="70200" cy="93960"/>
            </a:xfrm>
            <a:custGeom>
              <a:avLst/>
              <a:gdLst/>
              <a:ahLst/>
              <a:cxnLst/>
              <a:rect l="l" t="t" r="r" b="b"/>
              <a:pathLst>
                <a:path w="787" h="1053">
                  <a:moveTo>
                    <a:pt x="732" y="919"/>
                  </a:moveTo>
                  <a:lnTo>
                    <a:pt x="732" y="919"/>
                  </a:lnTo>
                  <a:cubicBezTo>
                    <a:pt x="733" y="919"/>
                    <a:pt x="733" y="919"/>
                    <a:pt x="733" y="919"/>
                  </a:cubicBezTo>
                  <a:lnTo>
                    <a:pt x="733" y="919"/>
                  </a:lnTo>
                  <a:cubicBezTo>
                    <a:pt x="733" y="922"/>
                    <a:pt x="733" y="925"/>
                    <a:pt x="733" y="928"/>
                  </a:cubicBezTo>
                  <a:cubicBezTo>
                    <a:pt x="733" y="925"/>
                    <a:pt x="733" y="922"/>
                    <a:pt x="732" y="919"/>
                  </a:cubicBezTo>
                  <a:close/>
                  <a:moveTo>
                    <a:pt x="61" y="0"/>
                  </a:moveTo>
                  <a:cubicBezTo>
                    <a:pt x="34" y="0"/>
                    <a:pt x="0" y="54"/>
                    <a:pt x="34" y="88"/>
                  </a:cubicBezTo>
                  <a:cubicBezTo>
                    <a:pt x="309" y="336"/>
                    <a:pt x="397" y="699"/>
                    <a:pt x="565" y="1008"/>
                  </a:cubicBezTo>
                  <a:cubicBezTo>
                    <a:pt x="581" y="1040"/>
                    <a:pt x="606" y="1053"/>
                    <a:pt x="636" y="1053"/>
                  </a:cubicBezTo>
                  <a:cubicBezTo>
                    <a:pt x="657" y="1053"/>
                    <a:pt x="681" y="1046"/>
                    <a:pt x="706" y="1035"/>
                  </a:cubicBezTo>
                  <a:cubicBezTo>
                    <a:pt x="733" y="1035"/>
                    <a:pt x="733" y="1035"/>
                    <a:pt x="760" y="1008"/>
                  </a:cubicBezTo>
                  <a:cubicBezTo>
                    <a:pt x="787" y="981"/>
                    <a:pt x="760" y="955"/>
                    <a:pt x="760" y="928"/>
                  </a:cubicBezTo>
                  <a:cubicBezTo>
                    <a:pt x="755" y="921"/>
                    <a:pt x="750" y="916"/>
                    <a:pt x="747" y="912"/>
                  </a:cubicBezTo>
                  <a:lnTo>
                    <a:pt x="747" y="912"/>
                  </a:lnTo>
                  <a:cubicBezTo>
                    <a:pt x="701" y="850"/>
                    <a:pt x="670" y="753"/>
                    <a:pt x="646" y="672"/>
                  </a:cubicBezTo>
                  <a:cubicBezTo>
                    <a:pt x="592" y="558"/>
                    <a:pt x="538" y="477"/>
                    <a:pt x="451" y="363"/>
                  </a:cubicBezTo>
                  <a:cubicBezTo>
                    <a:pt x="370" y="222"/>
                    <a:pt x="229" y="88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4" name="Google Shape;2762;p51"/>
            <p:cNvSpPr/>
            <p:nvPr/>
          </p:nvSpPr>
          <p:spPr>
            <a:xfrm>
              <a:off x="2971440" y="4231800"/>
              <a:ext cx="72360" cy="24840"/>
            </a:xfrm>
            <a:custGeom>
              <a:avLst/>
              <a:gdLst/>
              <a:ahLst/>
              <a:cxnLst/>
              <a:rect l="l" t="t" r="r" b="b"/>
              <a:pathLst>
                <a:path w="814" h="283">
                  <a:moveTo>
                    <a:pt x="760" y="0"/>
                  </a:moveTo>
                  <a:cubicBezTo>
                    <a:pt x="504" y="27"/>
                    <a:pt x="283" y="87"/>
                    <a:pt x="61" y="195"/>
                  </a:cubicBezTo>
                  <a:cubicBezTo>
                    <a:pt x="0" y="229"/>
                    <a:pt x="34" y="282"/>
                    <a:pt x="88" y="282"/>
                  </a:cubicBezTo>
                  <a:cubicBezTo>
                    <a:pt x="309" y="195"/>
                    <a:pt x="538" y="168"/>
                    <a:pt x="787" y="87"/>
                  </a:cubicBezTo>
                  <a:cubicBezTo>
                    <a:pt x="813" y="61"/>
                    <a:pt x="813" y="0"/>
                    <a:pt x="760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5" name="Google Shape;2763;p51"/>
            <p:cNvSpPr/>
            <p:nvPr/>
          </p:nvSpPr>
          <p:spPr>
            <a:xfrm>
              <a:off x="3027600" y="4246920"/>
              <a:ext cx="59040" cy="20520"/>
            </a:xfrm>
            <a:custGeom>
              <a:avLst/>
              <a:gdLst/>
              <a:ahLst/>
              <a:cxnLst/>
              <a:rect l="l" t="t" r="r" b="b"/>
              <a:pathLst>
                <a:path w="664" h="233">
                  <a:moveTo>
                    <a:pt x="610" y="0"/>
                  </a:moveTo>
                  <a:cubicBezTo>
                    <a:pt x="415" y="0"/>
                    <a:pt x="247" y="27"/>
                    <a:pt x="79" y="114"/>
                  </a:cubicBezTo>
                  <a:cubicBezTo>
                    <a:pt x="1" y="138"/>
                    <a:pt x="36" y="233"/>
                    <a:pt x="107" y="233"/>
                  </a:cubicBezTo>
                  <a:cubicBezTo>
                    <a:pt x="115" y="233"/>
                    <a:pt x="124" y="231"/>
                    <a:pt x="133" y="229"/>
                  </a:cubicBezTo>
                  <a:cubicBezTo>
                    <a:pt x="274" y="168"/>
                    <a:pt x="442" y="114"/>
                    <a:pt x="610" y="114"/>
                  </a:cubicBezTo>
                  <a:cubicBezTo>
                    <a:pt x="664" y="114"/>
                    <a:pt x="664" y="27"/>
                    <a:pt x="610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6" name="Google Shape;2764;p51"/>
            <p:cNvSpPr/>
            <p:nvPr/>
          </p:nvSpPr>
          <p:spPr>
            <a:xfrm>
              <a:off x="2839320" y="4368960"/>
              <a:ext cx="189000" cy="68400"/>
            </a:xfrm>
            <a:custGeom>
              <a:avLst/>
              <a:gdLst/>
              <a:ahLst/>
              <a:cxnLst/>
              <a:rect l="l" t="t" r="r" b="b"/>
              <a:pathLst>
                <a:path w="2116" h="770">
                  <a:moveTo>
                    <a:pt x="35" y="1"/>
                  </a:moveTo>
                  <a:cubicBezTo>
                    <a:pt x="0" y="1"/>
                    <a:pt x="3" y="70"/>
                    <a:pt x="27" y="93"/>
                  </a:cubicBezTo>
                  <a:cubicBezTo>
                    <a:pt x="699" y="315"/>
                    <a:pt x="1344" y="544"/>
                    <a:pt x="2016" y="765"/>
                  </a:cubicBezTo>
                  <a:cubicBezTo>
                    <a:pt x="2021" y="768"/>
                    <a:pt x="2027" y="769"/>
                    <a:pt x="2033" y="769"/>
                  </a:cubicBezTo>
                  <a:cubicBezTo>
                    <a:pt x="2079" y="769"/>
                    <a:pt x="2115" y="675"/>
                    <a:pt x="2043" y="651"/>
                  </a:cubicBezTo>
                  <a:cubicBezTo>
                    <a:pt x="1425" y="342"/>
                    <a:pt x="726" y="208"/>
                    <a:pt x="54" y="6"/>
                  </a:cubicBezTo>
                  <a:cubicBezTo>
                    <a:pt x="47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7" name="Google Shape;2765;p51"/>
            <p:cNvSpPr/>
            <p:nvPr/>
          </p:nvSpPr>
          <p:spPr>
            <a:xfrm>
              <a:off x="3074400" y="4442400"/>
              <a:ext cx="27360" cy="12240"/>
            </a:xfrm>
            <a:custGeom>
              <a:avLst/>
              <a:gdLst/>
              <a:ahLst/>
              <a:cxnLst/>
              <a:rect l="l" t="t" r="r" b="b"/>
              <a:pathLst>
                <a:path w="310" h="142">
                  <a:moveTo>
                    <a:pt x="88" y="0"/>
                  </a:moveTo>
                  <a:cubicBezTo>
                    <a:pt x="0" y="0"/>
                    <a:pt x="0" y="141"/>
                    <a:pt x="88" y="141"/>
                  </a:cubicBezTo>
                  <a:cubicBezTo>
                    <a:pt x="142" y="141"/>
                    <a:pt x="195" y="141"/>
                    <a:pt x="256" y="114"/>
                  </a:cubicBezTo>
                  <a:cubicBezTo>
                    <a:pt x="310" y="114"/>
                    <a:pt x="310" y="27"/>
                    <a:pt x="256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008" name="PlaceHolder 1"/>
          <p:cNvSpPr>
            <a:spLocks noGrp="1"/>
          </p:cNvSpPr>
          <p:nvPr>
            <p:ph type="title"/>
          </p:nvPr>
        </p:nvSpPr>
        <p:spPr>
          <a:xfrm>
            <a:off x="367560" y="1818001"/>
            <a:ext cx="5788800" cy="9111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4000" b="1" strike="noStrike" spc="-1" dirty="0">
                <a:solidFill>
                  <a:srgbClr val="20298D"/>
                </a:solidFill>
                <a:latin typeface="Neucha"/>
                <a:ea typeface="Neucha"/>
              </a:rPr>
              <a:t>Aidiyet Duygusu</a:t>
            </a:r>
            <a:endParaRPr lang="en-US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9" name="Google Shape;2860;p53"/>
          <p:cNvSpPr/>
          <p:nvPr/>
        </p:nvSpPr>
        <p:spPr>
          <a:xfrm>
            <a:off x="554040" y="2626920"/>
            <a:ext cx="3858840" cy="80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İletişimin etkili olabilmesi için bireylerin o iletişimi benimsemesi gerekir. Kendilerine ait olduğunu hissetmeli ve kendilerini de ait hissetmelidirler.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010" name="Google Shape;2861;p53"/>
          <p:cNvSpPr/>
          <p:nvPr/>
        </p:nvSpPr>
        <p:spPr>
          <a:xfrm>
            <a:off x="1255680" y="483120"/>
            <a:ext cx="1332000" cy="98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tr-TR" sz="7200" b="0" strike="noStrike" spc="-1">
                <a:solidFill>
                  <a:srgbClr val="20298D"/>
                </a:solidFill>
                <a:latin typeface="Neucha"/>
                <a:ea typeface="Arial"/>
              </a:rPr>
              <a:t>05</a:t>
            </a:r>
            <a:endParaRPr lang="en-US" sz="7200" b="0" strike="noStrike" spc="-1">
              <a:latin typeface="Arial"/>
            </a:endParaRPr>
          </a:p>
        </p:txBody>
      </p:sp>
      <p:sp>
        <p:nvSpPr>
          <p:cNvPr id="2011" name="Google Shape;2862;p53"/>
          <p:cNvSpPr/>
          <p:nvPr/>
        </p:nvSpPr>
        <p:spPr>
          <a:xfrm rot="10800000">
            <a:off x="808560" y="484560"/>
            <a:ext cx="2021400" cy="1333440"/>
          </a:xfrm>
          <a:custGeom>
            <a:avLst/>
            <a:gdLst/>
            <a:ahLst/>
            <a:cxnLst/>
            <a:rect l="l" t="t" r="r" b="b"/>
            <a:pathLst>
              <a:path w="14282" h="8328">
                <a:moveTo>
                  <a:pt x="7039" y="268"/>
                </a:moveTo>
                <a:cubicBezTo>
                  <a:pt x="7042" y="281"/>
                  <a:pt x="7047" y="295"/>
                  <a:pt x="7057" y="308"/>
                </a:cubicBezTo>
                <a:cubicBezTo>
                  <a:pt x="7165" y="466"/>
                  <a:pt x="7320" y="1048"/>
                  <a:pt x="7618" y="1048"/>
                </a:cubicBezTo>
                <a:cubicBezTo>
                  <a:pt x="7637" y="1048"/>
                  <a:pt x="7656" y="1045"/>
                  <a:pt x="7676" y="1041"/>
                </a:cubicBezTo>
                <a:cubicBezTo>
                  <a:pt x="7683" y="1037"/>
                  <a:pt x="7696" y="1035"/>
                  <a:pt x="7712" y="1035"/>
                </a:cubicBezTo>
                <a:cubicBezTo>
                  <a:pt x="7812" y="1035"/>
                  <a:pt x="8054" y="1098"/>
                  <a:pt x="8153" y="1121"/>
                </a:cubicBezTo>
                <a:cubicBezTo>
                  <a:pt x="8375" y="1121"/>
                  <a:pt x="8630" y="1148"/>
                  <a:pt x="8852" y="1182"/>
                </a:cubicBezTo>
                <a:cubicBezTo>
                  <a:pt x="9268" y="1262"/>
                  <a:pt x="9692" y="1377"/>
                  <a:pt x="10108" y="1484"/>
                </a:cubicBezTo>
                <a:cubicBezTo>
                  <a:pt x="11567" y="1881"/>
                  <a:pt x="13301" y="2580"/>
                  <a:pt x="13274" y="4314"/>
                </a:cubicBezTo>
                <a:cubicBezTo>
                  <a:pt x="13274" y="5684"/>
                  <a:pt x="12266" y="6894"/>
                  <a:pt x="11090" y="7452"/>
                </a:cubicBezTo>
                <a:cubicBezTo>
                  <a:pt x="10161" y="7893"/>
                  <a:pt x="9076" y="8002"/>
                  <a:pt x="8039" y="8002"/>
                </a:cubicBezTo>
                <a:cubicBezTo>
                  <a:pt x="7763" y="8002"/>
                  <a:pt x="7491" y="7994"/>
                  <a:pt x="7225" y="7983"/>
                </a:cubicBezTo>
                <a:cubicBezTo>
                  <a:pt x="5236" y="7902"/>
                  <a:pt x="2467" y="7701"/>
                  <a:pt x="1069" y="6108"/>
                </a:cubicBezTo>
                <a:cubicBezTo>
                  <a:pt x="1" y="4905"/>
                  <a:pt x="841" y="3057"/>
                  <a:pt x="1910" y="2129"/>
                </a:cubicBezTo>
                <a:cubicBezTo>
                  <a:pt x="2521" y="1625"/>
                  <a:pt x="3334" y="1289"/>
                  <a:pt x="4121" y="1121"/>
                </a:cubicBezTo>
                <a:cubicBezTo>
                  <a:pt x="4460" y="1040"/>
                  <a:pt x="4794" y="1025"/>
                  <a:pt x="5127" y="1025"/>
                </a:cubicBezTo>
                <a:cubicBezTo>
                  <a:pt x="5320" y="1025"/>
                  <a:pt x="5513" y="1030"/>
                  <a:pt x="5707" y="1030"/>
                </a:cubicBezTo>
                <a:cubicBezTo>
                  <a:pt x="5867" y="1030"/>
                  <a:pt x="6028" y="1026"/>
                  <a:pt x="6190" y="1014"/>
                </a:cubicBezTo>
                <a:cubicBezTo>
                  <a:pt x="6714" y="984"/>
                  <a:pt x="6969" y="717"/>
                  <a:pt x="7039" y="268"/>
                </a:cubicBezTo>
                <a:close/>
                <a:moveTo>
                  <a:pt x="6973" y="1"/>
                </a:moveTo>
                <a:cubicBezTo>
                  <a:pt x="6931" y="1"/>
                  <a:pt x="6889" y="29"/>
                  <a:pt x="6889" y="86"/>
                </a:cubicBezTo>
                <a:cubicBezTo>
                  <a:pt x="6814" y="637"/>
                  <a:pt x="6379" y="720"/>
                  <a:pt x="5922" y="720"/>
                </a:cubicBezTo>
                <a:cubicBezTo>
                  <a:pt x="5727" y="720"/>
                  <a:pt x="5527" y="705"/>
                  <a:pt x="5350" y="705"/>
                </a:cubicBezTo>
                <a:cubicBezTo>
                  <a:pt x="4625" y="705"/>
                  <a:pt x="3865" y="846"/>
                  <a:pt x="3193" y="1121"/>
                </a:cubicBezTo>
                <a:cubicBezTo>
                  <a:pt x="1990" y="1572"/>
                  <a:pt x="1009" y="2439"/>
                  <a:pt x="532" y="3641"/>
                </a:cubicBezTo>
                <a:cubicBezTo>
                  <a:pt x="142" y="4623"/>
                  <a:pt x="310" y="5684"/>
                  <a:pt x="1036" y="6471"/>
                </a:cubicBezTo>
                <a:cubicBezTo>
                  <a:pt x="1708" y="7170"/>
                  <a:pt x="2750" y="7533"/>
                  <a:pt x="3697" y="7788"/>
                </a:cubicBezTo>
                <a:cubicBezTo>
                  <a:pt x="4964" y="8117"/>
                  <a:pt x="6384" y="8328"/>
                  <a:pt x="7774" y="8328"/>
                </a:cubicBezTo>
                <a:cubicBezTo>
                  <a:pt x="8624" y="8328"/>
                  <a:pt x="9464" y="8249"/>
                  <a:pt x="10249" y="8070"/>
                </a:cubicBezTo>
                <a:cubicBezTo>
                  <a:pt x="12292" y="7593"/>
                  <a:pt x="14282" y="5436"/>
                  <a:pt x="13388" y="3225"/>
                </a:cubicBezTo>
                <a:cubicBezTo>
                  <a:pt x="12965" y="2156"/>
                  <a:pt x="11735" y="1713"/>
                  <a:pt x="10727" y="1350"/>
                </a:cubicBezTo>
                <a:cubicBezTo>
                  <a:pt x="10081" y="1121"/>
                  <a:pt x="9383" y="980"/>
                  <a:pt x="8711" y="900"/>
                </a:cubicBezTo>
                <a:cubicBezTo>
                  <a:pt x="8375" y="846"/>
                  <a:pt x="8012" y="785"/>
                  <a:pt x="7676" y="758"/>
                </a:cubicBezTo>
                <a:cubicBezTo>
                  <a:pt x="7481" y="732"/>
                  <a:pt x="7366" y="369"/>
                  <a:pt x="7252" y="201"/>
                </a:cubicBezTo>
                <a:cubicBezTo>
                  <a:pt x="7228" y="167"/>
                  <a:pt x="7195" y="153"/>
                  <a:pt x="7161" y="153"/>
                </a:cubicBezTo>
                <a:cubicBezTo>
                  <a:pt x="7113" y="153"/>
                  <a:pt x="7064" y="182"/>
                  <a:pt x="7046" y="221"/>
                </a:cubicBezTo>
                <a:lnTo>
                  <a:pt x="7046" y="221"/>
                </a:lnTo>
                <a:cubicBezTo>
                  <a:pt x="7051" y="178"/>
                  <a:pt x="7055" y="133"/>
                  <a:pt x="7057" y="86"/>
                </a:cubicBezTo>
                <a:cubicBezTo>
                  <a:pt x="7057" y="29"/>
                  <a:pt x="7015" y="1"/>
                  <a:pt x="6973" y="1"/>
                </a:cubicBezTo>
                <a:close/>
              </a:path>
            </a:pathLst>
          </a:custGeom>
          <a:solidFill>
            <a:srgbClr val="00B050"/>
          </a:solidFill>
          <a:ln w="9525">
            <a:solidFill>
              <a:srgbClr val="27AEB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PlaceHolder 1"/>
          <p:cNvSpPr>
            <a:spLocks noGrp="1"/>
          </p:cNvSpPr>
          <p:nvPr>
            <p:ph type="title"/>
          </p:nvPr>
        </p:nvSpPr>
        <p:spPr>
          <a:xfrm>
            <a:off x="1546560" y="1877400"/>
            <a:ext cx="6050520" cy="2030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4000" b="1" strike="noStrike" spc="-1">
                <a:solidFill>
                  <a:srgbClr val="20298D"/>
                </a:solidFill>
                <a:latin typeface="Cabin"/>
                <a:ea typeface="Neucha"/>
              </a:rPr>
              <a:t>ETKİLİ İLETİŞİM KURMAYI KOLAYLAŞTIRAN BAZI BECERİLER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013" name="Google Shape;2586;p50"/>
          <p:cNvGrpSpPr/>
          <p:nvPr/>
        </p:nvGrpSpPr>
        <p:grpSpPr>
          <a:xfrm>
            <a:off x="451080" y="190440"/>
            <a:ext cx="2379600" cy="1847520"/>
            <a:chOff x="451080" y="190440"/>
            <a:chExt cx="2379600" cy="1847520"/>
          </a:xfrm>
        </p:grpSpPr>
        <p:grpSp>
          <p:nvGrpSpPr>
            <p:cNvPr id="2014" name="Google Shape;2587;p50"/>
            <p:cNvGrpSpPr/>
            <p:nvPr/>
          </p:nvGrpSpPr>
          <p:grpSpPr>
            <a:xfrm>
              <a:off x="684720" y="440640"/>
              <a:ext cx="2145960" cy="1597320"/>
              <a:chOff x="684720" y="440640"/>
              <a:chExt cx="2145960" cy="1597320"/>
            </a:xfrm>
          </p:grpSpPr>
          <p:sp>
            <p:nvSpPr>
              <p:cNvPr id="2015" name="Google Shape;2588;p50"/>
              <p:cNvSpPr/>
              <p:nvPr/>
            </p:nvSpPr>
            <p:spPr>
              <a:xfrm rot="10800000">
                <a:off x="702720" y="1186920"/>
                <a:ext cx="1459800" cy="683640"/>
              </a:xfrm>
              <a:custGeom>
                <a:avLst/>
                <a:gdLst/>
                <a:ahLst/>
                <a:cxnLst/>
                <a:rect l="l" t="t" r="r" b="b"/>
                <a:pathLst>
                  <a:path w="17756" h="8317">
                    <a:moveTo>
                      <a:pt x="3341" y="1"/>
                    </a:moveTo>
                    <a:cubicBezTo>
                      <a:pt x="3252" y="1"/>
                      <a:pt x="3183" y="134"/>
                      <a:pt x="3280" y="209"/>
                    </a:cubicBezTo>
                    <a:cubicBezTo>
                      <a:pt x="3670" y="491"/>
                      <a:pt x="3865" y="793"/>
                      <a:pt x="4342" y="827"/>
                    </a:cubicBezTo>
                    <a:cubicBezTo>
                      <a:pt x="4419" y="832"/>
                      <a:pt x="4496" y="834"/>
                      <a:pt x="4572" y="834"/>
                    </a:cubicBezTo>
                    <a:cubicBezTo>
                      <a:pt x="4916" y="834"/>
                      <a:pt x="5253" y="793"/>
                      <a:pt x="5572" y="793"/>
                    </a:cubicBezTo>
                    <a:cubicBezTo>
                      <a:pt x="6076" y="793"/>
                      <a:pt x="6580" y="854"/>
                      <a:pt x="7084" y="881"/>
                    </a:cubicBezTo>
                    <a:cubicBezTo>
                      <a:pt x="8233" y="995"/>
                      <a:pt x="9382" y="1049"/>
                      <a:pt x="10558" y="1102"/>
                    </a:cubicBezTo>
                    <a:cubicBezTo>
                      <a:pt x="12265" y="1163"/>
                      <a:pt x="14228" y="1297"/>
                      <a:pt x="15713" y="2225"/>
                    </a:cubicBezTo>
                    <a:cubicBezTo>
                      <a:pt x="16439" y="2675"/>
                      <a:pt x="16775" y="3374"/>
                      <a:pt x="16553" y="4187"/>
                    </a:cubicBezTo>
                    <a:cubicBezTo>
                      <a:pt x="16190" y="5497"/>
                      <a:pt x="15068" y="6371"/>
                      <a:pt x="13892" y="6929"/>
                    </a:cubicBezTo>
                    <a:cubicBezTo>
                      <a:pt x="12288" y="7654"/>
                      <a:pt x="10472" y="7971"/>
                      <a:pt x="8662" y="7971"/>
                    </a:cubicBezTo>
                    <a:cubicBezTo>
                      <a:pt x="7249" y="7971"/>
                      <a:pt x="5839" y="7778"/>
                      <a:pt x="4537" y="7433"/>
                    </a:cubicBezTo>
                    <a:cubicBezTo>
                      <a:pt x="2998" y="7043"/>
                      <a:pt x="1204" y="6311"/>
                      <a:pt x="565" y="4718"/>
                    </a:cubicBezTo>
                    <a:cubicBezTo>
                      <a:pt x="229" y="3878"/>
                      <a:pt x="337" y="2782"/>
                      <a:pt x="955" y="2084"/>
                    </a:cubicBezTo>
                    <a:cubicBezTo>
                      <a:pt x="1486" y="1499"/>
                      <a:pt x="2326" y="1270"/>
                      <a:pt x="3052" y="934"/>
                    </a:cubicBezTo>
                    <a:cubicBezTo>
                      <a:pt x="3085" y="934"/>
                      <a:pt x="3085" y="881"/>
                      <a:pt x="3085" y="854"/>
                    </a:cubicBezTo>
                    <a:cubicBezTo>
                      <a:pt x="3052" y="713"/>
                      <a:pt x="3085" y="350"/>
                      <a:pt x="3085" y="155"/>
                    </a:cubicBezTo>
                    <a:cubicBezTo>
                      <a:pt x="3085" y="125"/>
                      <a:pt x="3063" y="109"/>
                      <a:pt x="3042" y="109"/>
                    </a:cubicBezTo>
                    <a:cubicBezTo>
                      <a:pt x="3020" y="109"/>
                      <a:pt x="2998" y="125"/>
                      <a:pt x="2998" y="155"/>
                    </a:cubicBezTo>
                    <a:cubicBezTo>
                      <a:pt x="2971" y="235"/>
                      <a:pt x="2944" y="793"/>
                      <a:pt x="2830" y="827"/>
                    </a:cubicBezTo>
                    <a:cubicBezTo>
                      <a:pt x="2608" y="907"/>
                      <a:pt x="2353" y="995"/>
                      <a:pt x="2131" y="1102"/>
                    </a:cubicBezTo>
                    <a:cubicBezTo>
                      <a:pt x="1654" y="1331"/>
                      <a:pt x="1177" y="1553"/>
                      <a:pt x="787" y="1942"/>
                    </a:cubicBezTo>
                    <a:cubicBezTo>
                      <a:pt x="61" y="2641"/>
                      <a:pt x="1" y="3851"/>
                      <a:pt x="310" y="4772"/>
                    </a:cubicBezTo>
                    <a:cubicBezTo>
                      <a:pt x="1036" y="6929"/>
                      <a:pt x="3838" y="7682"/>
                      <a:pt x="5800" y="8051"/>
                    </a:cubicBezTo>
                    <a:cubicBezTo>
                      <a:pt x="6753" y="8223"/>
                      <a:pt x="7748" y="8317"/>
                      <a:pt x="8750" y="8317"/>
                    </a:cubicBezTo>
                    <a:cubicBezTo>
                      <a:pt x="10688" y="8317"/>
                      <a:pt x="12650" y="7966"/>
                      <a:pt x="14369" y="7151"/>
                    </a:cubicBezTo>
                    <a:cubicBezTo>
                      <a:pt x="15794" y="6479"/>
                      <a:pt x="17756" y="4382"/>
                      <a:pt x="16660" y="2702"/>
                    </a:cubicBezTo>
                    <a:cubicBezTo>
                      <a:pt x="16217" y="2030"/>
                      <a:pt x="15377" y="1694"/>
                      <a:pt x="14644" y="1438"/>
                    </a:cubicBezTo>
                    <a:cubicBezTo>
                      <a:pt x="13670" y="1129"/>
                      <a:pt x="12628" y="1022"/>
                      <a:pt x="11620" y="907"/>
                    </a:cubicBezTo>
                    <a:cubicBezTo>
                      <a:pt x="10673" y="827"/>
                      <a:pt x="9718" y="854"/>
                      <a:pt x="8798" y="793"/>
                    </a:cubicBezTo>
                    <a:cubicBezTo>
                      <a:pt x="7790" y="713"/>
                      <a:pt x="6808" y="571"/>
                      <a:pt x="5800" y="545"/>
                    </a:cubicBezTo>
                    <a:cubicBezTo>
                      <a:pt x="5709" y="539"/>
                      <a:pt x="5618" y="537"/>
                      <a:pt x="5527" y="537"/>
                    </a:cubicBezTo>
                    <a:cubicBezTo>
                      <a:pt x="5140" y="537"/>
                      <a:pt x="4750" y="577"/>
                      <a:pt x="4342" y="598"/>
                    </a:cubicBezTo>
                    <a:cubicBezTo>
                      <a:pt x="3979" y="598"/>
                      <a:pt x="3670" y="209"/>
                      <a:pt x="3388" y="14"/>
                    </a:cubicBezTo>
                    <a:cubicBezTo>
                      <a:pt x="3372" y="5"/>
                      <a:pt x="3356" y="1"/>
                      <a:pt x="334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16" name="Google Shape;2589;p50"/>
              <p:cNvSpPr/>
              <p:nvPr/>
            </p:nvSpPr>
            <p:spPr>
              <a:xfrm rot="10800000">
                <a:off x="1635840" y="440280"/>
                <a:ext cx="1194840" cy="682920"/>
              </a:xfrm>
              <a:custGeom>
                <a:avLst/>
                <a:gdLst/>
                <a:ahLst/>
                <a:cxnLst/>
                <a:rect l="l" t="t" r="r" b="b"/>
                <a:pathLst>
                  <a:path w="14537" h="8307">
                    <a:moveTo>
                      <a:pt x="2698" y="321"/>
                    </a:moveTo>
                    <a:cubicBezTo>
                      <a:pt x="3055" y="594"/>
                      <a:pt x="3450" y="1001"/>
                      <a:pt x="3891" y="1001"/>
                    </a:cubicBezTo>
                    <a:cubicBezTo>
                      <a:pt x="4174" y="974"/>
                      <a:pt x="4429" y="860"/>
                      <a:pt x="4678" y="860"/>
                    </a:cubicBezTo>
                    <a:cubicBezTo>
                      <a:pt x="4740" y="856"/>
                      <a:pt x="4803" y="855"/>
                      <a:pt x="4867" y="855"/>
                    </a:cubicBezTo>
                    <a:cubicBezTo>
                      <a:pt x="5293" y="855"/>
                      <a:pt x="5748" y="924"/>
                      <a:pt x="6163" y="947"/>
                    </a:cubicBezTo>
                    <a:cubicBezTo>
                      <a:pt x="7453" y="1088"/>
                      <a:pt x="8764" y="1283"/>
                      <a:pt x="10027" y="1478"/>
                    </a:cubicBezTo>
                    <a:cubicBezTo>
                      <a:pt x="11008" y="1619"/>
                      <a:pt x="12016" y="1841"/>
                      <a:pt x="12829" y="2399"/>
                    </a:cubicBezTo>
                    <a:cubicBezTo>
                      <a:pt x="13777" y="3044"/>
                      <a:pt x="14086" y="4361"/>
                      <a:pt x="13636" y="5396"/>
                    </a:cubicBezTo>
                    <a:cubicBezTo>
                      <a:pt x="13051" y="6686"/>
                      <a:pt x="11344" y="7190"/>
                      <a:pt x="10108" y="7553"/>
                    </a:cubicBezTo>
                    <a:cubicBezTo>
                      <a:pt x="8964" y="7873"/>
                      <a:pt x="7768" y="8015"/>
                      <a:pt x="6566" y="8015"/>
                    </a:cubicBezTo>
                    <a:cubicBezTo>
                      <a:pt x="5975" y="8015"/>
                      <a:pt x="5381" y="7980"/>
                      <a:pt x="4792" y="7916"/>
                    </a:cubicBezTo>
                    <a:cubicBezTo>
                      <a:pt x="3421" y="7775"/>
                      <a:pt x="2104" y="7217"/>
                      <a:pt x="1176" y="6155"/>
                    </a:cubicBezTo>
                    <a:cubicBezTo>
                      <a:pt x="168" y="5033"/>
                      <a:pt x="229" y="3548"/>
                      <a:pt x="1008" y="2345"/>
                    </a:cubicBezTo>
                    <a:cubicBezTo>
                      <a:pt x="1371" y="1727"/>
                      <a:pt x="1989" y="1169"/>
                      <a:pt x="2715" y="1088"/>
                    </a:cubicBezTo>
                    <a:cubicBezTo>
                      <a:pt x="2803" y="1055"/>
                      <a:pt x="2856" y="1001"/>
                      <a:pt x="2830" y="887"/>
                    </a:cubicBezTo>
                    <a:cubicBezTo>
                      <a:pt x="2810" y="704"/>
                      <a:pt x="2743" y="517"/>
                      <a:pt x="2698" y="321"/>
                    </a:cubicBezTo>
                    <a:close/>
                    <a:moveTo>
                      <a:pt x="2606" y="1"/>
                    </a:moveTo>
                    <a:cubicBezTo>
                      <a:pt x="2572" y="1"/>
                      <a:pt x="2542" y="22"/>
                      <a:pt x="2524" y="53"/>
                    </a:cubicBezTo>
                    <a:lnTo>
                      <a:pt x="2524" y="53"/>
                    </a:lnTo>
                    <a:cubicBezTo>
                      <a:pt x="2506" y="63"/>
                      <a:pt x="2494" y="81"/>
                      <a:pt x="2494" y="107"/>
                    </a:cubicBezTo>
                    <a:cubicBezTo>
                      <a:pt x="2517" y="343"/>
                      <a:pt x="2540" y="585"/>
                      <a:pt x="2567" y="827"/>
                    </a:cubicBezTo>
                    <a:lnTo>
                      <a:pt x="2567" y="827"/>
                    </a:lnTo>
                    <a:cubicBezTo>
                      <a:pt x="1532" y="1011"/>
                      <a:pt x="822" y="1971"/>
                      <a:pt x="424" y="2876"/>
                    </a:cubicBezTo>
                    <a:cubicBezTo>
                      <a:pt x="0" y="3857"/>
                      <a:pt x="88" y="4919"/>
                      <a:pt x="645" y="5846"/>
                    </a:cubicBezTo>
                    <a:cubicBezTo>
                      <a:pt x="1803" y="7816"/>
                      <a:pt x="4213" y="8307"/>
                      <a:pt x="6389" y="8307"/>
                    </a:cubicBezTo>
                    <a:cubicBezTo>
                      <a:pt x="6841" y="8307"/>
                      <a:pt x="7283" y="8286"/>
                      <a:pt x="7702" y="8252"/>
                    </a:cubicBezTo>
                    <a:cubicBezTo>
                      <a:pt x="9187" y="8145"/>
                      <a:pt x="10672" y="7836"/>
                      <a:pt x="12016" y="7217"/>
                    </a:cubicBezTo>
                    <a:cubicBezTo>
                      <a:pt x="13051" y="6767"/>
                      <a:pt x="14006" y="5987"/>
                      <a:pt x="14174" y="4838"/>
                    </a:cubicBezTo>
                    <a:cubicBezTo>
                      <a:pt x="14536" y="2795"/>
                      <a:pt x="12829" y="1727"/>
                      <a:pt x="11062" y="1337"/>
                    </a:cubicBezTo>
                    <a:cubicBezTo>
                      <a:pt x="9973" y="1088"/>
                      <a:pt x="8797" y="974"/>
                      <a:pt x="7675" y="833"/>
                    </a:cubicBezTo>
                    <a:cubicBezTo>
                      <a:pt x="6667" y="692"/>
                      <a:pt x="5686" y="611"/>
                      <a:pt x="4678" y="584"/>
                    </a:cubicBezTo>
                    <a:cubicBezTo>
                      <a:pt x="4660" y="582"/>
                      <a:pt x="4642" y="581"/>
                      <a:pt x="4624" y="581"/>
                    </a:cubicBezTo>
                    <a:cubicBezTo>
                      <a:pt x="4398" y="581"/>
                      <a:pt x="4136" y="719"/>
                      <a:pt x="3896" y="719"/>
                    </a:cubicBezTo>
                    <a:cubicBezTo>
                      <a:pt x="3818" y="719"/>
                      <a:pt x="3741" y="704"/>
                      <a:pt x="3670" y="665"/>
                    </a:cubicBezTo>
                    <a:cubicBezTo>
                      <a:pt x="3307" y="497"/>
                      <a:pt x="3024" y="215"/>
                      <a:pt x="2662" y="20"/>
                    </a:cubicBezTo>
                    <a:cubicBezTo>
                      <a:pt x="2643" y="6"/>
                      <a:pt x="2624" y="1"/>
                      <a:pt x="26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17" name="Google Shape;2590;p50"/>
              <p:cNvSpPr/>
              <p:nvPr/>
            </p:nvSpPr>
            <p:spPr>
              <a:xfrm rot="10800000">
                <a:off x="1608840" y="507240"/>
                <a:ext cx="107640" cy="73440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899">
                    <a:moveTo>
                      <a:pt x="1178" y="1"/>
                    </a:moveTo>
                    <a:cubicBezTo>
                      <a:pt x="1169" y="1"/>
                      <a:pt x="1160" y="2"/>
                      <a:pt x="1150" y="4"/>
                    </a:cubicBezTo>
                    <a:cubicBezTo>
                      <a:pt x="955" y="58"/>
                      <a:pt x="787" y="199"/>
                      <a:pt x="619" y="340"/>
                    </a:cubicBezTo>
                    <a:cubicBezTo>
                      <a:pt x="451" y="508"/>
                      <a:pt x="256" y="649"/>
                      <a:pt x="61" y="791"/>
                    </a:cubicBezTo>
                    <a:cubicBezTo>
                      <a:pt x="1" y="817"/>
                      <a:pt x="28" y="898"/>
                      <a:pt x="115" y="898"/>
                    </a:cubicBezTo>
                    <a:cubicBezTo>
                      <a:pt x="310" y="871"/>
                      <a:pt x="505" y="730"/>
                      <a:pt x="673" y="623"/>
                    </a:cubicBezTo>
                    <a:cubicBezTo>
                      <a:pt x="868" y="481"/>
                      <a:pt x="1096" y="367"/>
                      <a:pt x="1264" y="172"/>
                    </a:cubicBezTo>
                    <a:cubicBezTo>
                      <a:pt x="1314" y="123"/>
                      <a:pt x="1273" y="1"/>
                      <a:pt x="11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18" name="Google Shape;2591;p50"/>
              <p:cNvSpPr/>
              <p:nvPr/>
            </p:nvSpPr>
            <p:spPr>
              <a:xfrm rot="10800000">
                <a:off x="1584000" y="526320"/>
                <a:ext cx="3708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01">
                    <a:moveTo>
                      <a:pt x="374" y="1"/>
                    </a:moveTo>
                    <a:cubicBezTo>
                      <a:pt x="356" y="1"/>
                      <a:pt x="338" y="8"/>
                      <a:pt x="323" y="26"/>
                    </a:cubicBezTo>
                    <a:cubicBezTo>
                      <a:pt x="269" y="106"/>
                      <a:pt x="182" y="194"/>
                      <a:pt x="75" y="247"/>
                    </a:cubicBezTo>
                    <a:cubicBezTo>
                      <a:pt x="1" y="293"/>
                      <a:pt x="52" y="400"/>
                      <a:pt x="118" y="400"/>
                    </a:cubicBezTo>
                    <a:cubicBezTo>
                      <a:pt x="130" y="400"/>
                      <a:pt x="143" y="397"/>
                      <a:pt x="155" y="388"/>
                    </a:cubicBezTo>
                    <a:cubicBezTo>
                      <a:pt x="296" y="335"/>
                      <a:pt x="377" y="247"/>
                      <a:pt x="437" y="106"/>
                    </a:cubicBezTo>
                    <a:cubicBezTo>
                      <a:pt x="457" y="48"/>
                      <a:pt x="417" y="1"/>
                      <a:pt x="37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19" name="Google Shape;2592;p50"/>
              <p:cNvSpPr/>
              <p:nvPr/>
            </p:nvSpPr>
            <p:spPr>
              <a:xfrm rot="10800000">
                <a:off x="758880" y="1275480"/>
                <a:ext cx="118800" cy="90360"/>
              </a:xfrm>
              <a:custGeom>
                <a:avLst/>
                <a:gdLst/>
                <a:ahLst/>
                <a:cxnLst/>
                <a:rect l="l" t="t" r="r" b="b"/>
                <a:pathLst>
                  <a:path w="1448" h="1102">
                    <a:moveTo>
                      <a:pt x="1270" y="1"/>
                    </a:moveTo>
                    <a:cubicBezTo>
                      <a:pt x="1258" y="1"/>
                      <a:pt x="1247" y="2"/>
                      <a:pt x="1237" y="6"/>
                    </a:cubicBezTo>
                    <a:cubicBezTo>
                      <a:pt x="1035" y="120"/>
                      <a:pt x="867" y="315"/>
                      <a:pt x="699" y="483"/>
                    </a:cubicBezTo>
                    <a:cubicBezTo>
                      <a:pt x="505" y="678"/>
                      <a:pt x="256" y="846"/>
                      <a:pt x="61" y="1014"/>
                    </a:cubicBezTo>
                    <a:cubicBezTo>
                      <a:pt x="1" y="1041"/>
                      <a:pt x="61" y="1101"/>
                      <a:pt x="115" y="1101"/>
                    </a:cubicBezTo>
                    <a:cubicBezTo>
                      <a:pt x="337" y="1041"/>
                      <a:pt x="565" y="906"/>
                      <a:pt x="733" y="765"/>
                    </a:cubicBezTo>
                    <a:cubicBezTo>
                      <a:pt x="955" y="570"/>
                      <a:pt x="1203" y="369"/>
                      <a:pt x="1371" y="147"/>
                    </a:cubicBezTo>
                    <a:cubicBezTo>
                      <a:pt x="1448" y="76"/>
                      <a:pt x="1350" y="1"/>
                      <a:pt x="127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0" name="Google Shape;2593;p50"/>
              <p:cNvSpPr/>
              <p:nvPr/>
            </p:nvSpPr>
            <p:spPr>
              <a:xfrm rot="10800000">
                <a:off x="740520" y="1303920"/>
                <a:ext cx="32400" cy="37800"/>
              </a:xfrm>
              <a:custGeom>
                <a:avLst/>
                <a:gdLst/>
                <a:ahLst/>
                <a:cxnLst/>
                <a:rect l="l" t="t" r="r" b="b"/>
                <a:pathLst>
                  <a:path w="399" h="462">
                    <a:moveTo>
                      <a:pt x="305" y="0"/>
                    </a:moveTo>
                    <a:cubicBezTo>
                      <a:pt x="289" y="0"/>
                      <a:pt x="274" y="7"/>
                      <a:pt x="264" y="22"/>
                    </a:cubicBezTo>
                    <a:cubicBezTo>
                      <a:pt x="184" y="136"/>
                      <a:pt x="96" y="244"/>
                      <a:pt x="43" y="358"/>
                    </a:cubicBezTo>
                    <a:cubicBezTo>
                      <a:pt x="1" y="400"/>
                      <a:pt x="57" y="462"/>
                      <a:pt x="112" y="462"/>
                    </a:cubicBezTo>
                    <a:cubicBezTo>
                      <a:pt x="128" y="462"/>
                      <a:pt x="144" y="457"/>
                      <a:pt x="157" y="445"/>
                    </a:cubicBezTo>
                    <a:cubicBezTo>
                      <a:pt x="238" y="331"/>
                      <a:pt x="325" y="217"/>
                      <a:pt x="379" y="109"/>
                    </a:cubicBezTo>
                    <a:cubicBezTo>
                      <a:pt x="398" y="46"/>
                      <a:pt x="347" y="0"/>
                      <a:pt x="30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1" name="Google Shape;2594;p50"/>
              <p:cNvSpPr/>
              <p:nvPr/>
            </p:nvSpPr>
            <p:spPr>
              <a:xfrm rot="10800000">
                <a:off x="726120" y="1938960"/>
                <a:ext cx="47880" cy="47160"/>
              </a:xfrm>
              <a:custGeom>
                <a:avLst/>
                <a:gdLst/>
                <a:ahLst/>
                <a:cxnLst/>
                <a:rect l="l" t="t" r="r" b="b"/>
                <a:pathLst>
                  <a:path w="586" h="577">
                    <a:moveTo>
                      <a:pt x="110" y="0"/>
                    </a:moveTo>
                    <a:cubicBezTo>
                      <a:pt x="91" y="0"/>
                      <a:pt x="73" y="3"/>
                      <a:pt x="55" y="12"/>
                    </a:cubicBezTo>
                    <a:cubicBezTo>
                      <a:pt x="1" y="73"/>
                      <a:pt x="1" y="126"/>
                      <a:pt x="1" y="180"/>
                    </a:cubicBezTo>
                    <a:cubicBezTo>
                      <a:pt x="28" y="267"/>
                      <a:pt x="55" y="321"/>
                      <a:pt x="108" y="409"/>
                    </a:cubicBezTo>
                    <a:cubicBezTo>
                      <a:pt x="169" y="489"/>
                      <a:pt x="276" y="577"/>
                      <a:pt x="391" y="577"/>
                    </a:cubicBezTo>
                    <a:cubicBezTo>
                      <a:pt x="478" y="577"/>
                      <a:pt x="586" y="489"/>
                      <a:pt x="559" y="409"/>
                    </a:cubicBezTo>
                    <a:cubicBezTo>
                      <a:pt x="559" y="348"/>
                      <a:pt x="559" y="294"/>
                      <a:pt x="505" y="241"/>
                    </a:cubicBezTo>
                    <a:cubicBezTo>
                      <a:pt x="478" y="214"/>
                      <a:pt x="444" y="153"/>
                      <a:pt x="391" y="126"/>
                    </a:cubicBezTo>
                    <a:cubicBezTo>
                      <a:pt x="337" y="99"/>
                      <a:pt x="276" y="46"/>
                      <a:pt x="223" y="12"/>
                    </a:cubicBezTo>
                    <a:cubicBezTo>
                      <a:pt x="187" y="12"/>
                      <a:pt x="148" y="0"/>
                      <a:pt x="11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2" name="Google Shape;2595;p50"/>
              <p:cNvSpPr/>
              <p:nvPr/>
            </p:nvSpPr>
            <p:spPr>
              <a:xfrm rot="10800000">
                <a:off x="684720" y="2007720"/>
                <a:ext cx="58680" cy="30240"/>
              </a:xfrm>
              <a:custGeom>
                <a:avLst/>
                <a:gdLst/>
                <a:ahLst/>
                <a:cxnLst/>
                <a:rect l="l" t="t" r="r" b="b"/>
                <a:pathLst>
                  <a:path w="718" h="374">
                    <a:moveTo>
                      <a:pt x="182" y="1"/>
                    </a:moveTo>
                    <a:cubicBezTo>
                      <a:pt x="61" y="1"/>
                      <a:pt x="1" y="177"/>
                      <a:pt x="106" y="226"/>
                    </a:cubicBezTo>
                    <a:cubicBezTo>
                      <a:pt x="227" y="309"/>
                      <a:pt x="330" y="373"/>
                      <a:pt x="454" y="373"/>
                    </a:cubicBezTo>
                    <a:cubicBezTo>
                      <a:pt x="502" y="373"/>
                      <a:pt x="553" y="363"/>
                      <a:pt x="610" y="341"/>
                    </a:cubicBezTo>
                    <a:cubicBezTo>
                      <a:pt x="718" y="307"/>
                      <a:pt x="718" y="173"/>
                      <a:pt x="610" y="112"/>
                    </a:cubicBezTo>
                    <a:cubicBezTo>
                      <a:pt x="550" y="112"/>
                      <a:pt x="496" y="85"/>
                      <a:pt x="442" y="58"/>
                    </a:cubicBezTo>
                    <a:cubicBezTo>
                      <a:pt x="355" y="32"/>
                      <a:pt x="274" y="32"/>
                      <a:pt x="214" y="5"/>
                    </a:cubicBezTo>
                    <a:cubicBezTo>
                      <a:pt x="203" y="2"/>
                      <a:pt x="192" y="1"/>
                      <a:pt x="18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3" name="Google Shape;2596;p50"/>
              <p:cNvSpPr/>
              <p:nvPr/>
            </p:nvSpPr>
            <p:spPr>
              <a:xfrm rot="10800000">
                <a:off x="1302840" y="946080"/>
                <a:ext cx="57240" cy="2844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349">
                    <a:moveTo>
                      <a:pt x="336" y="0"/>
                    </a:moveTo>
                    <a:cubicBezTo>
                      <a:pt x="282" y="27"/>
                      <a:pt x="222" y="27"/>
                      <a:pt x="195" y="27"/>
                    </a:cubicBezTo>
                    <a:cubicBezTo>
                      <a:pt x="141" y="54"/>
                      <a:pt x="141" y="81"/>
                      <a:pt x="114" y="115"/>
                    </a:cubicBezTo>
                    <a:cubicBezTo>
                      <a:pt x="0" y="195"/>
                      <a:pt x="27" y="310"/>
                      <a:pt x="168" y="336"/>
                    </a:cubicBezTo>
                    <a:cubicBezTo>
                      <a:pt x="186" y="336"/>
                      <a:pt x="192" y="348"/>
                      <a:pt x="210" y="348"/>
                    </a:cubicBezTo>
                    <a:cubicBezTo>
                      <a:pt x="219" y="348"/>
                      <a:pt x="231" y="345"/>
                      <a:pt x="249" y="336"/>
                    </a:cubicBezTo>
                    <a:cubicBezTo>
                      <a:pt x="282" y="336"/>
                      <a:pt x="336" y="336"/>
                      <a:pt x="363" y="310"/>
                    </a:cubicBezTo>
                    <a:cubicBezTo>
                      <a:pt x="450" y="283"/>
                      <a:pt x="504" y="249"/>
                      <a:pt x="585" y="222"/>
                    </a:cubicBezTo>
                    <a:cubicBezTo>
                      <a:pt x="699" y="168"/>
                      <a:pt x="645" y="0"/>
                      <a:pt x="5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4" name="Google Shape;2597;p50"/>
              <p:cNvSpPr/>
              <p:nvPr/>
            </p:nvSpPr>
            <p:spPr>
              <a:xfrm rot="10800000">
                <a:off x="1468800" y="905760"/>
                <a:ext cx="43200" cy="2952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364">
                    <a:moveTo>
                      <a:pt x="282" y="1"/>
                    </a:moveTo>
                    <a:cubicBezTo>
                      <a:pt x="168" y="1"/>
                      <a:pt x="27" y="54"/>
                      <a:pt x="0" y="169"/>
                    </a:cubicBezTo>
                    <a:cubicBezTo>
                      <a:pt x="0" y="276"/>
                      <a:pt x="81" y="364"/>
                      <a:pt x="195" y="364"/>
                    </a:cubicBezTo>
                    <a:cubicBezTo>
                      <a:pt x="222" y="337"/>
                      <a:pt x="249" y="337"/>
                      <a:pt x="282" y="310"/>
                    </a:cubicBezTo>
                    <a:lnTo>
                      <a:pt x="309" y="310"/>
                    </a:lnTo>
                    <a:lnTo>
                      <a:pt x="336" y="276"/>
                    </a:lnTo>
                    <a:lnTo>
                      <a:pt x="390" y="276"/>
                    </a:lnTo>
                    <a:cubicBezTo>
                      <a:pt x="450" y="249"/>
                      <a:pt x="477" y="249"/>
                      <a:pt x="504" y="222"/>
                    </a:cubicBezTo>
                    <a:cubicBezTo>
                      <a:pt x="531" y="196"/>
                      <a:pt x="531" y="142"/>
                      <a:pt x="531" y="81"/>
                    </a:cubicBezTo>
                    <a:cubicBezTo>
                      <a:pt x="477" y="1"/>
                      <a:pt x="363" y="1"/>
                      <a:pt x="2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5" name="Google Shape;2598;p50"/>
              <p:cNvSpPr/>
              <p:nvPr/>
            </p:nvSpPr>
            <p:spPr>
              <a:xfrm rot="10800000">
                <a:off x="1418040" y="988200"/>
                <a:ext cx="27360" cy="37800"/>
              </a:xfrm>
              <a:custGeom>
                <a:avLst/>
                <a:gdLst/>
                <a:ahLst/>
                <a:cxnLst/>
                <a:rect l="l" t="t" r="r" b="b"/>
                <a:pathLst>
                  <a:path w="337" h="464">
                    <a:moveTo>
                      <a:pt x="153" y="0"/>
                    </a:moveTo>
                    <a:cubicBezTo>
                      <a:pt x="138" y="0"/>
                      <a:pt x="123" y="2"/>
                      <a:pt x="108" y="7"/>
                    </a:cubicBezTo>
                    <a:cubicBezTo>
                      <a:pt x="108" y="7"/>
                      <a:pt x="108" y="16"/>
                      <a:pt x="103" y="23"/>
                    </a:cubicBezTo>
                    <a:lnTo>
                      <a:pt x="103" y="23"/>
                    </a:lnTo>
                    <a:cubicBezTo>
                      <a:pt x="97" y="26"/>
                      <a:pt x="91" y="30"/>
                      <a:pt x="86" y="34"/>
                    </a:cubicBezTo>
                    <a:lnTo>
                      <a:pt x="86" y="34"/>
                    </a:lnTo>
                    <a:cubicBezTo>
                      <a:pt x="85" y="34"/>
                      <a:pt x="83" y="34"/>
                      <a:pt x="81" y="34"/>
                    </a:cubicBezTo>
                    <a:cubicBezTo>
                      <a:pt x="81" y="35"/>
                      <a:pt x="81" y="37"/>
                      <a:pt x="81" y="38"/>
                    </a:cubicBezTo>
                    <a:lnTo>
                      <a:pt x="81" y="38"/>
                    </a:lnTo>
                    <a:cubicBezTo>
                      <a:pt x="41" y="70"/>
                      <a:pt x="27" y="117"/>
                      <a:pt x="27" y="175"/>
                    </a:cubicBezTo>
                    <a:cubicBezTo>
                      <a:pt x="0" y="263"/>
                      <a:pt x="27" y="343"/>
                      <a:pt x="54" y="404"/>
                    </a:cubicBezTo>
                    <a:cubicBezTo>
                      <a:pt x="75" y="446"/>
                      <a:pt x="110" y="463"/>
                      <a:pt x="146" y="463"/>
                    </a:cubicBezTo>
                    <a:cubicBezTo>
                      <a:pt x="201" y="463"/>
                      <a:pt x="259" y="423"/>
                      <a:pt x="276" y="370"/>
                    </a:cubicBezTo>
                    <a:cubicBezTo>
                      <a:pt x="309" y="343"/>
                      <a:pt x="309" y="289"/>
                      <a:pt x="309" y="236"/>
                    </a:cubicBezTo>
                    <a:cubicBezTo>
                      <a:pt x="336" y="175"/>
                      <a:pt x="309" y="121"/>
                      <a:pt x="309" y="95"/>
                    </a:cubicBezTo>
                    <a:cubicBezTo>
                      <a:pt x="276" y="68"/>
                      <a:pt x="276" y="34"/>
                      <a:pt x="249" y="34"/>
                    </a:cubicBezTo>
                    <a:cubicBezTo>
                      <a:pt x="276" y="68"/>
                      <a:pt x="276" y="68"/>
                      <a:pt x="276" y="121"/>
                    </a:cubicBezTo>
                    <a:cubicBezTo>
                      <a:pt x="276" y="49"/>
                      <a:pt x="221" y="0"/>
                      <a:pt x="15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6" name="Google Shape;2599;p50"/>
              <p:cNvSpPr/>
              <p:nvPr/>
            </p:nvSpPr>
            <p:spPr>
              <a:xfrm rot="10800000">
                <a:off x="1375200" y="852480"/>
                <a:ext cx="28440" cy="3924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482">
                    <a:moveTo>
                      <a:pt x="54" y="1"/>
                    </a:moveTo>
                    <a:cubicBezTo>
                      <a:pt x="27" y="1"/>
                      <a:pt x="0" y="27"/>
                      <a:pt x="0" y="54"/>
                    </a:cubicBezTo>
                    <a:cubicBezTo>
                      <a:pt x="0" y="115"/>
                      <a:pt x="27" y="169"/>
                      <a:pt x="27" y="195"/>
                    </a:cubicBezTo>
                    <a:cubicBezTo>
                      <a:pt x="54" y="283"/>
                      <a:pt x="54" y="337"/>
                      <a:pt x="81" y="390"/>
                    </a:cubicBezTo>
                    <a:cubicBezTo>
                      <a:pt x="93" y="452"/>
                      <a:pt x="148" y="481"/>
                      <a:pt x="204" y="481"/>
                    </a:cubicBezTo>
                    <a:cubicBezTo>
                      <a:pt x="277" y="481"/>
                      <a:pt x="351" y="431"/>
                      <a:pt x="336" y="337"/>
                    </a:cubicBezTo>
                    <a:cubicBezTo>
                      <a:pt x="336" y="249"/>
                      <a:pt x="276" y="195"/>
                      <a:pt x="222" y="115"/>
                    </a:cubicBezTo>
                    <a:cubicBezTo>
                      <a:pt x="195" y="54"/>
                      <a:pt x="108" y="1"/>
                      <a:pt x="5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7" name="Google Shape;2600;p50"/>
              <p:cNvSpPr/>
              <p:nvPr/>
            </p:nvSpPr>
            <p:spPr>
              <a:xfrm rot="10800000">
                <a:off x="1358280" y="989640"/>
                <a:ext cx="25200" cy="35640"/>
              </a:xfrm>
              <a:custGeom>
                <a:avLst/>
                <a:gdLst/>
                <a:ahLst/>
                <a:cxnLst/>
                <a:rect l="l" t="t" r="r" b="b"/>
                <a:pathLst>
                  <a:path w="310" h="438">
                    <a:moveTo>
                      <a:pt x="229" y="0"/>
                    </a:moveTo>
                    <a:cubicBezTo>
                      <a:pt x="142" y="27"/>
                      <a:pt x="115" y="114"/>
                      <a:pt x="88" y="195"/>
                    </a:cubicBezTo>
                    <a:cubicBezTo>
                      <a:pt x="61" y="256"/>
                      <a:pt x="1" y="363"/>
                      <a:pt x="88" y="424"/>
                    </a:cubicBezTo>
                    <a:cubicBezTo>
                      <a:pt x="108" y="433"/>
                      <a:pt x="125" y="437"/>
                      <a:pt x="141" y="437"/>
                    </a:cubicBezTo>
                    <a:cubicBezTo>
                      <a:pt x="215" y="437"/>
                      <a:pt x="256" y="349"/>
                      <a:pt x="256" y="282"/>
                    </a:cubicBezTo>
                    <a:cubicBezTo>
                      <a:pt x="283" y="256"/>
                      <a:pt x="283" y="195"/>
                      <a:pt x="283" y="168"/>
                    </a:cubicBezTo>
                    <a:cubicBezTo>
                      <a:pt x="283" y="141"/>
                      <a:pt x="310" y="88"/>
                      <a:pt x="283" y="61"/>
                    </a:cubicBezTo>
                    <a:cubicBezTo>
                      <a:pt x="283" y="27"/>
                      <a:pt x="256" y="0"/>
                      <a:pt x="2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8" name="Google Shape;2601;p50"/>
              <p:cNvSpPr/>
              <p:nvPr/>
            </p:nvSpPr>
            <p:spPr>
              <a:xfrm rot="10800000">
                <a:off x="1456920" y="968400"/>
                <a:ext cx="34920" cy="27360"/>
              </a:xfrm>
              <a:custGeom>
                <a:avLst/>
                <a:gdLst/>
                <a:ahLst/>
                <a:cxnLst/>
                <a:rect l="l" t="t" r="r" b="b"/>
                <a:pathLst>
                  <a:path w="427" h="339">
                    <a:moveTo>
                      <a:pt x="167" y="1"/>
                    </a:moveTo>
                    <a:cubicBezTo>
                      <a:pt x="84" y="1"/>
                      <a:pt x="1" y="135"/>
                      <a:pt x="90" y="204"/>
                    </a:cubicBezTo>
                    <a:cubicBezTo>
                      <a:pt x="117" y="231"/>
                      <a:pt x="171" y="257"/>
                      <a:pt x="231" y="284"/>
                    </a:cubicBezTo>
                    <a:cubicBezTo>
                      <a:pt x="258" y="311"/>
                      <a:pt x="312" y="338"/>
                      <a:pt x="372" y="338"/>
                    </a:cubicBezTo>
                    <a:cubicBezTo>
                      <a:pt x="399" y="338"/>
                      <a:pt x="426" y="284"/>
                      <a:pt x="426" y="257"/>
                    </a:cubicBezTo>
                    <a:cubicBezTo>
                      <a:pt x="426" y="227"/>
                      <a:pt x="409" y="204"/>
                      <a:pt x="389" y="179"/>
                    </a:cubicBezTo>
                    <a:lnTo>
                      <a:pt x="389" y="179"/>
                    </a:lnTo>
                    <a:cubicBezTo>
                      <a:pt x="387" y="166"/>
                      <a:pt x="382" y="154"/>
                      <a:pt x="372" y="143"/>
                    </a:cubicBezTo>
                    <a:cubicBezTo>
                      <a:pt x="364" y="140"/>
                      <a:pt x="357" y="136"/>
                      <a:pt x="350" y="132"/>
                    </a:cubicBezTo>
                    <a:lnTo>
                      <a:pt x="350" y="132"/>
                    </a:lnTo>
                    <a:cubicBezTo>
                      <a:pt x="346" y="127"/>
                      <a:pt x="342" y="122"/>
                      <a:pt x="339" y="116"/>
                    </a:cubicBezTo>
                    <a:cubicBezTo>
                      <a:pt x="312" y="89"/>
                      <a:pt x="258" y="36"/>
                      <a:pt x="231" y="36"/>
                    </a:cubicBezTo>
                    <a:cubicBezTo>
                      <a:pt x="212" y="11"/>
                      <a:pt x="190" y="1"/>
                      <a:pt x="16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29" name="Google Shape;2602;p50"/>
              <p:cNvSpPr/>
              <p:nvPr/>
            </p:nvSpPr>
            <p:spPr>
              <a:xfrm rot="10800000">
                <a:off x="1328760" y="881280"/>
                <a:ext cx="36000" cy="23040"/>
              </a:xfrm>
              <a:custGeom>
                <a:avLst/>
                <a:gdLst/>
                <a:ahLst/>
                <a:cxnLst/>
                <a:rect l="l" t="t" r="r" b="b"/>
                <a:pathLst>
                  <a:path w="444" h="284">
                    <a:moveTo>
                      <a:pt x="82" y="0"/>
                    </a:moveTo>
                    <a:cubicBezTo>
                      <a:pt x="62" y="0"/>
                      <a:pt x="43" y="4"/>
                      <a:pt x="27" y="11"/>
                    </a:cubicBezTo>
                    <a:cubicBezTo>
                      <a:pt x="0" y="11"/>
                      <a:pt x="0" y="38"/>
                      <a:pt x="0" y="65"/>
                    </a:cubicBezTo>
                    <a:cubicBezTo>
                      <a:pt x="27" y="126"/>
                      <a:pt x="108" y="153"/>
                      <a:pt x="168" y="206"/>
                    </a:cubicBezTo>
                    <a:cubicBezTo>
                      <a:pt x="231" y="227"/>
                      <a:pt x="277" y="284"/>
                      <a:pt x="335" y="284"/>
                    </a:cubicBezTo>
                    <a:cubicBezTo>
                      <a:pt x="352" y="284"/>
                      <a:pt x="370" y="279"/>
                      <a:pt x="390" y="267"/>
                    </a:cubicBezTo>
                    <a:cubicBezTo>
                      <a:pt x="417" y="267"/>
                      <a:pt x="444" y="206"/>
                      <a:pt x="417" y="179"/>
                    </a:cubicBezTo>
                    <a:cubicBezTo>
                      <a:pt x="417" y="65"/>
                      <a:pt x="336" y="65"/>
                      <a:pt x="249" y="38"/>
                    </a:cubicBezTo>
                    <a:cubicBezTo>
                      <a:pt x="192" y="19"/>
                      <a:pt x="132" y="0"/>
                      <a:pt x="8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0" name="Google Shape;2603;p50"/>
              <p:cNvSpPr/>
              <p:nvPr/>
            </p:nvSpPr>
            <p:spPr>
              <a:xfrm rot="10800000">
                <a:off x="1439280" y="854640"/>
                <a:ext cx="24840" cy="28800"/>
              </a:xfrm>
              <a:custGeom>
                <a:avLst/>
                <a:gdLst/>
                <a:ahLst/>
                <a:cxnLst/>
                <a:rect l="l" t="t" r="r" b="b"/>
                <a:pathLst>
                  <a:path w="305" h="353">
                    <a:moveTo>
                      <a:pt x="142" y="15"/>
                    </a:moveTo>
                    <a:cubicBezTo>
                      <a:pt x="131" y="20"/>
                      <a:pt x="123" y="28"/>
                      <a:pt x="116" y="36"/>
                    </a:cubicBezTo>
                    <a:lnTo>
                      <a:pt x="116" y="36"/>
                    </a:lnTo>
                    <a:cubicBezTo>
                      <a:pt x="117" y="28"/>
                      <a:pt x="123" y="15"/>
                      <a:pt x="142" y="15"/>
                    </a:cubicBezTo>
                    <a:close/>
                    <a:moveTo>
                      <a:pt x="145" y="1"/>
                    </a:moveTo>
                    <a:cubicBezTo>
                      <a:pt x="130" y="1"/>
                      <a:pt x="117" y="19"/>
                      <a:pt x="115" y="37"/>
                    </a:cubicBezTo>
                    <a:lnTo>
                      <a:pt x="115" y="37"/>
                    </a:lnTo>
                    <a:cubicBezTo>
                      <a:pt x="87" y="72"/>
                      <a:pt x="83" y="128"/>
                      <a:pt x="61" y="149"/>
                    </a:cubicBezTo>
                    <a:cubicBezTo>
                      <a:pt x="1" y="237"/>
                      <a:pt x="34" y="351"/>
                      <a:pt x="142" y="351"/>
                    </a:cubicBezTo>
                    <a:cubicBezTo>
                      <a:pt x="147" y="352"/>
                      <a:pt x="153" y="352"/>
                      <a:pt x="158" y="352"/>
                    </a:cubicBezTo>
                    <a:cubicBezTo>
                      <a:pt x="301" y="352"/>
                      <a:pt x="304" y="22"/>
                      <a:pt x="167" y="13"/>
                    </a:cubicBezTo>
                    <a:lnTo>
                      <a:pt x="167" y="13"/>
                    </a:lnTo>
                    <a:cubicBezTo>
                      <a:pt x="160" y="4"/>
                      <a:pt x="152" y="1"/>
                      <a:pt x="1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2031" name="Google Shape;2604;p50"/>
            <p:cNvGrpSpPr/>
            <p:nvPr/>
          </p:nvGrpSpPr>
          <p:grpSpPr>
            <a:xfrm>
              <a:off x="451080" y="190440"/>
              <a:ext cx="951480" cy="698400"/>
              <a:chOff x="451080" y="190440"/>
              <a:chExt cx="951480" cy="698400"/>
            </a:xfrm>
          </p:grpSpPr>
          <p:sp>
            <p:nvSpPr>
              <p:cNvPr id="2032" name="Google Shape;2605;p50"/>
              <p:cNvSpPr/>
              <p:nvPr/>
            </p:nvSpPr>
            <p:spPr>
              <a:xfrm>
                <a:off x="451080" y="190440"/>
                <a:ext cx="657360" cy="453600"/>
              </a:xfrm>
              <a:custGeom>
                <a:avLst/>
                <a:gdLst/>
                <a:ahLst/>
                <a:cxnLst/>
                <a:rect l="l" t="t" r="r" b="b"/>
                <a:pathLst>
                  <a:path w="8428" h="5817">
                    <a:moveTo>
                      <a:pt x="7419" y="0"/>
                    </a:moveTo>
                    <a:cubicBezTo>
                      <a:pt x="6331" y="108"/>
                      <a:pt x="5262" y="222"/>
                      <a:pt x="4174" y="363"/>
                    </a:cubicBezTo>
                    <a:cubicBezTo>
                      <a:pt x="3051" y="531"/>
                      <a:pt x="1848" y="612"/>
                      <a:pt x="786" y="948"/>
                    </a:cubicBezTo>
                    <a:cubicBezTo>
                      <a:pt x="114" y="1149"/>
                      <a:pt x="0" y="1653"/>
                      <a:pt x="195" y="2265"/>
                    </a:cubicBezTo>
                    <a:cubicBezTo>
                      <a:pt x="531" y="3441"/>
                      <a:pt x="921" y="4590"/>
                      <a:pt x="1290" y="5766"/>
                    </a:cubicBezTo>
                    <a:cubicBezTo>
                      <a:pt x="1301" y="5800"/>
                      <a:pt x="1333" y="5816"/>
                      <a:pt x="1365" y="5816"/>
                    </a:cubicBezTo>
                    <a:cubicBezTo>
                      <a:pt x="1414" y="5816"/>
                      <a:pt x="1462" y="5778"/>
                      <a:pt x="1425" y="5712"/>
                    </a:cubicBezTo>
                    <a:cubicBezTo>
                      <a:pt x="1062" y="4536"/>
                      <a:pt x="699" y="3387"/>
                      <a:pt x="336" y="2211"/>
                    </a:cubicBezTo>
                    <a:cubicBezTo>
                      <a:pt x="27" y="1176"/>
                      <a:pt x="921" y="1062"/>
                      <a:pt x="1653" y="921"/>
                    </a:cubicBezTo>
                    <a:cubicBezTo>
                      <a:pt x="2299" y="813"/>
                      <a:pt x="2937" y="726"/>
                      <a:pt x="3582" y="612"/>
                    </a:cubicBezTo>
                    <a:cubicBezTo>
                      <a:pt x="4200" y="531"/>
                      <a:pt x="4846" y="444"/>
                      <a:pt x="5491" y="363"/>
                    </a:cubicBezTo>
                    <a:cubicBezTo>
                      <a:pt x="5662" y="344"/>
                      <a:pt x="6463" y="191"/>
                      <a:pt x="6970" y="191"/>
                    </a:cubicBezTo>
                    <a:cubicBezTo>
                      <a:pt x="7197" y="191"/>
                      <a:pt x="7366" y="222"/>
                      <a:pt x="7393" y="309"/>
                    </a:cubicBezTo>
                    <a:cubicBezTo>
                      <a:pt x="7870" y="1566"/>
                      <a:pt x="8118" y="2883"/>
                      <a:pt x="8259" y="4227"/>
                    </a:cubicBezTo>
                    <a:cubicBezTo>
                      <a:pt x="8259" y="4268"/>
                      <a:pt x="8302" y="4288"/>
                      <a:pt x="8344" y="4288"/>
                    </a:cubicBezTo>
                    <a:cubicBezTo>
                      <a:pt x="8386" y="4288"/>
                      <a:pt x="8428" y="4268"/>
                      <a:pt x="8428" y="4227"/>
                    </a:cubicBezTo>
                    <a:cubicBezTo>
                      <a:pt x="8286" y="2796"/>
                      <a:pt x="7977" y="1398"/>
                      <a:pt x="7507" y="81"/>
                    </a:cubicBezTo>
                    <a:cubicBezTo>
                      <a:pt x="7473" y="27"/>
                      <a:pt x="7446" y="0"/>
                      <a:pt x="74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3" name="Google Shape;2606;p50"/>
              <p:cNvSpPr/>
              <p:nvPr/>
            </p:nvSpPr>
            <p:spPr>
              <a:xfrm>
                <a:off x="556560" y="511200"/>
                <a:ext cx="549000" cy="142200"/>
              </a:xfrm>
              <a:custGeom>
                <a:avLst/>
                <a:gdLst/>
                <a:ahLst/>
                <a:cxnLst/>
                <a:rect l="l" t="t" r="r" b="b"/>
                <a:pathLst>
                  <a:path w="7041" h="1828">
                    <a:moveTo>
                      <a:pt x="6926" y="0"/>
                    </a:moveTo>
                    <a:cubicBezTo>
                      <a:pt x="6920" y="0"/>
                      <a:pt x="6914" y="1"/>
                      <a:pt x="6907" y="3"/>
                    </a:cubicBezTo>
                    <a:cubicBezTo>
                      <a:pt x="4670" y="648"/>
                      <a:pt x="2398" y="1206"/>
                      <a:pt x="106" y="1656"/>
                    </a:cubicBezTo>
                    <a:cubicBezTo>
                      <a:pt x="1" y="1681"/>
                      <a:pt x="39" y="1827"/>
                      <a:pt x="136" y="1827"/>
                    </a:cubicBezTo>
                    <a:cubicBezTo>
                      <a:pt x="144" y="1827"/>
                      <a:pt x="152" y="1826"/>
                      <a:pt x="160" y="1824"/>
                    </a:cubicBezTo>
                    <a:cubicBezTo>
                      <a:pt x="2459" y="1374"/>
                      <a:pt x="4696" y="816"/>
                      <a:pt x="6934" y="171"/>
                    </a:cubicBezTo>
                    <a:cubicBezTo>
                      <a:pt x="7040" y="146"/>
                      <a:pt x="7002" y="0"/>
                      <a:pt x="692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4" name="Google Shape;2607;p50"/>
              <p:cNvSpPr/>
              <p:nvPr/>
            </p:nvSpPr>
            <p:spPr>
              <a:xfrm>
                <a:off x="1083240" y="515880"/>
                <a:ext cx="312840" cy="72360"/>
              </a:xfrm>
              <a:custGeom>
                <a:avLst/>
                <a:gdLst/>
                <a:ahLst/>
                <a:cxnLst/>
                <a:rect l="l" t="t" r="r" b="b"/>
                <a:pathLst>
                  <a:path w="4013" h="930">
                    <a:moveTo>
                      <a:pt x="103" y="0"/>
                    </a:moveTo>
                    <a:cubicBezTo>
                      <a:pt x="14" y="0"/>
                      <a:pt x="1" y="142"/>
                      <a:pt x="105" y="172"/>
                    </a:cubicBezTo>
                    <a:cubicBezTo>
                      <a:pt x="663" y="253"/>
                      <a:pt x="1220" y="307"/>
                      <a:pt x="1812" y="341"/>
                    </a:cubicBezTo>
                    <a:cubicBezTo>
                      <a:pt x="2082" y="341"/>
                      <a:pt x="2463" y="276"/>
                      <a:pt x="2824" y="276"/>
                    </a:cubicBezTo>
                    <a:cubicBezTo>
                      <a:pt x="3288" y="276"/>
                      <a:pt x="3718" y="383"/>
                      <a:pt x="3828" y="871"/>
                    </a:cubicBezTo>
                    <a:cubicBezTo>
                      <a:pt x="3838" y="912"/>
                      <a:pt x="3868" y="930"/>
                      <a:pt x="3901" y="930"/>
                    </a:cubicBezTo>
                    <a:cubicBezTo>
                      <a:pt x="3954" y="930"/>
                      <a:pt x="4013" y="882"/>
                      <a:pt x="3996" y="811"/>
                    </a:cubicBezTo>
                    <a:cubicBezTo>
                      <a:pt x="3882" y="341"/>
                      <a:pt x="3438" y="139"/>
                      <a:pt x="2988" y="112"/>
                    </a:cubicBezTo>
                    <a:cubicBezTo>
                      <a:pt x="2936" y="108"/>
                      <a:pt x="2883" y="107"/>
                      <a:pt x="2830" y="107"/>
                    </a:cubicBezTo>
                    <a:cubicBezTo>
                      <a:pt x="2486" y="107"/>
                      <a:pt x="2126" y="172"/>
                      <a:pt x="1812" y="172"/>
                    </a:cubicBezTo>
                    <a:cubicBezTo>
                      <a:pt x="1254" y="172"/>
                      <a:pt x="689" y="85"/>
                      <a:pt x="132" y="4"/>
                    </a:cubicBezTo>
                    <a:cubicBezTo>
                      <a:pt x="121" y="1"/>
                      <a:pt x="112" y="0"/>
                      <a:pt x="1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5" name="Google Shape;2608;p50"/>
              <p:cNvSpPr/>
              <p:nvPr/>
            </p:nvSpPr>
            <p:spPr>
              <a:xfrm>
                <a:off x="550080" y="584640"/>
                <a:ext cx="852480" cy="304200"/>
              </a:xfrm>
              <a:custGeom>
                <a:avLst/>
                <a:gdLst/>
                <a:ahLst/>
                <a:cxnLst/>
                <a:rect l="l" t="t" r="r" b="b"/>
                <a:pathLst>
                  <a:path w="10928" h="3905">
                    <a:moveTo>
                      <a:pt x="10812" y="1"/>
                    </a:moveTo>
                    <a:cubicBezTo>
                      <a:pt x="10799" y="1"/>
                      <a:pt x="10786" y="5"/>
                      <a:pt x="10773" y="13"/>
                    </a:cubicBezTo>
                    <a:cubicBezTo>
                      <a:pt x="9093" y="1021"/>
                      <a:pt x="7352" y="1942"/>
                      <a:pt x="5592" y="2755"/>
                    </a:cubicBezTo>
                    <a:cubicBezTo>
                      <a:pt x="5141" y="2984"/>
                      <a:pt x="4691" y="3179"/>
                      <a:pt x="4248" y="3373"/>
                    </a:cubicBezTo>
                    <a:cubicBezTo>
                      <a:pt x="3992" y="3454"/>
                      <a:pt x="3744" y="3568"/>
                      <a:pt x="3488" y="3683"/>
                    </a:cubicBezTo>
                    <a:cubicBezTo>
                      <a:pt x="3391" y="3717"/>
                      <a:pt x="3300" y="3732"/>
                      <a:pt x="3217" y="3732"/>
                    </a:cubicBezTo>
                    <a:cubicBezTo>
                      <a:pt x="2822" y="3732"/>
                      <a:pt x="2567" y="3395"/>
                      <a:pt x="2312" y="3118"/>
                    </a:cubicBezTo>
                    <a:cubicBezTo>
                      <a:pt x="1613" y="2312"/>
                      <a:pt x="887" y="1525"/>
                      <a:pt x="155" y="712"/>
                    </a:cubicBezTo>
                    <a:cubicBezTo>
                      <a:pt x="143" y="694"/>
                      <a:pt x="128" y="687"/>
                      <a:pt x="113" y="687"/>
                    </a:cubicBezTo>
                    <a:cubicBezTo>
                      <a:pt x="59" y="687"/>
                      <a:pt x="0" y="779"/>
                      <a:pt x="47" y="826"/>
                    </a:cubicBezTo>
                    <a:cubicBezTo>
                      <a:pt x="800" y="1693"/>
                      <a:pt x="1586" y="2533"/>
                      <a:pt x="2339" y="3400"/>
                    </a:cubicBezTo>
                    <a:cubicBezTo>
                      <a:pt x="2541" y="3595"/>
                      <a:pt x="2816" y="3904"/>
                      <a:pt x="3125" y="3904"/>
                    </a:cubicBezTo>
                    <a:cubicBezTo>
                      <a:pt x="3602" y="3878"/>
                      <a:pt x="4080" y="3622"/>
                      <a:pt x="4523" y="3427"/>
                    </a:cubicBezTo>
                    <a:cubicBezTo>
                      <a:pt x="6707" y="2480"/>
                      <a:pt x="8811" y="1384"/>
                      <a:pt x="10854" y="154"/>
                    </a:cubicBezTo>
                    <a:cubicBezTo>
                      <a:pt x="10927" y="104"/>
                      <a:pt x="10877" y="1"/>
                      <a:pt x="108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6" name="Google Shape;2609;p50"/>
              <p:cNvSpPr/>
              <p:nvPr/>
            </p:nvSpPr>
            <p:spPr>
              <a:xfrm>
                <a:off x="598680" y="642600"/>
                <a:ext cx="218880" cy="218160"/>
              </a:xfrm>
              <a:custGeom>
                <a:avLst/>
                <a:gdLst/>
                <a:ahLst/>
                <a:cxnLst/>
                <a:rect l="l" t="t" r="r" b="b"/>
                <a:pathLst>
                  <a:path w="2812" h="2799">
                    <a:moveTo>
                      <a:pt x="123" y="1"/>
                    </a:moveTo>
                    <a:cubicBezTo>
                      <a:pt x="57" y="1"/>
                      <a:pt x="1" y="97"/>
                      <a:pt x="70" y="139"/>
                    </a:cubicBezTo>
                    <a:cubicBezTo>
                      <a:pt x="486" y="475"/>
                      <a:pt x="910" y="811"/>
                      <a:pt x="1326" y="1120"/>
                    </a:cubicBezTo>
                    <a:cubicBezTo>
                      <a:pt x="1830" y="1537"/>
                      <a:pt x="2643" y="1960"/>
                      <a:pt x="2617" y="2713"/>
                    </a:cubicBezTo>
                    <a:cubicBezTo>
                      <a:pt x="2617" y="2770"/>
                      <a:pt x="2659" y="2799"/>
                      <a:pt x="2701" y="2799"/>
                    </a:cubicBezTo>
                    <a:cubicBezTo>
                      <a:pt x="2743" y="2799"/>
                      <a:pt x="2785" y="2770"/>
                      <a:pt x="2785" y="2713"/>
                    </a:cubicBezTo>
                    <a:cubicBezTo>
                      <a:pt x="2811" y="2128"/>
                      <a:pt x="2502" y="1846"/>
                      <a:pt x="2052" y="1510"/>
                    </a:cubicBezTo>
                    <a:cubicBezTo>
                      <a:pt x="1440" y="1006"/>
                      <a:pt x="822" y="502"/>
                      <a:pt x="177" y="25"/>
                    </a:cubicBezTo>
                    <a:cubicBezTo>
                      <a:pt x="160" y="8"/>
                      <a:pt x="141" y="1"/>
                      <a:pt x="1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7" name="Google Shape;2610;p50"/>
              <p:cNvSpPr/>
              <p:nvPr/>
            </p:nvSpPr>
            <p:spPr>
              <a:xfrm>
                <a:off x="785880" y="567360"/>
                <a:ext cx="526680" cy="263880"/>
              </a:xfrm>
              <a:custGeom>
                <a:avLst/>
                <a:gdLst/>
                <a:ahLst/>
                <a:cxnLst/>
                <a:rect l="l" t="t" r="r" b="b"/>
                <a:pathLst>
                  <a:path w="6755" h="3387">
                    <a:moveTo>
                      <a:pt x="6643" y="1"/>
                    </a:moveTo>
                    <a:cubicBezTo>
                      <a:pt x="6630" y="1"/>
                      <a:pt x="6616" y="5"/>
                      <a:pt x="6602" y="16"/>
                    </a:cubicBezTo>
                    <a:cubicBezTo>
                      <a:pt x="4525" y="1272"/>
                      <a:pt x="2341" y="2334"/>
                      <a:pt x="76" y="3208"/>
                    </a:cubicBezTo>
                    <a:cubicBezTo>
                      <a:pt x="1" y="3254"/>
                      <a:pt x="16" y="3386"/>
                      <a:pt x="91" y="3386"/>
                    </a:cubicBezTo>
                    <a:cubicBezTo>
                      <a:pt x="102" y="3386"/>
                      <a:pt x="116" y="3383"/>
                      <a:pt x="130" y="3376"/>
                    </a:cubicBezTo>
                    <a:cubicBezTo>
                      <a:pt x="2402" y="2502"/>
                      <a:pt x="4613" y="1413"/>
                      <a:pt x="6683" y="150"/>
                    </a:cubicBezTo>
                    <a:cubicBezTo>
                      <a:pt x="6755" y="105"/>
                      <a:pt x="6707" y="1"/>
                      <a:pt x="66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8" name="Google Shape;2611;p50"/>
              <p:cNvSpPr/>
              <p:nvPr/>
            </p:nvSpPr>
            <p:spPr>
              <a:xfrm>
                <a:off x="690480" y="671400"/>
                <a:ext cx="121680" cy="92880"/>
              </a:xfrm>
              <a:custGeom>
                <a:avLst/>
                <a:gdLst/>
                <a:ahLst/>
                <a:cxnLst/>
                <a:rect l="l" t="t" r="r" b="b"/>
                <a:pathLst>
                  <a:path w="1564" h="1196">
                    <a:moveTo>
                      <a:pt x="103" y="1"/>
                    </a:moveTo>
                    <a:cubicBezTo>
                      <a:pt x="43" y="1"/>
                      <a:pt x="1" y="117"/>
                      <a:pt x="71" y="160"/>
                    </a:cubicBezTo>
                    <a:cubicBezTo>
                      <a:pt x="514" y="496"/>
                      <a:pt x="964" y="866"/>
                      <a:pt x="1415" y="1168"/>
                    </a:cubicBezTo>
                    <a:cubicBezTo>
                      <a:pt x="1433" y="1187"/>
                      <a:pt x="1451" y="1196"/>
                      <a:pt x="1467" y="1196"/>
                    </a:cubicBezTo>
                    <a:cubicBezTo>
                      <a:pt x="1526" y="1196"/>
                      <a:pt x="1563" y="1096"/>
                      <a:pt x="1495" y="1034"/>
                    </a:cubicBezTo>
                    <a:cubicBezTo>
                      <a:pt x="1045" y="698"/>
                      <a:pt x="628" y="362"/>
                      <a:pt x="151" y="26"/>
                    </a:cubicBezTo>
                    <a:cubicBezTo>
                      <a:pt x="135" y="8"/>
                      <a:pt x="119" y="1"/>
                      <a:pt x="10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39" name="Google Shape;2612;p50"/>
              <p:cNvSpPr/>
              <p:nvPr/>
            </p:nvSpPr>
            <p:spPr>
              <a:xfrm>
                <a:off x="690120" y="561600"/>
                <a:ext cx="391320" cy="122400"/>
              </a:xfrm>
              <a:custGeom>
                <a:avLst/>
                <a:gdLst/>
                <a:ahLst/>
                <a:cxnLst/>
                <a:rect l="l" t="t" r="r" b="b"/>
                <a:pathLst>
                  <a:path w="5021" h="1575">
                    <a:moveTo>
                      <a:pt x="4906" y="0"/>
                    </a:moveTo>
                    <a:cubicBezTo>
                      <a:pt x="4900" y="0"/>
                      <a:pt x="4894" y="1"/>
                      <a:pt x="4887" y="3"/>
                    </a:cubicBezTo>
                    <a:cubicBezTo>
                      <a:pt x="3268" y="453"/>
                      <a:pt x="1695" y="931"/>
                      <a:pt x="102" y="1401"/>
                    </a:cubicBezTo>
                    <a:cubicBezTo>
                      <a:pt x="0" y="1455"/>
                      <a:pt x="33" y="1574"/>
                      <a:pt x="123" y="1574"/>
                    </a:cubicBezTo>
                    <a:cubicBezTo>
                      <a:pt x="133" y="1574"/>
                      <a:pt x="144" y="1573"/>
                      <a:pt x="156" y="1569"/>
                    </a:cubicBezTo>
                    <a:cubicBezTo>
                      <a:pt x="1722" y="1065"/>
                      <a:pt x="3322" y="595"/>
                      <a:pt x="4914" y="171"/>
                    </a:cubicBezTo>
                    <a:cubicBezTo>
                      <a:pt x="5020" y="146"/>
                      <a:pt x="4982" y="0"/>
                      <a:pt x="49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0" name="Google Shape;2613;p50"/>
              <p:cNvSpPr/>
              <p:nvPr/>
            </p:nvSpPr>
            <p:spPr>
              <a:xfrm>
                <a:off x="740160" y="571680"/>
                <a:ext cx="357840" cy="154080"/>
              </a:xfrm>
              <a:custGeom>
                <a:avLst/>
                <a:gdLst/>
                <a:ahLst/>
                <a:cxnLst/>
                <a:rect l="l" t="t" r="r" b="b"/>
                <a:pathLst>
                  <a:path w="4593" h="1978">
                    <a:moveTo>
                      <a:pt x="4504" y="1"/>
                    </a:moveTo>
                    <a:cubicBezTo>
                      <a:pt x="4494" y="1"/>
                      <a:pt x="4484" y="4"/>
                      <a:pt x="4473" y="11"/>
                    </a:cubicBezTo>
                    <a:cubicBezTo>
                      <a:pt x="2988" y="542"/>
                      <a:pt x="1529" y="1160"/>
                      <a:pt x="105" y="1806"/>
                    </a:cubicBezTo>
                    <a:cubicBezTo>
                      <a:pt x="0" y="1855"/>
                      <a:pt x="87" y="1977"/>
                      <a:pt x="164" y="1977"/>
                    </a:cubicBezTo>
                    <a:cubicBezTo>
                      <a:pt x="171" y="1977"/>
                      <a:pt x="178" y="1976"/>
                      <a:pt x="185" y="1974"/>
                    </a:cubicBezTo>
                    <a:cubicBezTo>
                      <a:pt x="1617" y="1302"/>
                      <a:pt x="3041" y="710"/>
                      <a:pt x="4500" y="152"/>
                    </a:cubicBezTo>
                    <a:cubicBezTo>
                      <a:pt x="4593" y="129"/>
                      <a:pt x="4565" y="1"/>
                      <a:pt x="45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1" name="Google Shape;2614;p50"/>
              <p:cNvSpPr/>
              <p:nvPr/>
            </p:nvSpPr>
            <p:spPr>
              <a:xfrm>
                <a:off x="777960" y="571680"/>
                <a:ext cx="325080" cy="172080"/>
              </a:xfrm>
              <a:custGeom>
                <a:avLst/>
                <a:gdLst/>
                <a:ahLst/>
                <a:cxnLst/>
                <a:rect l="l" t="t" r="r" b="b"/>
                <a:pathLst>
                  <a:path w="4172" h="2208">
                    <a:moveTo>
                      <a:pt x="4056" y="1"/>
                    </a:moveTo>
                    <a:cubicBezTo>
                      <a:pt x="4043" y="1"/>
                      <a:pt x="4031" y="5"/>
                      <a:pt x="4018" y="13"/>
                    </a:cubicBezTo>
                    <a:cubicBezTo>
                      <a:pt x="2754" y="826"/>
                      <a:pt x="1471" y="1498"/>
                      <a:pt x="93" y="2029"/>
                    </a:cubicBezTo>
                    <a:cubicBezTo>
                      <a:pt x="0" y="2076"/>
                      <a:pt x="28" y="2208"/>
                      <a:pt x="93" y="2208"/>
                    </a:cubicBezTo>
                    <a:cubicBezTo>
                      <a:pt x="104" y="2208"/>
                      <a:pt x="115" y="2205"/>
                      <a:pt x="127" y="2197"/>
                    </a:cubicBezTo>
                    <a:cubicBezTo>
                      <a:pt x="1524" y="1640"/>
                      <a:pt x="2842" y="968"/>
                      <a:pt x="4098" y="181"/>
                    </a:cubicBezTo>
                    <a:cubicBezTo>
                      <a:pt x="4172" y="108"/>
                      <a:pt x="4122" y="1"/>
                      <a:pt x="40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2" name="Google Shape;2615;p50"/>
              <p:cNvSpPr/>
              <p:nvPr/>
            </p:nvSpPr>
            <p:spPr>
              <a:xfrm>
                <a:off x="795240" y="573840"/>
                <a:ext cx="360000" cy="189360"/>
              </a:xfrm>
              <a:custGeom>
                <a:avLst/>
                <a:gdLst/>
                <a:ahLst/>
                <a:cxnLst/>
                <a:rect l="l" t="t" r="r" b="b"/>
                <a:pathLst>
                  <a:path w="4619" h="2433">
                    <a:moveTo>
                      <a:pt x="4489" y="0"/>
                    </a:moveTo>
                    <a:cubicBezTo>
                      <a:pt x="4474" y="0"/>
                      <a:pt x="4458" y="4"/>
                      <a:pt x="4441" y="12"/>
                    </a:cubicBezTo>
                    <a:cubicBezTo>
                      <a:pt x="2983" y="738"/>
                      <a:pt x="1524" y="1497"/>
                      <a:pt x="73" y="2284"/>
                    </a:cubicBezTo>
                    <a:cubicBezTo>
                      <a:pt x="0" y="2328"/>
                      <a:pt x="48" y="2433"/>
                      <a:pt x="112" y="2433"/>
                    </a:cubicBezTo>
                    <a:cubicBezTo>
                      <a:pt x="126" y="2433"/>
                      <a:pt x="140" y="2428"/>
                      <a:pt x="153" y="2418"/>
                    </a:cubicBezTo>
                    <a:cubicBezTo>
                      <a:pt x="1612" y="1638"/>
                      <a:pt x="3063" y="879"/>
                      <a:pt x="4522" y="153"/>
                    </a:cubicBezTo>
                    <a:cubicBezTo>
                      <a:pt x="4618" y="108"/>
                      <a:pt x="4571" y="0"/>
                      <a:pt x="44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3" name="Google Shape;2616;p50"/>
              <p:cNvSpPr/>
              <p:nvPr/>
            </p:nvSpPr>
            <p:spPr>
              <a:xfrm>
                <a:off x="733680" y="654480"/>
                <a:ext cx="122400" cy="71640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924">
                    <a:moveTo>
                      <a:pt x="118" y="0"/>
                    </a:moveTo>
                    <a:cubicBezTo>
                      <a:pt x="51" y="0"/>
                      <a:pt x="1" y="108"/>
                      <a:pt x="74" y="153"/>
                    </a:cubicBezTo>
                    <a:cubicBezTo>
                      <a:pt x="491" y="489"/>
                      <a:pt x="941" y="745"/>
                      <a:pt x="1445" y="913"/>
                    </a:cubicBezTo>
                    <a:cubicBezTo>
                      <a:pt x="1457" y="920"/>
                      <a:pt x="1469" y="923"/>
                      <a:pt x="1479" y="923"/>
                    </a:cubicBezTo>
                    <a:cubicBezTo>
                      <a:pt x="1544" y="923"/>
                      <a:pt x="1571" y="795"/>
                      <a:pt x="1472" y="772"/>
                    </a:cubicBezTo>
                    <a:cubicBezTo>
                      <a:pt x="995" y="577"/>
                      <a:pt x="578" y="321"/>
                      <a:pt x="155" y="12"/>
                    </a:cubicBezTo>
                    <a:cubicBezTo>
                      <a:pt x="142" y="4"/>
                      <a:pt x="130" y="0"/>
                      <a:pt x="1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4" name="Google Shape;2617;p50"/>
              <p:cNvSpPr/>
              <p:nvPr/>
            </p:nvSpPr>
            <p:spPr>
              <a:xfrm>
                <a:off x="793440" y="635040"/>
                <a:ext cx="119880" cy="68760"/>
              </a:xfrm>
              <a:custGeom>
                <a:avLst/>
                <a:gdLst/>
                <a:ahLst/>
                <a:cxnLst/>
                <a:rect l="l" t="t" r="r" b="b"/>
                <a:pathLst>
                  <a:path w="1541" h="886">
                    <a:moveTo>
                      <a:pt x="122" y="1"/>
                    </a:moveTo>
                    <a:cubicBezTo>
                      <a:pt x="40" y="1"/>
                      <a:pt x="1" y="106"/>
                      <a:pt x="96" y="157"/>
                    </a:cubicBezTo>
                    <a:cubicBezTo>
                      <a:pt x="485" y="432"/>
                      <a:pt x="936" y="661"/>
                      <a:pt x="1379" y="882"/>
                    </a:cubicBezTo>
                    <a:cubicBezTo>
                      <a:pt x="1387" y="885"/>
                      <a:pt x="1394" y="886"/>
                      <a:pt x="1401" y="886"/>
                    </a:cubicBezTo>
                    <a:cubicBezTo>
                      <a:pt x="1479" y="886"/>
                      <a:pt x="1540" y="764"/>
                      <a:pt x="1467" y="714"/>
                    </a:cubicBezTo>
                    <a:cubicBezTo>
                      <a:pt x="1016" y="519"/>
                      <a:pt x="566" y="264"/>
                      <a:pt x="176" y="15"/>
                    </a:cubicBezTo>
                    <a:cubicBezTo>
                      <a:pt x="157" y="5"/>
                      <a:pt x="138" y="1"/>
                      <a:pt x="1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5" name="Google Shape;2618;p50"/>
              <p:cNvSpPr/>
              <p:nvPr/>
            </p:nvSpPr>
            <p:spPr>
              <a:xfrm>
                <a:off x="869400" y="617400"/>
                <a:ext cx="104760" cy="58680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756">
                    <a:moveTo>
                      <a:pt x="116" y="1"/>
                    </a:moveTo>
                    <a:cubicBezTo>
                      <a:pt x="47" y="1"/>
                      <a:pt x="0" y="109"/>
                      <a:pt x="68" y="154"/>
                    </a:cubicBezTo>
                    <a:cubicBezTo>
                      <a:pt x="431" y="409"/>
                      <a:pt x="828" y="604"/>
                      <a:pt x="1217" y="745"/>
                    </a:cubicBezTo>
                    <a:cubicBezTo>
                      <a:pt x="1233" y="753"/>
                      <a:pt x="1247" y="756"/>
                      <a:pt x="1259" y="756"/>
                    </a:cubicBezTo>
                    <a:cubicBezTo>
                      <a:pt x="1337" y="756"/>
                      <a:pt x="1347" y="624"/>
                      <a:pt x="1271" y="577"/>
                    </a:cubicBezTo>
                    <a:cubicBezTo>
                      <a:pt x="881" y="436"/>
                      <a:pt x="518" y="241"/>
                      <a:pt x="156" y="13"/>
                    </a:cubicBezTo>
                    <a:cubicBezTo>
                      <a:pt x="142" y="5"/>
                      <a:pt x="129" y="1"/>
                      <a:pt x="11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6" name="Google Shape;2619;p50"/>
              <p:cNvSpPr/>
              <p:nvPr/>
            </p:nvSpPr>
            <p:spPr>
              <a:xfrm>
                <a:off x="928080" y="602640"/>
                <a:ext cx="90000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633">
                    <a:moveTo>
                      <a:pt x="158" y="1"/>
                    </a:moveTo>
                    <a:cubicBezTo>
                      <a:pt x="64" y="1"/>
                      <a:pt x="0" y="121"/>
                      <a:pt x="105" y="145"/>
                    </a:cubicBezTo>
                    <a:cubicBezTo>
                      <a:pt x="387" y="313"/>
                      <a:pt x="689" y="454"/>
                      <a:pt x="998" y="622"/>
                    </a:cubicBezTo>
                    <a:cubicBezTo>
                      <a:pt x="1010" y="630"/>
                      <a:pt x="1022" y="633"/>
                      <a:pt x="1033" y="633"/>
                    </a:cubicBezTo>
                    <a:cubicBezTo>
                      <a:pt x="1105" y="633"/>
                      <a:pt x="1155" y="504"/>
                      <a:pt x="1086" y="481"/>
                    </a:cubicBezTo>
                    <a:cubicBezTo>
                      <a:pt x="777" y="313"/>
                      <a:pt x="467" y="172"/>
                      <a:pt x="185" y="4"/>
                    </a:cubicBezTo>
                    <a:cubicBezTo>
                      <a:pt x="176" y="2"/>
                      <a:pt x="167" y="1"/>
                      <a:pt x="15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7" name="Google Shape;2620;p50"/>
              <p:cNvSpPr/>
              <p:nvPr/>
            </p:nvSpPr>
            <p:spPr>
              <a:xfrm>
                <a:off x="967320" y="581400"/>
                <a:ext cx="94320" cy="44640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575">
                    <a:moveTo>
                      <a:pt x="130" y="0"/>
                    </a:moveTo>
                    <a:cubicBezTo>
                      <a:pt x="41" y="0"/>
                      <a:pt x="1" y="142"/>
                      <a:pt x="105" y="173"/>
                    </a:cubicBezTo>
                    <a:cubicBezTo>
                      <a:pt x="441" y="253"/>
                      <a:pt x="750" y="394"/>
                      <a:pt x="1059" y="562"/>
                    </a:cubicBezTo>
                    <a:cubicBezTo>
                      <a:pt x="1071" y="571"/>
                      <a:pt x="1084" y="574"/>
                      <a:pt x="1096" y="574"/>
                    </a:cubicBezTo>
                    <a:cubicBezTo>
                      <a:pt x="1162" y="574"/>
                      <a:pt x="1213" y="467"/>
                      <a:pt x="1139" y="421"/>
                    </a:cubicBezTo>
                    <a:cubicBezTo>
                      <a:pt x="830" y="253"/>
                      <a:pt x="494" y="112"/>
                      <a:pt x="158" y="5"/>
                    </a:cubicBezTo>
                    <a:cubicBezTo>
                      <a:pt x="149" y="2"/>
                      <a:pt x="139" y="0"/>
                      <a:pt x="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8" name="Google Shape;2621;p50"/>
              <p:cNvSpPr/>
              <p:nvPr/>
            </p:nvSpPr>
            <p:spPr>
              <a:xfrm>
                <a:off x="1030680" y="574560"/>
                <a:ext cx="68400" cy="35280"/>
              </a:xfrm>
              <a:custGeom>
                <a:avLst/>
                <a:gdLst/>
                <a:ahLst/>
                <a:cxnLst/>
                <a:rect l="l" t="t" r="r" b="b"/>
                <a:pathLst>
                  <a:path w="880" h="458">
                    <a:moveTo>
                      <a:pt x="107" y="1"/>
                    </a:moveTo>
                    <a:cubicBezTo>
                      <a:pt x="17" y="1"/>
                      <a:pt x="1" y="123"/>
                      <a:pt x="81" y="172"/>
                    </a:cubicBezTo>
                    <a:cubicBezTo>
                      <a:pt x="303" y="260"/>
                      <a:pt x="524" y="340"/>
                      <a:pt x="753" y="454"/>
                    </a:cubicBezTo>
                    <a:cubicBezTo>
                      <a:pt x="759" y="456"/>
                      <a:pt x="765" y="457"/>
                      <a:pt x="770" y="457"/>
                    </a:cubicBezTo>
                    <a:cubicBezTo>
                      <a:pt x="841" y="457"/>
                      <a:pt x="879" y="311"/>
                      <a:pt x="780" y="286"/>
                    </a:cubicBezTo>
                    <a:cubicBezTo>
                      <a:pt x="585" y="172"/>
                      <a:pt x="356" y="92"/>
                      <a:pt x="135" y="4"/>
                    </a:cubicBezTo>
                    <a:cubicBezTo>
                      <a:pt x="125" y="2"/>
                      <a:pt x="116" y="1"/>
                      <a:pt x="1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49" name="Google Shape;2622;p50"/>
              <p:cNvSpPr/>
              <p:nvPr/>
            </p:nvSpPr>
            <p:spPr>
              <a:xfrm>
                <a:off x="1072080" y="561240"/>
                <a:ext cx="78840" cy="3132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07">
                    <a:moveTo>
                      <a:pt x="111" y="1"/>
                    </a:moveTo>
                    <a:cubicBezTo>
                      <a:pt x="42" y="1"/>
                      <a:pt x="0" y="121"/>
                      <a:pt x="105" y="145"/>
                    </a:cubicBezTo>
                    <a:cubicBezTo>
                      <a:pt x="353" y="226"/>
                      <a:pt x="636" y="313"/>
                      <a:pt x="891" y="394"/>
                    </a:cubicBezTo>
                    <a:cubicBezTo>
                      <a:pt x="907" y="403"/>
                      <a:pt x="921" y="407"/>
                      <a:pt x="934" y="407"/>
                    </a:cubicBezTo>
                    <a:cubicBezTo>
                      <a:pt x="1004" y="407"/>
                      <a:pt x="1013" y="282"/>
                      <a:pt x="945" y="260"/>
                    </a:cubicBezTo>
                    <a:cubicBezTo>
                      <a:pt x="662" y="172"/>
                      <a:pt x="414" y="92"/>
                      <a:pt x="131" y="4"/>
                    </a:cubicBezTo>
                    <a:cubicBezTo>
                      <a:pt x="125" y="2"/>
                      <a:pt x="118" y="1"/>
                      <a:pt x="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0" name="Google Shape;2623;p50"/>
              <p:cNvSpPr/>
              <p:nvPr/>
            </p:nvSpPr>
            <p:spPr>
              <a:xfrm>
                <a:off x="1126080" y="550800"/>
                <a:ext cx="78480" cy="19440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56">
                    <a:moveTo>
                      <a:pt x="115" y="0"/>
                    </a:moveTo>
                    <a:cubicBezTo>
                      <a:pt x="0" y="0"/>
                      <a:pt x="0" y="168"/>
                      <a:pt x="115" y="168"/>
                    </a:cubicBezTo>
                    <a:cubicBezTo>
                      <a:pt x="370" y="195"/>
                      <a:pt x="645" y="229"/>
                      <a:pt x="901" y="255"/>
                    </a:cubicBezTo>
                    <a:cubicBezTo>
                      <a:pt x="1008" y="255"/>
                      <a:pt x="1008" y="87"/>
                      <a:pt x="901" y="87"/>
                    </a:cubicBezTo>
                    <a:cubicBezTo>
                      <a:pt x="645" y="61"/>
                      <a:pt x="370" y="27"/>
                      <a:pt x="1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1" name="Google Shape;2624;p50"/>
              <p:cNvSpPr/>
              <p:nvPr/>
            </p:nvSpPr>
            <p:spPr>
              <a:xfrm>
                <a:off x="1114200" y="555480"/>
                <a:ext cx="23760" cy="18360"/>
              </a:xfrm>
              <a:custGeom>
                <a:avLst/>
                <a:gdLst/>
                <a:ahLst/>
                <a:cxnLst/>
                <a:rect l="l" t="t" r="r" b="b"/>
                <a:pathLst>
                  <a:path w="309" h="238">
                    <a:moveTo>
                      <a:pt x="186" y="1"/>
                    </a:moveTo>
                    <a:cubicBezTo>
                      <a:pt x="166" y="1"/>
                      <a:pt x="145" y="9"/>
                      <a:pt x="125" y="28"/>
                    </a:cubicBezTo>
                    <a:cubicBezTo>
                      <a:pt x="125" y="55"/>
                      <a:pt x="99" y="82"/>
                      <a:pt x="72" y="82"/>
                    </a:cubicBezTo>
                    <a:cubicBezTo>
                      <a:pt x="1" y="153"/>
                      <a:pt x="81" y="238"/>
                      <a:pt x="146" y="238"/>
                    </a:cubicBezTo>
                    <a:cubicBezTo>
                      <a:pt x="161" y="238"/>
                      <a:pt x="175" y="233"/>
                      <a:pt x="186" y="223"/>
                    </a:cubicBezTo>
                    <a:cubicBezTo>
                      <a:pt x="213" y="196"/>
                      <a:pt x="240" y="170"/>
                      <a:pt x="267" y="136"/>
                    </a:cubicBezTo>
                    <a:cubicBezTo>
                      <a:pt x="308" y="94"/>
                      <a:pt x="253" y="1"/>
                      <a:pt x="18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2" name="Google Shape;2625;p50"/>
              <p:cNvSpPr/>
              <p:nvPr/>
            </p:nvSpPr>
            <p:spPr>
              <a:xfrm>
                <a:off x="1069200" y="549720"/>
                <a:ext cx="51120" cy="24840"/>
              </a:xfrm>
              <a:custGeom>
                <a:avLst/>
                <a:gdLst/>
                <a:ahLst/>
                <a:cxnLst/>
                <a:rect l="l" t="t" r="r" b="b"/>
                <a:pathLst>
                  <a:path w="658" h="321">
                    <a:moveTo>
                      <a:pt x="511" y="1"/>
                    </a:moveTo>
                    <a:cubicBezTo>
                      <a:pt x="500" y="1"/>
                      <a:pt x="489" y="4"/>
                      <a:pt x="478" y="11"/>
                    </a:cubicBezTo>
                    <a:cubicBezTo>
                      <a:pt x="363" y="98"/>
                      <a:pt x="222" y="125"/>
                      <a:pt x="88" y="152"/>
                    </a:cubicBezTo>
                    <a:cubicBezTo>
                      <a:pt x="0" y="152"/>
                      <a:pt x="0" y="320"/>
                      <a:pt x="88" y="320"/>
                    </a:cubicBezTo>
                    <a:cubicBezTo>
                      <a:pt x="256" y="293"/>
                      <a:pt x="424" y="266"/>
                      <a:pt x="558" y="179"/>
                    </a:cubicBezTo>
                    <a:cubicBezTo>
                      <a:pt x="657" y="133"/>
                      <a:pt x="585" y="1"/>
                      <a:pt x="5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3" name="Google Shape;2626;p50"/>
              <p:cNvSpPr/>
              <p:nvPr/>
            </p:nvSpPr>
            <p:spPr>
              <a:xfrm>
                <a:off x="1134000" y="568080"/>
                <a:ext cx="32760" cy="18000"/>
              </a:xfrm>
              <a:custGeom>
                <a:avLst/>
                <a:gdLst/>
                <a:ahLst/>
                <a:cxnLst/>
                <a:rect l="l" t="t" r="r" b="b"/>
                <a:pathLst>
                  <a:path w="425" h="237">
                    <a:moveTo>
                      <a:pt x="315" y="0"/>
                    </a:moveTo>
                    <a:cubicBezTo>
                      <a:pt x="308" y="0"/>
                      <a:pt x="301" y="1"/>
                      <a:pt x="294" y="5"/>
                    </a:cubicBezTo>
                    <a:cubicBezTo>
                      <a:pt x="206" y="31"/>
                      <a:pt x="153" y="58"/>
                      <a:pt x="99" y="85"/>
                    </a:cubicBezTo>
                    <a:cubicBezTo>
                      <a:pt x="0" y="108"/>
                      <a:pt x="27" y="237"/>
                      <a:pt x="110" y="237"/>
                    </a:cubicBezTo>
                    <a:cubicBezTo>
                      <a:pt x="123" y="237"/>
                      <a:pt x="137" y="234"/>
                      <a:pt x="153" y="226"/>
                    </a:cubicBezTo>
                    <a:cubicBezTo>
                      <a:pt x="206" y="226"/>
                      <a:pt x="267" y="199"/>
                      <a:pt x="321" y="173"/>
                    </a:cubicBezTo>
                    <a:cubicBezTo>
                      <a:pt x="425" y="142"/>
                      <a:pt x="384" y="0"/>
                      <a:pt x="3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4" name="Google Shape;2627;p50"/>
              <p:cNvSpPr/>
              <p:nvPr/>
            </p:nvSpPr>
            <p:spPr>
              <a:xfrm>
                <a:off x="995400" y="613080"/>
                <a:ext cx="118800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526" h="856">
                    <a:moveTo>
                      <a:pt x="1408" y="0"/>
                    </a:moveTo>
                    <a:cubicBezTo>
                      <a:pt x="1396" y="0"/>
                      <a:pt x="1383" y="4"/>
                      <a:pt x="1371" y="12"/>
                    </a:cubicBezTo>
                    <a:cubicBezTo>
                      <a:pt x="947" y="234"/>
                      <a:pt x="531" y="462"/>
                      <a:pt x="81" y="684"/>
                    </a:cubicBezTo>
                    <a:cubicBezTo>
                      <a:pt x="1" y="733"/>
                      <a:pt x="67" y="856"/>
                      <a:pt x="140" y="856"/>
                    </a:cubicBezTo>
                    <a:cubicBezTo>
                      <a:pt x="147" y="856"/>
                      <a:pt x="154" y="855"/>
                      <a:pt x="161" y="852"/>
                    </a:cubicBezTo>
                    <a:cubicBezTo>
                      <a:pt x="611" y="630"/>
                      <a:pt x="1035" y="375"/>
                      <a:pt x="1452" y="153"/>
                    </a:cubicBezTo>
                    <a:cubicBezTo>
                      <a:pt x="1525" y="108"/>
                      <a:pt x="1474" y="0"/>
                      <a:pt x="14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5" name="Google Shape;2628;p50"/>
              <p:cNvSpPr/>
              <p:nvPr/>
            </p:nvSpPr>
            <p:spPr>
              <a:xfrm>
                <a:off x="988920" y="622800"/>
                <a:ext cx="177840" cy="84960"/>
              </a:xfrm>
              <a:custGeom>
                <a:avLst/>
                <a:gdLst/>
                <a:ahLst/>
                <a:cxnLst/>
                <a:rect l="l" t="t" r="r" b="b"/>
                <a:pathLst>
                  <a:path w="2286" h="1094">
                    <a:moveTo>
                      <a:pt x="2170" y="1"/>
                    </a:moveTo>
                    <a:cubicBezTo>
                      <a:pt x="2165" y="1"/>
                      <a:pt x="2159" y="1"/>
                      <a:pt x="2153" y="3"/>
                    </a:cubicBezTo>
                    <a:cubicBezTo>
                      <a:pt x="1871" y="111"/>
                      <a:pt x="1649" y="225"/>
                      <a:pt x="1393" y="366"/>
                    </a:cubicBezTo>
                    <a:cubicBezTo>
                      <a:pt x="1286" y="447"/>
                      <a:pt x="1172" y="507"/>
                      <a:pt x="1057" y="588"/>
                    </a:cubicBezTo>
                    <a:cubicBezTo>
                      <a:pt x="1004" y="649"/>
                      <a:pt x="916" y="702"/>
                      <a:pt x="862" y="756"/>
                    </a:cubicBezTo>
                    <a:cubicBezTo>
                      <a:pt x="798" y="821"/>
                      <a:pt x="729" y="853"/>
                      <a:pt x="656" y="853"/>
                    </a:cubicBezTo>
                    <a:cubicBezTo>
                      <a:pt x="540" y="853"/>
                      <a:pt x="414" y="772"/>
                      <a:pt x="278" y="615"/>
                    </a:cubicBezTo>
                    <a:cubicBezTo>
                      <a:pt x="316" y="558"/>
                      <a:pt x="257" y="498"/>
                      <a:pt x="200" y="498"/>
                    </a:cubicBezTo>
                    <a:cubicBezTo>
                      <a:pt x="176" y="498"/>
                      <a:pt x="153" y="509"/>
                      <a:pt x="137" y="534"/>
                    </a:cubicBezTo>
                    <a:cubicBezTo>
                      <a:pt x="1" y="748"/>
                      <a:pt x="152" y="1094"/>
                      <a:pt x="416" y="1094"/>
                    </a:cubicBezTo>
                    <a:cubicBezTo>
                      <a:pt x="426" y="1094"/>
                      <a:pt x="436" y="1093"/>
                      <a:pt x="446" y="1092"/>
                    </a:cubicBezTo>
                    <a:cubicBezTo>
                      <a:pt x="721" y="1065"/>
                      <a:pt x="916" y="897"/>
                      <a:pt x="1145" y="729"/>
                    </a:cubicBezTo>
                    <a:cubicBezTo>
                      <a:pt x="1481" y="507"/>
                      <a:pt x="1817" y="313"/>
                      <a:pt x="2180" y="171"/>
                    </a:cubicBezTo>
                    <a:cubicBezTo>
                      <a:pt x="2285" y="147"/>
                      <a:pt x="2241" y="1"/>
                      <a:pt x="21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6" name="Google Shape;2629;p50"/>
              <p:cNvSpPr/>
              <p:nvPr/>
            </p:nvSpPr>
            <p:spPr>
              <a:xfrm>
                <a:off x="1110600" y="613440"/>
                <a:ext cx="46800" cy="16920"/>
              </a:xfrm>
              <a:custGeom>
                <a:avLst/>
                <a:gdLst/>
                <a:ahLst/>
                <a:cxnLst/>
                <a:rect l="l" t="t" r="r" b="b"/>
                <a:pathLst>
                  <a:path w="604" h="221">
                    <a:moveTo>
                      <a:pt x="228" y="1"/>
                    </a:moveTo>
                    <a:cubicBezTo>
                      <a:pt x="190" y="1"/>
                      <a:pt x="152" y="4"/>
                      <a:pt x="115" y="11"/>
                    </a:cubicBezTo>
                    <a:cubicBezTo>
                      <a:pt x="0" y="11"/>
                      <a:pt x="0" y="179"/>
                      <a:pt x="115" y="179"/>
                    </a:cubicBezTo>
                    <a:cubicBezTo>
                      <a:pt x="148" y="171"/>
                      <a:pt x="181" y="168"/>
                      <a:pt x="214" y="168"/>
                    </a:cubicBezTo>
                    <a:cubicBezTo>
                      <a:pt x="292" y="168"/>
                      <a:pt x="370" y="187"/>
                      <a:pt x="451" y="206"/>
                    </a:cubicBezTo>
                    <a:cubicBezTo>
                      <a:pt x="464" y="216"/>
                      <a:pt x="478" y="221"/>
                      <a:pt x="492" y="221"/>
                    </a:cubicBezTo>
                    <a:cubicBezTo>
                      <a:pt x="556" y="221"/>
                      <a:pt x="604" y="115"/>
                      <a:pt x="531" y="65"/>
                    </a:cubicBezTo>
                    <a:cubicBezTo>
                      <a:pt x="433" y="26"/>
                      <a:pt x="331" y="1"/>
                      <a:pt x="2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7" name="Google Shape;2630;p50"/>
              <p:cNvSpPr/>
              <p:nvPr/>
            </p:nvSpPr>
            <p:spPr>
              <a:xfrm>
                <a:off x="490320" y="231120"/>
                <a:ext cx="559080" cy="391680"/>
              </a:xfrm>
              <a:custGeom>
                <a:avLst/>
                <a:gdLst/>
                <a:ahLst/>
                <a:cxnLst/>
                <a:rect l="l" t="t" r="r" b="b"/>
                <a:pathLst>
                  <a:path w="7171" h="5025">
                    <a:moveTo>
                      <a:pt x="6517" y="1"/>
                    </a:moveTo>
                    <a:cubicBezTo>
                      <a:pt x="6510" y="1"/>
                      <a:pt x="6504" y="3"/>
                      <a:pt x="6499" y="8"/>
                    </a:cubicBezTo>
                    <a:cubicBezTo>
                      <a:pt x="5403" y="122"/>
                      <a:pt x="4342" y="230"/>
                      <a:pt x="3246" y="398"/>
                    </a:cubicBezTo>
                    <a:cubicBezTo>
                      <a:pt x="2184" y="566"/>
                      <a:pt x="1035" y="707"/>
                      <a:pt x="27" y="1211"/>
                    </a:cubicBezTo>
                    <a:cubicBezTo>
                      <a:pt x="0" y="1238"/>
                      <a:pt x="0" y="1265"/>
                      <a:pt x="0" y="1298"/>
                    </a:cubicBezTo>
                    <a:cubicBezTo>
                      <a:pt x="477" y="2441"/>
                      <a:pt x="840" y="3617"/>
                      <a:pt x="1176" y="4793"/>
                    </a:cubicBezTo>
                    <a:cubicBezTo>
                      <a:pt x="1188" y="4843"/>
                      <a:pt x="1222" y="4866"/>
                      <a:pt x="1254" y="4866"/>
                    </a:cubicBezTo>
                    <a:cubicBezTo>
                      <a:pt x="1295" y="4866"/>
                      <a:pt x="1332" y="4830"/>
                      <a:pt x="1317" y="4766"/>
                    </a:cubicBezTo>
                    <a:cubicBezTo>
                      <a:pt x="1149" y="4040"/>
                      <a:pt x="921" y="3314"/>
                      <a:pt x="672" y="2609"/>
                    </a:cubicBezTo>
                    <a:cubicBezTo>
                      <a:pt x="558" y="2273"/>
                      <a:pt x="450" y="1970"/>
                      <a:pt x="309" y="1634"/>
                    </a:cubicBezTo>
                    <a:cubicBezTo>
                      <a:pt x="114" y="1097"/>
                      <a:pt x="840" y="1043"/>
                      <a:pt x="1230" y="929"/>
                    </a:cubicBezTo>
                    <a:cubicBezTo>
                      <a:pt x="2856" y="512"/>
                      <a:pt x="4590" y="371"/>
                      <a:pt x="6270" y="176"/>
                    </a:cubicBezTo>
                    <a:cubicBezTo>
                      <a:pt x="6272" y="176"/>
                      <a:pt x="6274" y="176"/>
                      <a:pt x="6275" y="176"/>
                    </a:cubicBezTo>
                    <a:cubicBezTo>
                      <a:pt x="6529" y="176"/>
                      <a:pt x="6748" y="2194"/>
                      <a:pt x="6801" y="2474"/>
                    </a:cubicBezTo>
                    <a:cubicBezTo>
                      <a:pt x="6862" y="2777"/>
                      <a:pt x="7137" y="3395"/>
                      <a:pt x="6721" y="3509"/>
                    </a:cubicBezTo>
                    <a:lnTo>
                      <a:pt x="5713" y="3758"/>
                    </a:lnTo>
                    <a:cubicBezTo>
                      <a:pt x="4254" y="4121"/>
                      <a:pt x="2769" y="4491"/>
                      <a:pt x="1317" y="4853"/>
                    </a:cubicBezTo>
                    <a:cubicBezTo>
                      <a:pt x="1212" y="4878"/>
                      <a:pt x="1250" y="5024"/>
                      <a:pt x="1326" y="5024"/>
                    </a:cubicBezTo>
                    <a:cubicBezTo>
                      <a:pt x="1332" y="5024"/>
                      <a:pt x="1338" y="5023"/>
                      <a:pt x="1344" y="5021"/>
                    </a:cubicBezTo>
                    <a:cubicBezTo>
                      <a:pt x="3273" y="4517"/>
                      <a:pt x="5182" y="4094"/>
                      <a:pt x="7110" y="3590"/>
                    </a:cubicBezTo>
                    <a:cubicBezTo>
                      <a:pt x="7137" y="3563"/>
                      <a:pt x="7171" y="3536"/>
                      <a:pt x="7171" y="3482"/>
                    </a:cubicBezTo>
                    <a:cubicBezTo>
                      <a:pt x="6942" y="2360"/>
                      <a:pt x="6747" y="1211"/>
                      <a:pt x="6579" y="62"/>
                    </a:cubicBezTo>
                    <a:cubicBezTo>
                      <a:pt x="6579" y="40"/>
                      <a:pt x="6544" y="1"/>
                      <a:pt x="65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8" name="Google Shape;2631;p50"/>
              <p:cNvSpPr/>
              <p:nvPr/>
            </p:nvSpPr>
            <p:spPr>
              <a:xfrm>
                <a:off x="610560" y="690840"/>
                <a:ext cx="2160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69">
                    <a:moveTo>
                      <a:pt x="88" y="0"/>
                    </a:moveTo>
                    <a:cubicBezTo>
                      <a:pt x="0" y="0"/>
                      <a:pt x="0" y="168"/>
                      <a:pt x="88" y="168"/>
                    </a:cubicBezTo>
                    <a:lnTo>
                      <a:pt x="168" y="168"/>
                    </a:lnTo>
                    <a:cubicBezTo>
                      <a:pt x="282" y="168"/>
                      <a:pt x="282" y="0"/>
                      <a:pt x="16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59" name="Google Shape;2632;p50"/>
              <p:cNvSpPr/>
              <p:nvPr/>
            </p:nvSpPr>
            <p:spPr>
              <a:xfrm>
                <a:off x="618480" y="698400"/>
                <a:ext cx="3204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417" h="306">
                    <a:moveTo>
                      <a:pt x="111" y="1"/>
                    </a:moveTo>
                    <a:cubicBezTo>
                      <a:pt x="44" y="1"/>
                      <a:pt x="0" y="105"/>
                      <a:pt x="67" y="150"/>
                    </a:cubicBezTo>
                    <a:cubicBezTo>
                      <a:pt x="155" y="211"/>
                      <a:pt x="208" y="237"/>
                      <a:pt x="262" y="291"/>
                    </a:cubicBezTo>
                    <a:cubicBezTo>
                      <a:pt x="277" y="301"/>
                      <a:pt x="292" y="306"/>
                      <a:pt x="305" y="306"/>
                    </a:cubicBezTo>
                    <a:cubicBezTo>
                      <a:pt x="372" y="306"/>
                      <a:pt x="416" y="200"/>
                      <a:pt x="349" y="150"/>
                    </a:cubicBezTo>
                    <a:cubicBezTo>
                      <a:pt x="289" y="96"/>
                      <a:pt x="235" y="69"/>
                      <a:pt x="155" y="16"/>
                    </a:cubicBezTo>
                    <a:cubicBezTo>
                      <a:pt x="140" y="5"/>
                      <a:pt x="125" y="1"/>
                      <a:pt x="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0" name="Google Shape;2633;p50"/>
              <p:cNvSpPr/>
              <p:nvPr/>
            </p:nvSpPr>
            <p:spPr>
              <a:xfrm>
                <a:off x="625680" y="699480"/>
                <a:ext cx="37080" cy="35640"/>
              </a:xfrm>
              <a:custGeom>
                <a:avLst/>
                <a:gdLst/>
                <a:ahLst/>
                <a:cxnLst/>
                <a:rect l="l" t="t" r="r" b="b"/>
                <a:pathLst>
                  <a:path w="478" h="462">
                    <a:moveTo>
                      <a:pt x="61" y="1"/>
                    </a:moveTo>
                    <a:cubicBezTo>
                      <a:pt x="0" y="27"/>
                      <a:pt x="0" y="81"/>
                      <a:pt x="0" y="108"/>
                    </a:cubicBezTo>
                    <a:cubicBezTo>
                      <a:pt x="87" y="276"/>
                      <a:pt x="195" y="390"/>
                      <a:pt x="336" y="444"/>
                    </a:cubicBezTo>
                    <a:cubicBezTo>
                      <a:pt x="361" y="455"/>
                      <a:pt x="385" y="462"/>
                      <a:pt x="406" y="462"/>
                    </a:cubicBezTo>
                    <a:cubicBezTo>
                      <a:pt x="436" y="462"/>
                      <a:pt x="461" y="449"/>
                      <a:pt x="477" y="417"/>
                    </a:cubicBezTo>
                    <a:cubicBezTo>
                      <a:pt x="477" y="390"/>
                      <a:pt x="477" y="337"/>
                      <a:pt x="450" y="303"/>
                    </a:cubicBezTo>
                    <a:cubicBezTo>
                      <a:pt x="309" y="249"/>
                      <a:pt x="229" y="169"/>
                      <a:pt x="168" y="27"/>
                    </a:cubicBezTo>
                    <a:cubicBezTo>
                      <a:pt x="141" y="1"/>
                      <a:pt x="87" y="1"/>
                      <a:pt x="6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1" name="Google Shape;2634;p50"/>
              <p:cNvSpPr/>
              <p:nvPr/>
            </p:nvSpPr>
            <p:spPr>
              <a:xfrm>
                <a:off x="670320" y="747000"/>
                <a:ext cx="28800" cy="1872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4">
                    <a:moveTo>
                      <a:pt x="139" y="1"/>
                    </a:moveTo>
                    <a:cubicBezTo>
                      <a:pt x="62" y="1"/>
                      <a:pt x="0" y="123"/>
                      <a:pt x="74" y="172"/>
                    </a:cubicBezTo>
                    <a:cubicBezTo>
                      <a:pt x="128" y="172"/>
                      <a:pt x="162" y="199"/>
                      <a:pt x="215" y="233"/>
                    </a:cubicBezTo>
                    <a:cubicBezTo>
                      <a:pt x="226" y="240"/>
                      <a:pt x="237" y="243"/>
                      <a:pt x="248" y="243"/>
                    </a:cubicBezTo>
                    <a:cubicBezTo>
                      <a:pt x="317" y="243"/>
                      <a:pt x="371" y="115"/>
                      <a:pt x="296" y="92"/>
                    </a:cubicBezTo>
                    <a:cubicBezTo>
                      <a:pt x="242" y="65"/>
                      <a:pt x="215" y="31"/>
                      <a:pt x="162" y="4"/>
                    </a:cubicBezTo>
                    <a:cubicBezTo>
                      <a:pt x="154" y="2"/>
                      <a:pt x="147" y="1"/>
                      <a:pt x="1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2" name="Google Shape;2635;p50"/>
              <p:cNvSpPr/>
              <p:nvPr/>
            </p:nvSpPr>
            <p:spPr>
              <a:xfrm>
                <a:off x="671760" y="747360"/>
                <a:ext cx="1692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69">
                    <a:moveTo>
                      <a:pt x="108" y="0"/>
                    </a:moveTo>
                    <a:cubicBezTo>
                      <a:pt x="0" y="0"/>
                      <a:pt x="0" y="168"/>
                      <a:pt x="108" y="168"/>
                    </a:cubicBezTo>
                    <a:cubicBezTo>
                      <a:pt x="222" y="168"/>
                      <a:pt x="222" y="0"/>
                      <a:pt x="1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3" name="Google Shape;2636;p50"/>
              <p:cNvSpPr/>
              <p:nvPr/>
            </p:nvSpPr>
            <p:spPr>
              <a:xfrm>
                <a:off x="684000" y="761400"/>
                <a:ext cx="4320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425">
                    <a:moveTo>
                      <a:pt x="133" y="0"/>
                    </a:moveTo>
                    <a:cubicBezTo>
                      <a:pt x="61" y="0"/>
                      <a:pt x="0" y="89"/>
                      <a:pt x="66" y="155"/>
                    </a:cubicBezTo>
                    <a:cubicBezTo>
                      <a:pt x="180" y="243"/>
                      <a:pt x="261" y="323"/>
                      <a:pt x="375" y="411"/>
                    </a:cubicBezTo>
                    <a:cubicBezTo>
                      <a:pt x="390" y="420"/>
                      <a:pt x="405" y="424"/>
                      <a:pt x="421" y="424"/>
                    </a:cubicBezTo>
                    <a:cubicBezTo>
                      <a:pt x="491" y="424"/>
                      <a:pt x="556" y="336"/>
                      <a:pt x="490" y="269"/>
                    </a:cubicBezTo>
                    <a:cubicBezTo>
                      <a:pt x="402" y="182"/>
                      <a:pt x="288" y="101"/>
                      <a:pt x="180" y="14"/>
                    </a:cubicBezTo>
                    <a:cubicBezTo>
                      <a:pt x="165" y="4"/>
                      <a:pt x="148" y="0"/>
                      <a:pt x="13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grpSp>
        <p:nvGrpSpPr>
          <p:cNvPr id="2064" name="Google Shape;2637;p50"/>
          <p:cNvGrpSpPr/>
          <p:nvPr/>
        </p:nvGrpSpPr>
        <p:grpSpPr>
          <a:xfrm>
            <a:off x="6525360" y="3202560"/>
            <a:ext cx="2120040" cy="1657440"/>
            <a:chOff x="6525360" y="3202560"/>
            <a:chExt cx="2120040" cy="1657440"/>
          </a:xfrm>
        </p:grpSpPr>
        <p:grpSp>
          <p:nvGrpSpPr>
            <p:cNvPr id="2065" name="Google Shape;2638;p50"/>
            <p:cNvGrpSpPr/>
            <p:nvPr/>
          </p:nvGrpSpPr>
          <p:grpSpPr>
            <a:xfrm>
              <a:off x="6525360" y="3202560"/>
              <a:ext cx="1940760" cy="1371600"/>
              <a:chOff x="6525360" y="3202560"/>
              <a:chExt cx="1940760" cy="1371600"/>
            </a:xfrm>
          </p:grpSpPr>
          <p:sp>
            <p:nvSpPr>
              <p:cNvPr id="2066" name="Google Shape;2639;p50"/>
              <p:cNvSpPr/>
              <p:nvPr/>
            </p:nvSpPr>
            <p:spPr>
              <a:xfrm flipH="1">
                <a:off x="7291800" y="3202560"/>
                <a:ext cx="1173960" cy="684360"/>
              </a:xfrm>
              <a:custGeom>
                <a:avLst/>
                <a:gdLst/>
                <a:ahLst/>
                <a:cxnLst/>
                <a:rect l="l" t="t" r="r" b="b"/>
                <a:pathLst>
                  <a:path w="14282" h="8328">
                    <a:moveTo>
                      <a:pt x="7039" y="268"/>
                    </a:moveTo>
                    <a:cubicBezTo>
                      <a:pt x="7042" y="281"/>
                      <a:pt x="7047" y="295"/>
                      <a:pt x="7057" y="308"/>
                    </a:cubicBezTo>
                    <a:cubicBezTo>
                      <a:pt x="7165" y="466"/>
                      <a:pt x="7320" y="1048"/>
                      <a:pt x="7618" y="1048"/>
                    </a:cubicBezTo>
                    <a:cubicBezTo>
                      <a:pt x="7637" y="1048"/>
                      <a:pt x="7656" y="1045"/>
                      <a:pt x="7676" y="1041"/>
                    </a:cubicBezTo>
                    <a:cubicBezTo>
                      <a:pt x="7683" y="1037"/>
                      <a:pt x="7696" y="1035"/>
                      <a:pt x="7712" y="1035"/>
                    </a:cubicBezTo>
                    <a:cubicBezTo>
                      <a:pt x="7812" y="1035"/>
                      <a:pt x="8054" y="1098"/>
                      <a:pt x="8153" y="1121"/>
                    </a:cubicBezTo>
                    <a:cubicBezTo>
                      <a:pt x="8375" y="1121"/>
                      <a:pt x="8630" y="1148"/>
                      <a:pt x="8852" y="1182"/>
                    </a:cubicBezTo>
                    <a:cubicBezTo>
                      <a:pt x="9268" y="1262"/>
                      <a:pt x="9692" y="1377"/>
                      <a:pt x="10108" y="1484"/>
                    </a:cubicBezTo>
                    <a:cubicBezTo>
                      <a:pt x="11567" y="1881"/>
                      <a:pt x="13301" y="2580"/>
                      <a:pt x="13274" y="4314"/>
                    </a:cubicBezTo>
                    <a:cubicBezTo>
                      <a:pt x="13274" y="5684"/>
                      <a:pt x="12266" y="6894"/>
                      <a:pt x="11090" y="7452"/>
                    </a:cubicBezTo>
                    <a:cubicBezTo>
                      <a:pt x="10161" y="7893"/>
                      <a:pt x="9076" y="8002"/>
                      <a:pt x="8039" y="8002"/>
                    </a:cubicBezTo>
                    <a:cubicBezTo>
                      <a:pt x="7763" y="8002"/>
                      <a:pt x="7491" y="7994"/>
                      <a:pt x="7225" y="7983"/>
                    </a:cubicBezTo>
                    <a:cubicBezTo>
                      <a:pt x="5236" y="7902"/>
                      <a:pt x="2467" y="7701"/>
                      <a:pt x="1069" y="6108"/>
                    </a:cubicBezTo>
                    <a:cubicBezTo>
                      <a:pt x="1" y="4905"/>
                      <a:pt x="841" y="3057"/>
                      <a:pt x="1910" y="2129"/>
                    </a:cubicBezTo>
                    <a:cubicBezTo>
                      <a:pt x="2521" y="1625"/>
                      <a:pt x="3334" y="1289"/>
                      <a:pt x="4121" y="1121"/>
                    </a:cubicBezTo>
                    <a:cubicBezTo>
                      <a:pt x="4460" y="1040"/>
                      <a:pt x="4794" y="1025"/>
                      <a:pt x="5127" y="1025"/>
                    </a:cubicBezTo>
                    <a:cubicBezTo>
                      <a:pt x="5320" y="1025"/>
                      <a:pt x="5513" y="1030"/>
                      <a:pt x="5707" y="1030"/>
                    </a:cubicBezTo>
                    <a:cubicBezTo>
                      <a:pt x="5867" y="1030"/>
                      <a:pt x="6028" y="1026"/>
                      <a:pt x="6190" y="1014"/>
                    </a:cubicBezTo>
                    <a:cubicBezTo>
                      <a:pt x="6714" y="984"/>
                      <a:pt x="6969" y="717"/>
                      <a:pt x="7039" y="268"/>
                    </a:cubicBezTo>
                    <a:close/>
                    <a:moveTo>
                      <a:pt x="6973" y="1"/>
                    </a:moveTo>
                    <a:cubicBezTo>
                      <a:pt x="6931" y="1"/>
                      <a:pt x="6889" y="29"/>
                      <a:pt x="6889" y="86"/>
                    </a:cubicBezTo>
                    <a:cubicBezTo>
                      <a:pt x="6814" y="637"/>
                      <a:pt x="6379" y="720"/>
                      <a:pt x="5922" y="720"/>
                    </a:cubicBezTo>
                    <a:cubicBezTo>
                      <a:pt x="5727" y="720"/>
                      <a:pt x="5527" y="705"/>
                      <a:pt x="5350" y="705"/>
                    </a:cubicBezTo>
                    <a:cubicBezTo>
                      <a:pt x="4625" y="705"/>
                      <a:pt x="3865" y="846"/>
                      <a:pt x="3193" y="1121"/>
                    </a:cubicBezTo>
                    <a:cubicBezTo>
                      <a:pt x="1990" y="1572"/>
                      <a:pt x="1009" y="2439"/>
                      <a:pt x="532" y="3641"/>
                    </a:cubicBezTo>
                    <a:cubicBezTo>
                      <a:pt x="142" y="4623"/>
                      <a:pt x="310" y="5684"/>
                      <a:pt x="1036" y="6471"/>
                    </a:cubicBezTo>
                    <a:cubicBezTo>
                      <a:pt x="1708" y="7170"/>
                      <a:pt x="2750" y="7533"/>
                      <a:pt x="3697" y="7788"/>
                    </a:cubicBezTo>
                    <a:cubicBezTo>
                      <a:pt x="4964" y="8117"/>
                      <a:pt x="6384" y="8328"/>
                      <a:pt x="7774" y="8328"/>
                    </a:cubicBezTo>
                    <a:cubicBezTo>
                      <a:pt x="8624" y="8328"/>
                      <a:pt x="9464" y="8249"/>
                      <a:pt x="10249" y="8070"/>
                    </a:cubicBezTo>
                    <a:cubicBezTo>
                      <a:pt x="12292" y="7593"/>
                      <a:pt x="14282" y="5436"/>
                      <a:pt x="13388" y="3225"/>
                    </a:cubicBezTo>
                    <a:cubicBezTo>
                      <a:pt x="12965" y="2156"/>
                      <a:pt x="11735" y="1713"/>
                      <a:pt x="10727" y="1350"/>
                    </a:cubicBezTo>
                    <a:cubicBezTo>
                      <a:pt x="10081" y="1121"/>
                      <a:pt x="9383" y="980"/>
                      <a:pt x="8711" y="900"/>
                    </a:cubicBezTo>
                    <a:cubicBezTo>
                      <a:pt x="8375" y="846"/>
                      <a:pt x="8012" y="785"/>
                      <a:pt x="7676" y="758"/>
                    </a:cubicBezTo>
                    <a:cubicBezTo>
                      <a:pt x="7481" y="732"/>
                      <a:pt x="7366" y="369"/>
                      <a:pt x="7252" y="201"/>
                    </a:cubicBezTo>
                    <a:cubicBezTo>
                      <a:pt x="7228" y="167"/>
                      <a:pt x="7195" y="153"/>
                      <a:pt x="7161" y="153"/>
                    </a:cubicBezTo>
                    <a:cubicBezTo>
                      <a:pt x="7113" y="153"/>
                      <a:pt x="7064" y="182"/>
                      <a:pt x="7046" y="221"/>
                    </a:cubicBezTo>
                    <a:lnTo>
                      <a:pt x="7046" y="221"/>
                    </a:lnTo>
                    <a:cubicBezTo>
                      <a:pt x="7051" y="178"/>
                      <a:pt x="7055" y="133"/>
                      <a:pt x="7057" y="86"/>
                    </a:cubicBezTo>
                    <a:cubicBezTo>
                      <a:pt x="7057" y="29"/>
                      <a:pt x="7015" y="1"/>
                      <a:pt x="697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7" name="Google Shape;2640;p50"/>
              <p:cNvSpPr/>
              <p:nvPr/>
            </p:nvSpPr>
            <p:spPr>
              <a:xfrm flipH="1">
                <a:off x="6525360" y="3720600"/>
                <a:ext cx="1082160" cy="780120"/>
              </a:xfrm>
              <a:custGeom>
                <a:avLst/>
                <a:gdLst/>
                <a:ahLst/>
                <a:cxnLst/>
                <a:rect l="l" t="t" r="r" b="b"/>
                <a:pathLst>
                  <a:path w="13166" h="9492">
                    <a:moveTo>
                      <a:pt x="9233" y="0"/>
                    </a:moveTo>
                    <a:cubicBezTo>
                      <a:pt x="9203" y="0"/>
                      <a:pt x="9171" y="15"/>
                      <a:pt x="9160" y="49"/>
                    </a:cubicBezTo>
                    <a:cubicBezTo>
                      <a:pt x="9019" y="412"/>
                      <a:pt x="8797" y="1084"/>
                      <a:pt x="8434" y="1279"/>
                    </a:cubicBezTo>
                    <a:cubicBezTo>
                      <a:pt x="8159" y="1448"/>
                      <a:pt x="7782" y="1492"/>
                      <a:pt x="7405" y="1492"/>
                    </a:cubicBezTo>
                    <a:cubicBezTo>
                      <a:pt x="7093" y="1492"/>
                      <a:pt x="6781" y="1462"/>
                      <a:pt x="6526" y="1447"/>
                    </a:cubicBezTo>
                    <a:cubicBezTo>
                      <a:pt x="6375" y="1443"/>
                      <a:pt x="6223" y="1441"/>
                      <a:pt x="6071" y="1441"/>
                    </a:cubicBezTo>
                    <a:cubicBezTo>
                      <a:pt x="5153" y="1441"/>
                      <a:pt x="4218" y="1516"/>
                      <a:pt x="3307" y="1729"/>
                    </a:cubicBezTo>
                    <a:cubicBezTo>
                      <a:pt x="2272" y="1984"/>
                      <a:pt x="1291" y="2488"/>
                      <a:pt x="672" y="3382"/>
                    </a:cubicBezTo>
                    <a:cubicBezTo>
                      <a:pt x="88" y="4249"/>
                      <a:pt x="0" y="5479"/>
                      <a:pt x="397" y="6433"/>
                    </a:cubicBezTo>
                    <a:cubicBezTo>
                      <a:pt x="928" y="7636"/>
                      <a:pt x="1909" y="8201"/>
                      <a:pt x="3058" y="8644"/>
                    </a:cubicBezTo>
                    <a:cubicBezTo>
                      <a:pt x="4470" y="9187"/>
                      <a:pt x="5978" y="9492"/>
                      <a:pt x="7489" y="9492"/>
                    </a:cubicBezTo>
                    <a:cubicBezTo>
                      <a:pt x="7625" y="9492"/>
                      <a:pt x="7761" y="9489"/>
                      <a:pt x="7897" y="9484"/>
                    </a:cubicBezTo>
                    <a:cubicBezTo>
                      <a:pt x="9106" y="9457"/>
                      <a:pt x="10309" y="9209"/>
                      <a:pt x="11257" y="8422"/>
                    </a:cubicBezTo>
                    <a:cubicBezTo>
                      <a:pt x="12070" y="7777"/>
                      <a:pt x="12688" y="6910"/>
                      <a:pt x="12910" y="5902"/>
                    </a:cubicBezTo>
                    <a:cubicBezTo>
                      <a:pt x="13166" y="4894"/>
                      <a:pt x="12856" y="3913"/>
                      <a:pt x="12184" y="3160"/>
                    </a:cubicBezTo>
                    <a:cubicBezTo>
                      <a:pt x="11761" y="2656"/>
                      <a:pt x="11149" y="2233"/>
                      <a:pt x="10585" y="1897"/>
                    </a:cubicBezTo>
                    <a:cubicBezTo>
                      <a:pt x="10168" y="1648"/>
                      <a:pt x="9886" y="1615"/>
                      <a:pt x="9832" y="1030"/>
                    </a:cubicBezTo>
                    <a:cubicBezTo>
                      <a:pt x="9805" y="694"/>
                      <a:pt x="9691" y="412"/>
                      <a:pt x="9550" y="103"/>
                    </a:cubicBezTo>
                    <a:cubicBezTo>
                      <a:pt x="9538" y="56"/>
                      <a:pt x="9500" y="35"/>
                      <a:pt x="9463" y="35"/>
                    </a:cubicBezTo>
                    <a:cubicBezTo>
                      <a:pt x="9414" y="35"/>
                      <a:pt x="9367" y="71"/>
                      <a:pt x="9382" y="136"/>
                    </a:cubicBezTo>
                    <a:cubicBezTo>
                      <a:pt x="9496" y="499"/>
                      <a:pt x="9550" y="835"/>
                      <a:pt x="9577" y="1198"/>
                    </a:cubicBezTo>
                    <a:cubicBezTo>
                      <a:pt x="9610" y="1366"/>
                      <a:pt x="9637" y="1561"/>
                      <a:pt x="9745" y="1729"/>
                    </a:cubicBezTo>
                    <a:cubicBezTo>
                      <a:pt x="9859" y="1870"/>
                      <a:pt x="10054" y="1951"/>
                      <a:pt x="10222" y="2038"/>
                    </a:cubicBezTo>
                    <a:cubicBezTo>
                      <a:pt x="10558" y="2206"/>
                      <a:pt x="10867" y="2428"/>
                      <a:pt x="11176" y="2656"/>
                    </a:cubicBezTo>
                    <a:cubicBezTo>
                      <a:pt x="12299" y="3463"/>
                      <a:pt x="12971" y="4504"/>
                      <a:pt x="12635" y="5929"/>
                    </a:cubicBezTo>
                    <a:cubicBezTo>
                      <a:pt x="12352" y="7105"/>
                      <a:pt x="11459" y="8086"/>
                      <a:pt x="10417" y="8644"/>
                    </a:cubicBezTo>
                    <a:cubicBezTo>
                      <a:pt x="9612" y="9088"/>
                      <a:pt x="8635" y="9237"/>
                      <a:pt x="7660" y="9237"/>
                    </a:cubicBezTo>
                    <a:cubicBezTo>
                      <a:pt x="6910" y="9237"/>
                      <a:pt x="6160" y="9149"/>
                      <a:pt x="5491" y="9041"/>
                    </a:cubicBezTo>
                    <a:cubicBezTo>
                      <a:pt x="4006" y="8785"/>
                      <a:pt x="2131" y="8335"/>
                      <a:pt x="1123" y="7132"/>
                    </a:cubicBezTo>
                    <a:cubicBezTo>
                      <a:pt x="168" y="6043"/>
                      <a:pt x="202" y="4303"/>
                      <a:pt x="1123" y="3214"/>
                    </a:cubicBezTo>
                    <a:cubicBezTo>
                      <a:pt x="1963" y="2206"/>
                      <a:pt x="3421" y="1924"/>
                      <a:pt x="4624" y="1783"/>
                    </a:cubicBezTo>
                    <a:cubicBezTo>
                      <a:pt x="4934" y="1753"/>
                      <a:pt x="5241" y="1744"/>
                      <a:pt x="5546" y="1744"/>
                    </a:cubicBezTo>
                    <a:cubicBezTo>
                      <a:pt x="5980" y="1744"/>
                      <a:pt x="6411" y="1762"/>
                      <a:pt x="6844" y="1762"/>
                    </a:cubicBezTo>
                    <a:cubicBezTo>
                      <a:pt x="7213" y="1762"/>
                      <a:pt x="7583" y="1749"/>
                      <a:pt x="7957" y="1702"/>
                    </a:cubicBezTo>
                    <a:cubicBezTo>
                      <a:pt x="8851" y="1588"/>
                      <a:pt x="9046" y="889"/>
                      <a:pt x="9301" y="76"/>
                    </a:cubicBezTo>
                    <a:cubicBezTo>
                      <a:pt x="9317" y="29"/>
                      <a:pt x="9276" y="0"/>
                      <a:pt x="92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8" name="Google Shape;2641;p50"/>
              <p:cNvSpPr/>
              <p:nvPr/>
            </p:nvSpPr>
            <p:spPr>
              <a:xfrm flipH="1">
                <a:off x="8382600" y="3701160"/>
                <a:ext cx="80640" cy="93240"/>
              </a:xfrm>
              <a:custGeom>
                <a:avLst/>
                <a:gdLst/>
                <a:ahLst/>
                <a:cxnLst/>
                <a:rect l="l" t="t" r="r" b="b"/>
                <a:pathLst>
                  <a:path w="985" h="1140">
                    <a:moveTo>
                      <a:pt x="88" y="1"/>
                    </a:moveTo>
                    <a:cubicBezTo>
                      <a:pt x="41" y="1"/>
                      <a:pt x="0" y="45"/>
                      <a:pt x="22" y="98"/>
                    </a:cubicBezTo>
                    <a:cubicBezTo>
                      <a:pt x="103" y="494"/>
                      <a:pt x="385" y="938"/>
                      <a:pt x="748" y="1133"/>
                    </a:cubicBezTo>
                    <a:cubicBezTo>
                      <a:pt x="765" y="1137"/>
                      <a:pt x="782" y="1140"/>
                      <a:pt x="799" y="1140"/>
                    </a:cubicBezTo>
                    <a:cubicBezTo>
                      <a:pt x="897" y="1140"/>
                      <a:pt x="985" y="1062"/>
                      <a:pt x="916" y="965"/>
                    </a:cubicBezTo>
                    <a:cubicBezTo>
                      <a:pt x="802" y="830"/>
                      <a:pt x="634" y="689"/>
                      <a:pt x="493" y="575"/>
                    </a:cubicBezTo>
                    <a:cubicBezTo>
                      <a:pt x="358" y="407"/>
                      <a:pt x="244" y="239"/>
                      <a:pt x="157" y="44"/>
                    </a:cubicBezTo>
                    <a:cubicBezTo>
                      <a:pt x="138" y="13"/>
                      <a:pt x="112" y="1"/>
                      <a:pt x="8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69" name="Google Shape;2642;p50"/>
              <p:cNvSpPr/>
              <p:nvPr/>
            </p:nvSpPr>
            <p:spPr>
              <a:xfrm flipH="1">
                <a:off x="8388720" y="3806640"/>
                <a:ext cx="39600" cy="3204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393">
                    <a:moveTo>
                      <a:pt x="103" y="1"/>
                    </a:moveTo>
                    <a:cubicBezTo>
                      <a:pt x="41" y="1"/>
                      <a:pt x="1" y="68"/>
                      <a:pt x="43" y="132"/>
                    </a:cubicBezTo>
                    <a:cubicBezTo>
                      <a:pt x="157" y="219"/>
                      <a:pt x="238" y="327"/>
                      <a:pt x="352" y="387"/>
                    </a:cubicBezTo>
                    <a:cubicBezTo>
                      <a:pt x="363" y="391"/>
                      <a:pt x="374" y="392"/>
                      <a:pt x="384" y="392"/>
                    </a:cubicBezTo>
                    <a:cubicBezTo>
                      <a:pt x="451" y="392"/>
                      <a:pt x="486" y="320"/>
                      <a:pt x="439" y="273"/>
                    </a:cubicBezTo>
                    <a:cubicBezTo>
                      <a:pt x="352" y="186"/>
                      <a:pt x="238" y="105"/>
                      <a:pt x="157" y="18"/>
                    </a:cubicBezTo>
                    <a:cubicBezTo>
                      <a:pt x="138" y="6"/>
                      <a:pt x="120" y="1"/>
                      <a:pt x="10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70" name="Google Shape;2643;p50"/>
              <p:cNvSpPr/>
              <p:nvPr/>
            </p:nvSpPr>
            <p:spPr>
              <a:xfrm flipH="1">
                <a:off x="7436520" y="4481640"/>
                <a:ext cx="96120" cy="60120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734">
                    <a:moveTo>
                      <a:pt x="74" y="0"/>
                    </a:moveTo>
                    <a:cubicBezTo>
                      <a:pt x="33" y="0"/>
                      <a:pt x="1" y="44"/>
                      <a:pt x="23" y="88"/>
                    </a:cubicBezTo>
                    <a:cubicBezTo>
                      <a:pt x="245" y="397"/>
                      <a:pt x="668" y="679"/>
                      <a:pt x="1058" y="733"/>
                    </a:cubicBezTo>
                    <a:cubicBezTo>
                      <a:pt x="1172" y="733"/>
                      <a:pt x="1172" y="592"/>
                      <a:pt x="1111" y="565"/>
                    </a:cubicBezTo>
                    <a:cubicBezTo>
                      <a:pt x="943" y="458"/>
                      <a:pt x="775" y="397"/>
                      <a:pt x="581" y="317"/>
                    </a:cubicBezTo>
                    <a:cubicBezTo>
                      <a:pt x="413" y="229"/>
                      <a:pt x="271" y="122"/>
                      <a:pt x="103" y="7"/>
                    </a:cubicBezTo>
                    <a:cubicBezTo>
                      <a:pt x="94" y="2"/>
                      <a:pt x="84" y="0"/>
                      <a:pt x="7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71" name="Google Shape;2644;p50"/>
              <p:cNvSpPr/>
              <p:nvPr/>
            </p:nvSpPr>
            <p:spPr>
              <a:xfrm flipH="1">
                <a:off x="7410960" y="4553280"/>
                <a:ext cx="50040" cy="2088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259">
                    <a:moveTo>
                      <a:pt x="136" y="0"/>
                    </a:moveTo>
                    <a:cubicBezTo>
                      <a:pt x="39" y="0"/>
                      <a:pt x="0" y="146"/>
                      <a:pt x="106" y="171"/>
                    </a:cubicBezTo>
                    <a:cubicBezTo>
                      <a:pt x="214" y="225"/>
                      <a:pt x="355" y="259"/>
                      <a:pt x="496" y="259"/>
                    </a:cubicBezTo>
                    <a:cubicBezTo>
                      <a:pt x="576" y="225"/>
                      <a:pt x="610" y="118"/>
                      <a:pt x="523" y="91"/>
                    </a:cubicBezTo>
                    <a:cubicBezTo>
                      <a:pt x="382" y="57"/>
                      <a:pt x="274" y="57"/>
                      <a:pt x="160" y="3"/>
                    </a:cubicBezTo>
                    <a:cubicBezTo>
                      <a:pt x="151" y="1"/>
                      <a:pt x="143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2072" name="Google Shape;2645;p50"/>
              <p:cNvGrpSpPr/>
              <p:nvPr/>
            </p:nvGrpSpPr>
            <p:grpSpPr>
              <a:xfrm>
                <a:off x="7788240" y="4160160"/>
                <a:ext cx="182520" cy="205200"/>
                <a:chOff x="7788240" y="4160160"/>
                <a:chExt cx="182520" cy="205200"/>
              </a:xfrm>
            </p:grpSpPr>
            <p:sp>
              <p:nvSpPr>
                <p:cNvPr id="2073" name="Google Shape;2646;p50"/>
                <p:cNvSpPr/>
                <p:nvPr/>
              </p:nvSpPr>
              <p:spPr>
                <a:xfrm flipH="1">
                  <a:off x="7852680" y="4160160"/>
                  <a:ext cx="29520" cy="50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" h="614">
                      <a:moveTo>
                        <a:pt x="232" y="1"/>
                      </a:moveTo>
                      <a:cubicBezTo>
                        <a:pt x="196" y="1"/>
                        <a:pt x="161" y="18"/>
                        <a:pt x="142" y="57"/>
                      </a:cubicBezTo>
                      <a:cubicBezTo>
                        <a:pt x="108" y="145"/>
                        <a:pt x="81" y="225"/>
                        <a:pt x="54" y="286"/>
                      </a:cubicBezTo>
                      <a:cubicBezTo>
                        <a:pt x="27" y="340"/>
                        <a:pt x="27" y="367"/>
                        <a:pt x="27" y="427"/>
                      </a:cubicBezTo>
                      <a:cubicBezTo>
                        <a:pt x="1" y="454"/>
                        <a:pt x="27" y="481"/>
                        <a:pt x="54" y="535"/>
                      </a:cubicBezTo>
                      <a:cubicBezTo>
                        <a:pt x="54" y="592"/>
                        <a:pt x="90" y="613"/>
                        <a:pt x="132" y="613"/>
                      </a:cubicBezTo>
                      <a:cubicBezTo>
                        <a:pt x="174" y="613"/>
                        <a:pt x="222" y="592"/>
                        <a:pt x="249" y="561"/>
                      </a:cubicBezTo>
                      <a:cubicBezTo>
                        <a:pt x="276" y="535"/>
                        <a:pt x="310" y="535"/>
                        <a:pt x="310" y="508"/>
                      </a:cubicBezTo>
                      <a:cubicBezTo>
                        <a:pt x="337" y="454"/>
                        <a:pt x="337" y="393"/>
                        <a:pt x="337" y="367"/>
                      </a:cubicBezTo>
                      <a:cubicBezTo>
                        <a:pt x="363" y="286"/>
                        <a:pt x="363" y="199"/>
                        <a:pt x="363" y="145"/>
                      </a:cubicBezTo>
                      <a:cubicBezTo>
                        <a:pt x="363" y="55"/>
                        <a:pt x="295" y="1"/>
                        <a:pt x="23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074" name="Google Shape;2647;p50"/>
                <p:cNvSpPr/>
                <p:nvPr/>
              </p:nvSpPr>
              <p:spPr>
                <a:xfrm flipH="1">
                  <a:off x="7891920" y="4321440"/>
                  <a:ext cx="31680" cy="43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" h="539">
                      <a:moveTo>
                        <a:pt x="276" y="1"/>
                      </a:moveTo>
                      <a:cubicBezTo>
                        <a:pt x="169" y="28"/>
                        <a:pt x="108" y="108"/>
                        <a:pt x="81" y="196"/>
                      </a:cubicBezTo>
                      <a:cubicBezTo>
                        <a:pt x="27" y="276"/>
                        <a:pt x="1" y="418"/>
                        <a:pt x="108" y="505"/>
                      </a:cubicBezTo>
                      <a:cubicBezTo>
                        <a:pt x="131" y="526"/>
                        <a:pt x="166" y="538"/>
                        <a:pt x="202" y="538"/>
                      </a:cubicBezTo>
                      <a:cubicBezTo>
                        <a:pt x="260" y="538"/>
                        <a:pt x="320" y="505"/>
                        <a:pt x="337" y="418"/>
                      </a:cubicBezTo>
                      <a:cubicBezTo>
                        <a:pt x="363" y="364"/>
                        <a:pt x="337" y="337"/>
                        <a:pt x="363" y="276"/>
                      </a:cubicBezTo>
                      <a:lnTo>
                        <a:pt x="363" y="250"/>
                      </a:lnTo>
                      <a:lnTo>
                        <a:pt x="363" y="196"/>
                      </a:lnTo>
                      <a:cubicBezTo>
                        <a:pt x="390" y="169"/>
                        <a:pt x="390" y="142"/>
                        <a:pt x="390" y="82"/>
                      </a:cubicBezTo>
                      <a:cubicBezTo>
                        <a:pt x="390" y="55"/>
                        <a:pt x="337" y="1"/>
                        <a:pt x="27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075" name="Google Shape;2648;p50"/>
                <p:cNvSpPr/>
                <p:nvPr/>
              </p:nvSpPr>
              <p:spPr>
                <a:xfrm flipH="1">
                  <a:off x="7933320" y="4236480"/>
                  <a:ext cx="36720" cy="29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363">
                      <a:moveTo>
                        <a:pt x="141" y="0"/>
                      </a:moveTo>
                      <a:cubicBezTo>
                        <a:pt x="132" y="0"/>
                        <a:pt x="123" y="3"/>
                        <a:pt x="114" y="7"/>
                      </a:cubicBezTo>
                      <a:lnTo>
                        <a:pt x="114" y="7"/>
                      </a:lnTo>
                      <a:cubicBezTo>
                        <a:pt x="113" y="7"/>
                        <a:pt x="112" y="7"/>
                        <a:pt x="111" y="7"/>
                      </a:cubicBezTo>
                      <a:cubicBezTo>
                        <a:pt x="103" y="7"/>
                        <a:pt x="94" y="11"/>
                        <a:pt x="78" y="18"/>
                      </a:cubicBezTo>
                      <a:lnTo>
                        <a:pt x="78" y="18"/>
                      </a:lnTo>
                      <a:cubicBezTo>
                        <a:pt x="83" y="17"/>
                        <a:pt x="89" y="17"/>
                        <a:pt x="94" y="17"/>
                      </a:cubicBezTo>
                      <a:lnTo>
                        <a:pt x="94" y="17"/>
                      </a:lnTo>
                      <a:cubicBezTo>
                        <a:pt x="101" y="14"/>
                        <a:pt x="107" y="10"/>
                        <a:pt x="114" y="7"/>
                      </a:cubicBezTo>
                      <a:lnTo>
                        <a:pt x="114" y="7"/>
                      </a:lnTo>
                      <a:cubicBezTo>
                        <a:pt x="123" y="8"/>
                        <a:pt x="129" y="15"/>
                        <a:pt x="141" y="27"/>
                      </a:cubicBezTo>
                      <a:cubicBezTo>
                        <a:pt x="128" y="20"/>
                        <a:pt x="112" y="17"/>
                        <a:pt x="96" y="17"/>
                      </a:cubicBezTo>
                      <a:cubicBezTo>
                        <a:pt x="96" y="17"/>
                        <a:pt x="95" y="17"/>
                        <a:pt x="94" y="17"/>
                      </a:cubicBezTo>
                      <a:lnTo>
                        <a:pt x="94" y="17"/>
                      </a:lnTo>
                      <a:cubicBezTo>
                        <a:pt x="83" y="22"/>
                        <a:pt x="72" y="27"/>
                        <a:pt x="61" y="27"/>
                      </a:cubicBezTo>
                      <a:cubicBezTo>
                        <a:pt x="67" y="24"/>
                        <a:pt x="73" y="21"/>
                        <a:pt x="78" y="18"/>
                      </a:cubicBezTo>
                      <a:lnTo>
                        <a:pt x="78" y="18"/>
                      </a:lnTo>
                      <a:cubicBezTo>
                        <a:pt x="37" y="25"/>
                        <a:pt x="0" y="55"/>
                        <a:pt x="0" y="108"/>
                      </a:cubicBezTo>
                      <a:cubicBezTo>
                        <a:pt x="0" y="168"/>
                        <a:pt x="0" y="222"/>
                        <a:pt x="61" y="276"/>
                      </a:cubicBezTo>
                      <a:cubicBezTo>
                        <a:pt x="114" y="336"/>
                        <a:pt x="229" y="363"/>
                        <a:pt x="309" y="363"/>
                      </a:cubicBezTo>
                      <a:cubicBezTo>
                        <a:pt x="423" y="363"/>
                        <a:pt x="450" y="249"/>
                        <a:pt x="397" y="168"/>
                      </a:cubicBezTo>
                      <a:lnTo>
                        <a:pt x="282" y="54"/>
                      </a:lnTo>
                      <a:cubicBezTo>
                        <a:pt x="229" y="27"/>
                        <a:pt x="202" y="0"/>
                        <a:pt x="14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076" name="Google Shape;2649;p50"/>
                <p:cNvSpPr/>
                <p:nvPr/>
              </p:nvSpPr>
              <p:spPr>
                <a:xfrm flipH="1">
                  <a:off x="7788240" y="4268520"/>
                  <a:ext cx="48240" cy="2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2" h="284">
                      <a:moveTo>
                        <a:pt x="195" y="1"/>
                      </a:moveTo>
                      <a:cubicBezTo>
                        <a:pt x="141" y="28"/>
                        <a:pt x="27" y="55"/>
                        <a:pt x="0" y="115"/>
                      </a:cubicBezTo>
                      <a:cubicBezTo>
                        <a:pt x="0" y="142"/>
                        <a:pt x="0" y="169"/>
                        <a:pt x="27" y="196"/>
                      </a:cubicBezTo>
                      <a:cubicBezTo>
                        <a:pt x="88" y="223"/>
                        <a:pt x="141" y="223"/>
                        <a:pt x="195" y="223"/>
                      </a:cubicBezTo>
                      <a:cubicBezTo>
                        <a:pt x="256" y="223"/>
                        <a:pt x="283" y="249"/>
                        <a:pt x="336" y="283"/>
                      </a:cubicBezTo>
                      <a:cubicBezTo>
                        <a:pt x="390" y="283"/>
                        <a:pt x="477" y="283"/>
                        <a:pt x="504" y="196"/>
                      </a:cubicBezTo>
                      <a:lnTo>
                        <a:pt x="504" y="169"/>
                      </a:lnTo>
                      <a:cubicBezTo>
                        <a:pt x="592" y="28"/>
                        <a:pt x="424" y="1"/>
                        <a:pt x="336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077" name="Google Shape;2650;p50"/>
                <p:cNvSpPr/>
                <p:nvPr/>
              </p:nvSpPr>
              <p:spPr>
                <a:xfrm flipH="1">
                  <a:off x="7905600" y="4181040"/>
                  <a:ext cx="31680" cy="302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1" h="371">
                      <a:moveTo>
                        <a:pt x="54" y="1"/>
                      </a:moveTo>
                      <a:cubicBezTo>
                        <a:pt x="27" y="1"/>
                        <a:pt x="1" y="28"/>
                        <a:pt x="1" y="55"/>
                      </a:cubicBezTo>
                      <a:cubicBezTo>
                        <a:pt x="1" y="135"/>
                        <a:pt x="54" y="196"/>
                        <a:pt x="108" y="250"/>
                      </a:cubicBezTo>
                      <a:cubicBezTo>
                        <a:pt x="132" y="312"/>
                        <a:pt x="193" y="370"/>
                        <a:pt x="248" y="370"/>
                      </a:cubicBezTo>
                      <a:cubicBezTo>
                        <a:pt x="271" y="370"/>
                        <a:pt x="292" y="360"/>
                        <a:pt x="310" y="337"/>
                      </a:cubicBezTo>
                      <a:cubicBezTo>
                        <a:pt x="390" y="250"/>
                        <a:pt x="310" y="169"/>
                        <a:pt x="249" y="109"/>
                      </a:cubicBezTo>
                      <a:cubicBezTo>
                        <a:pt x="195" y="82"/>
                        <a:pt x="108" y="28"/>
                        <a:pt x="54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078" name="Google Shape;2651;p50"/>
                <p:cNvSpPr/>
                <p:nvPr/>
              </p:nvSpPr>
              <p:spPr>
                <a:xfrm flipH="1">
                  <a:off x="7931160" y="4289040"/>
                  <a:ext cx="39600" cy="23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292">
                      <a:moveTo>
                        <a:pt x="264" y="0"/>
                      </a:moveTo>
                      <a:cubicBezTo>
                        <a:pt x="229" y="23"/>
                        <a:pt x="191" y="42"/>
                        <a:pt x="161" y="60"/>
                      </a:cubicBezTo>
                      <a:lnTo>
                        <a:pt x="161" y="60"/>
                      </a:lnTo>
                      <a:cubicBezTo>
                        <a:pt x="157" y="61"/>
                        <a:pt x="153" y="61"/>
                        <a:pt x="150" y="61"/>
                      </a:cubicBezTo>
                      <a:cubicBezTo>
                        <a:pt x="0" y="109"/>
                        <a:pt x="54" y="291"/>
                        <a:pt x="168" y="291"/>
                      </a:cubicBezTo>
                      <a:cubicBezTo>
                        <a:pt x="181" y="291"/>
                        <a:pt x="196" y="288"/>
                        <a:pt x="211" y="283"/>
                      </a:cubicBezTo>
                      <a:cubicBezTo>
                        <a:pt x="238" y="256"/>
                        <a:pt x="291" y="229"/>
                        <a:pt x="318" y="202"/>
                      </a:cubicBezTo>
                      <a:cubicBezTo>
                        <a:pt x="379" y="168"/>
                        <a:pt x="432" y="142"/>
                        <a:pt x="459" y="88"/>
                      </a:cubicBezTo>
                      <a:cubicBezTo>
                        <a:pt x="486" y="61"/>
                        <a:pt x="459" y="0"/>
                        <a:pt x="406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079" name="Google Shape;2652;p50"/>
                <p:cNvSpPr/>
                <p:nvPr/>
              </p:nvSpPr>
              <p:spPr>
                <a:xfrm flipH="1">
                  <a:off x="7795080" y="4215240"/>
                  <a:ext cx="33840" cy="27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" h="339">
                      <a:moveTo>
                        <a:pt x="298" y="1"/>
                      </a:moveTo>
                      <a:cubicBezTo>
                        <a:pt x="235" y="1"/>
                        <a:pt x="173" y="72"/>
                        <a:pt x="108" y="117"/>
                      </a:cubicBezTo>
                      <a:cubicBezTo>
                        <a:pt x="81" y="171"/>
                        <a:pt x="1" y="224"/>
                        <a:pt x="1" y="312"/>
                      </a:cubicBezTo>
                      <a:cubicBezTo>
                        <a:pt x="1" y="312"/>
                        <a:pt x="28" y="339"/>
                        <a:pt x="54" y="339"/>
                      </a:cubicBezTo>
                      <a:cubicBezTo>
                        <a:pt x="108" y="339"/>
                        <a:pt x="196" y="285"/>
                        <a:pt x="249" y="258"/>
                      </a:cubicBezTo>
                      <a:cubicBezTo>
                        <a:pt x="303" y="224"/>
                        <a:pt x="337" y="224"/>
                        <a:pt x="364" y="198"/>
                      </a:cubicBezTo>
                      <a:cubicBezTo>
                        <a:pt x="390" y="144"/>
                        <a:pt x="417" y="90"/>
                        <a:pt x="364" y="30"/>
                      </a:cubicBezTo>
                      <a:cubicBezTo>
                        <a:pt x="341" y="9"/>
                        <a:pt x="320" y="1"/>
                        <a:pt x="29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2080" name="Google Shape;2653;p50"/>
                <p:cNvSpPr/>
                <p:nvPr/>
              </p:nvSpPr>
              <p:spPr>
                <a:xfrm flipH="1">
                  <a:off x="7824960" y="4323960"/>
                  <a:ext cx="29520" cy="24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" h="296">
                      <a:moveTo>
                        <a:pt x="54" y="1"/>
                      </a:moveTo>
                      <a:lnTo>
                        <a:pt x="27" y="28"/>
                      </a:lnTo>
                      <a:cubicBezTo>
                        <a:pt x="10" y="45"/>
                        <a:pt x="4" y="63"/>
                        <a:pt x="9" y="83"/>
                      </a:cubicBezTo>
                      <a:lnTo>
                        <a:pt x="9" y="83"/>
                      </a:lnTo>
                      <a:cubicBezTo>
                        <a:pt x="7" y="82"/>
                        <a:pt x="4" y="81"/>
                        <a:pt x="1" y="81"/>
                      </a:cubicBezTo>
                      <a:cubicBezTo>
                        <a:pt x="27" y="142"/>
                        <a:pt x="81" y="169"/>
                        <a:pt x="108" y="223"/>
                      </a:cubicBezTo>
                      <a:cubicBezTo>
                        <a:pt x="129" y="260"/>
                        <a:pt x="179" y="295"/>
                        <a:pt x="228" y="295"/>
                      </a:cubicBezTo>
                      <a:cubicBezTo>
                        <a:pt x="257" y="295"/>
                        <a:pt x="287" y="282"/>
                        <a:pt x="310" y="249"/>
                      </a:cubicBezTo>
                      <a:cubicBezTo>
                        <a:pt x="363" y="142"/>
                        <a:pt x="276" y="55"/>
                        <a:pt x="195" y="28"/>
                      </a:cubicBezTo>
                      <a:cubicBezTo>
                        <a:pt x="169" y="1"/>
                        <a:pt x="142" y="1"/>
                        <a:pt x="10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2081" name="Google Shape;2654;p50"/>
            <p:cNvGrpSpPr/>
            <p:nvPr/>
          </p:nvGrpSpPr>
          <p:grpSpPr>
            <a:xfrm>
              <a:off x="7945200" y="3989520"/>
              <a:ext cx="700200" cy="870480"/>
              <a:chOff x="7945200" y="3989520"/>
              <a:chExt cx="700200" cy="870480"/>
            </a:xfrm>
          </p:grpSpPr>
          <p:sp>
            <p:nvSpPr>
              <p:cNvPr id="2082" name="Google Shape;2655;p50"/>
              <p:cNvSpPr/>
              <p:nvPr/>
            </p:nvSpPr>
            <p:spPr>
              <a:xfrm>
                <a:off x="8399160" y="4734360"/>
                <a:ext cx="91080" cy="80280"/>
              </a:xfrm>
              <a:custGeom>
                <a:avLst/>
                <a:gdLst/>
                <a:ahLst/>
                <a:cxnLst/>
                <a:rect l="l" t="t" r="r" b="b"/>
                <a:pathLst>
                  <a:path w="1315" h="1159">
                    <a:moveTo>
                      <a:pt x="109" y="0"/>
                    </a:moveTo>
                    <a:cubicBezTo>
                      <a:pt x="57" y="0"/>
                      <a:pt x="0" y="47"/>
                      <a:pt x="17" y="117"/>
                    </a:cubicBezTo>
                    <a:cubicBezTo>
                      <a:pt x="77" y="480"/>
                      <a:pt x="158" y="816"/>
                      <a:pt x="467" y="1038"/>
                    </a:cubicBezTo>
                    <a:cubicBezTo>
                      <a:pt x="570" y="1116"/>
                      <a:pt x="704" y="1158"/>
                      <a:pt x="838" y="1158"/>
                    </a:cubicBezTo>
                    <a:cubicBezTo>
                      <a:pt x="992" y="1158"/>
                      <a:pt x="1146" y="1103"/>
                      <a:pt x="1253" y="984"/>
                    </a:cubicBezTo>
                    <a:cubicBezTo>
                      <a:pt x="1315" y="923"/>
                      <a:pt x="1248" y="842"/>
                      <a:pt x="1189" y="842"/>
                    </a:cubicBezTo>
                    <a:cubicBezTo>
                      <a:pt x="1170" y="842"/>
                      <a:pt x="1152" y="851"/>
                      <a:pt x="1139" y="870"/>
                    </a:cubicBezTo>
                    <a:cubicBezTo>
                      <a:pt x="1059" y="953"/>
                      <a:pt x="961" y="987"/>
                      <a:pt x="858" y="987"/>
                    </a:cubicBezTo>
                    <a:cubicBezTo>
                      <a:pt x="710" y="987"/>
                      <a:pt x="555" y="916"/>
                      <a:pt x="440" y="816"/>
                    </a:cubicBezTo>
                    <a:cubicBezTo>
                      <a:pt x="245" y="621"/>
                      <a:pt x="212" y="312"/>
                      <a:pt x="185" y="64"/>
                    </a:cubicBezTo>
                    <a:cubicBezTo>
                      <a:pt x="175" y="19"/>
                      <a:pt x="143" y="0"/>
                      <a:pt x="10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3" name="Google Shape;2656;p50"/>
              <p:cNvSpPr/>
              <p:nvPr/>
            </p:nvSpPr>
            <p:spPr>
              <a:xfrm>
                <a:off x="8110440" y="4100040"/>
                <a:ext cx="447480" cy="334440"/>
              </a:xfrm>
              <a:custGeom>
                <a:avLst/>
                <a:gdLst/>
                <a:ahLst/>
                <a:cxnLst/>
                <a:rect l="l" t="t" r="r" b="b"/>
                <a:pathLst>
                  <a:path w="6446" h="4819">
                    <a:moveTo>
                      <a:pt x="2128" y="1"/>
                    </a:moveTo>
                    <a:cubicBezTo>
                      <a:pt x="2121" y="1"/>
                      <a:pt x="2112" y="2"/>
                      <a:pt x="2104" y="4"/>
                    </a:cubicBezTo>
                    <a:cubicBezTo>
                      <a:pt x="1150" y="145"/>
                      <a:pt x="310" y="1066"/>
                      <a:pt x="169" y="2020"/>
                    </a:cubicBezTo>
                    <a:cubicBezTo>
                      <a:pt x="1" y="3001"/>
                      <a:pt x="1432" y="3673"/>
                      <a:pt x="2077" y="4063"/>
                    </a:cubicBezTo>
                    <a:cubicBezTo>
                      <a:pt x="2723" y="4454"/>
                      <a:pt x="3424" y="4819"/>
                      <a:pt x="4155" y="4819"/>
                    </a:cubicBezTo>
                    <a:cubicBezTo>
                      <a:pt x="4466" y="4819"/>
                      <a:pt x="4782" y="4752"/>
                      <a:pt x="5101" y="4594"/>
                    </a:cubicBezTo>
                    <a:cubicBezTo>
                      <a:pt x="5881" y="4204"/>
                      <a:pt x="6445" y="3055"/>
                      <a:pt x="6163" y="2215"/>
                    </a:cubicBezTo>
                    <a:cubicBezTo>
                      <a:pt x="6153" y="2170"/>
                      <a:pt x="6120" y="2152"/>
                      <a:pt x="6086" y="2152"/>
                    </a:cubicBezTo>
                    <a:cubicBezTo>
                      <a:pt x="6034" y="2152"/>
                      <a:pt x="5979" y="2193"/>
                      <a:pt x="5995" y="2242"/>
                    </a:cubicBezTo>
                    <a:cubicBezTo>
                      <a:pt x="6277" y="3082"/>
                      <a:pt x="5713" y="4009"/>
                      <a:pt x="5014" y="4453"/>
                    </a:cubicBezTo>
                    <a:cubicBezTo>
                      <a:pt x="4763" y="4613"/>
                      <a:pt x="4490" y="4678"/>
                      <a:pt x="4211" y="4678"/>
                    </a:cubicBezTo>
                    <a:cubicBezTo>
                      <a:pt x="3553" y="4678"/>
                      <a:pt x="2859" y="4320"/>
                      <a:pt x="2326" y="4009"/>
                    </a:cubicBezTo>
                    <a:cubicBezTo>
                      <a:pt x="1654" y="3613"/>
                      <a:pt x="646" y="3142"/>
                      <a:pt x="370" y="2383"/>
                    </a:cubicBezTo>
                    <a:cubicBezTo>
                      <a:pt x="169" y="1852"/>
                      <a:pt x="619" y="1207"/>
                      <a:pt x="955" y="844"/>
                    </a:cubicBezTo>
                    <a:cubicBezTo>
                      <a:pt x="1264" y="481"/>
                      <a:pt x="1681" y="226"/>
                      <a:pt x="2158" y="172"/>
                    </a:cubicBezTo>
                    <a:cubicBezTo>
                      <a:pt x="2264" y="147"/>
                      <a:pt x="2225" y="1"/>
                      <a:pt x="21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4" name="Google Shape;2657;p50"/>
              <p:cNvSpPr/>
              <p:nvPr/>
            </p:nvSpPr>
            <p:spPr>
              <a:xfrm>
                <a:off x="7945200" y="4098600"/>
                <a:ext cx="606600" cy="714600"/>
              </a:xfrm>
              <a:custGeom>
                <a:avLst/>
                <a:gdLst/>
                <a:ahLst/>
                <a:cxnLst/>
                <a:rect l="l" t="t" r="r" b="b"/>
                <a:pathLst>
                  <a:path w="8738" h="10292">
                    <a:moveTo>
                      <a:pt x="4456" y="1"/>
                    </a:moveTo>
                    <a:cubicBezTo>
                      <a:pt x="4342" y="1"/>
                      <a:pt x="4342" y="169"/>
                      <a:pt x="4456" y="169"/>
                    </a:cubicBezTo>
                    <a:cubicBezTo>
                      <a:pt x="5464" y="223"/>
                      <a:pt x="6472" y="310"/>
                      <a:pt x="7339" y="868"/>
                    </a:cubicBezTo>
                    <a:cubicBezTo>
                      <a:pt x="8294" y="1453"/>
                      <a:pt x="8569" y="2602"/>
                      <a:pt x="8542" y="3637"/>
                    </a:cubicBezTo>
                    <a:cubicBezTo>
                      <a:pt x="8542" y="4645"/>
                      <a:pt x="8233" y="5653"/>
                      <a:pt x="7897" y="6607"/>
                    </a:cubicBezTo>
                    <a:cubicBezTo>
                      <a:pt x="7480" y="7669"/>
                      <a:pt x="6889" y="8791"/>
                      <a:pt x="6136" y="9685"/>
                    </a:cubicBezTo>
                    <a:cubicBezTo>
                      <a:pt x="5835" y="10029"/>
                      <a:pt x="5410" y="10157"/>
                      <a:pt x="4949" y="10157"/>
                    </a:cubicBezTo>
                    <a:cubicBezTo>
                      <a:pt x="4167" y="10157"/>
                      <a:pt x="3282" y="9790"/>
                      <a:pt x="2716" y="9490"/>
                    </a:cubicBezTo>
                    <a:cubicBezTo>
                      <a:pt x="1768" y="8986"/>
                      <a:pt x="955" y="8173"/>
                      <a:pt x="592" y="7165"/>
                    </a:cubicBezTo>
                    <a:cubicBezTo>
                      <a:pt x="142" y="6022"/>
                      <a:pt x="787" y="5149"/>
                      <a:pt x="1600" y="4369"/>
                    </a:cubicBezTo>
                    <a:cubicBezTo>
                      <a:pt x="2185" y="3805"/>
                      <a:pt x="2749" y="3193"/>
                      <a:pt x="2749" y="2353"/>
                    </a:cubicBezTo>
                    <a:cubicBezTo>
                      <a:pt x="2749" y="2296"/>
                      <a:pt x="2707" y="2267"/>
                      <a:pt x="2665" y="2267"/>
                    </a:cubicBezTo>
                    <a:cubicBezTo>
                      <a:pt x="2623" y="2267"/>
                      <a:pt x="2581" y="2296"/>
                      <a:pt x="2581" y="2353"/>
                    </a:cubicBezTo>
                    <a:cubicBezTo>
                      <a:pt x="2581" y="3637"/>
                      <a:pt x="1204" y="4282"/>
                      <a:pt x="565" y="5263"/>
                    </a:cubicBezTo>
                    <a:cubicBezTo>
                      <a:pt x="1" y="6130"/>
                      <a:pt x="310" y="7198"/>
                      <a:pt x="787" y="8005"/>
                    </a:cubicBezTo>
                    <a:cubicBezTo>
                      <a:pt x="1345" y="8905"/>
                      <a:pt x="2326" y="9551"/>
                      <a:pt x="3280" y="9940"/>
                    </a:cubicBezTo>
                    <a:cubicBezTo>
                      <a:pt x="3763" y="10131"/>
                      <a:pt x="4341" y="10292"/>
                      <a:pt x="4894" y="10292"/>
                    </a:cubicBezTo>
                    <a:cubicBezTo>
                      <a:pt x="5394" y="10292"/>
                      <a:pt x="5873" y="10160"/>
                      <a:pt x="6244" y="9799"/>
                    </a:cubicBezTo>
                    <a:cubicBezTo>
                      <a:pt x="7030" y="9013"/>
                      <a:pt x="7561" y="7810"/>
                      <a:pt x="7984" y="6829"/>
                    </a:cubicBezTo>
                    <a:cubicBezTo>
                      <a:pt x="8428" y="5713"/>
                      <a:pt x="8737" y="4510"/>
                      <a:pt x="8710" y="3301"/>
                    </a:cubicBezTo>
                    <a:cubicBezTo>
                      <a:pt x="8710" y="2380"/>
                      <a:pt x="8347" y="1372"/>
                      <a:pt x="7561" y="814"/>
                    </a:cubicBezTo>
                    <a:cubicBezTo>
                      <a:pt x="6667" y="169"/>
                      <a:pt x="5545" y="55"/>
                      <a:pt x="44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5" name="Google Shape;2658;p50"/>
              <p:cNvSpPr/>
              <p:nvPr/>
            </p:nvSpPr>
            <p:spPr>
              <a:xfrm>
                <a:off x="8061840" y="4380480"/>
                <a:ext cx="291600" cy="424440"/>
              </a:xfrm>
              <a:custGeom>
                <a:avLst/>
                <a:gdLst/>
                <a:ahLst/>
                <a:cxnLst/>
                <a:rect l="l" t="t" r="r" b="b"/>
                <a:pathLst>
                  <a:path w="4201" h="6112">
                    <a:moveTo>
                      <a:pt x="142" y="0"/>
                    </a:moveTo>
                    <a:cubicBezTo>
                      <a:pt x="61" y="0"/>
                      <a:pt x="1" y="141"/>
                      <a:pt x="115" y="168"/>
                    </a:cubicBezTo>
                    <a:cubicBezTo>
                      <a:pt x="310" y="222"/>
                      <a:pt x="532" y="531"/>
                      <a:pt x="733" y="672"/>
                    </a:cubicBezTo>
                    <a:cubicBezTo>
                      <a:pt x="982" y="840"/>
                      <a:pt x="1264" y="981"/>
                      <a:pt x="1573" y="1122"/>
                    </a:cubicBezTo>
                    <a:cubicBezTo>
                      <a:pt x="2158" y="1371"/>
                      <a:pt x="2776" y="1566"/>
                      <a:pt x="3361" y="1821"/>
                    </a:cubicBezTo>
                    <a:cubicBezTo>
                      <a:pt x="3724" y="1989"/>
                      <a:pt x="4060" y="2070"/>
                      <a:pt x="3925" y="2493"/>
                    </a:cubicBezTo>
                    <a:cubicBezTo>
                      <a:pt x="3811" y="2883"/>
                      <a:pt x="3670" y="3273"/>
                      <a:pt x="3529" y="3642"/>
                    </a:cubicBezTo>
                    <a:cubicBezTo>
                      <a:pt x="3193" y="4449"/>
                      <a:pt x="2776" y="5235"/>
                      <a:pt x="2326" y="5995"/>
                    </a:cubicBezTo>
                    <a:cubicBezTo>
                      <a:pt x="2288" y="6051"/>
                      <a:pt x="2347" y="6112"/>
                      <a:pt x="2404" y="6112"/>
                    </a:cubicBezTo>
                    <a:cubicBezTo>
                      <a:pt x="2428" y="6112"/>
                      <a:pt x="2451" y="6101"/>
                      <a:pt x="2467" y="6075"/>
                    </a:cubicBezTo>
                    <a:cubicBezTo>
                      <a:pt x="3193" y="4819"/>
                      <a:pt x="3811" y="3555"/>
                      <a:pt x="4201" y="2157"/>
                    </a:cubicBezTo>
                    <a:cubicBezTo>
                      <a:pt x="4201" y="2130"/>
                      <a:pt x="4201" y="2097"/>
                      <a:pt x="4147" y="2070"/>
                    </a:cubicBezTo>
                    <a:cubicBezTo>
                      <a:pt x="3502" y="1653"/>
                      <a:pt x="2803" y="1398"/>
                      <a:pt x="2077" y="1149"/>
                    </a:cubicBezTo>
                    <a:cubicBezTo>
                      <a:pt x="1681" y="981"/>
                      <a:pt x="1291" y="813"/>
                      <a:pt x="955" y="618"/>
                    </a:cubicBezTo>
                    <a:cubicBezTo>
                      <a:pt x="673" y="450"/>
                      <a:pt x="451" y="81"/>
                      <a:pt x="14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6" name="Google Shape;2659;p50"/>
              <p:cNvSpPr/>
              <p:nvPr/>
            </p:nvSpPr>
            <p:spPr>
              <a:xfrm>
                <a:off x="8196480" y="4354560"/>
                <a:ext cx="55440" cy="78840"/>
              </a:xfrm>
              <a:custGeom>
                <a:avLst/>
                <a:gdLst/>
                <a:ahLst/>
                <a:cxnLst/>
                <a:rect l="l" t="t" r="r" b="b"/>
                <a:pathLst>
                  <a:path w="801" h="1141">
                    <a:moveTo>
                      <a:pt x="108" y="958"/>
                    </a:moveTo>
                    <a:cubicBezTo>
                      <a:pt x="121" y="958"/>
                      <a:pt x="129" y="963"/>
                      <a:pt x="136" y="971"/>
                    </a:cubicBezTo>
                    <a:lnTo>
                      <a:pt x="136" y="971"/>
                    </a:lnTo>
                    <a:cubicBezTo>
                      <a:pt x="126" y="968"/>
                      <a:pt x="117" y="963"/>
                      <a:pt x="108" y="958"/>
                    </a:cubicBezTo>
                    <a:close/>
                    <a:moveTo>
                      <a:pt x="426" y="1"/>
                    </a:moveTo>
                    <a:cubicBezTo>
                      <a:pt x="402" y="1"/>
                      <a:pt x="379" y="11"/>
                      <a:pt x="363" y="37"/>
                    </a:cubicBezTo>
                    <a:cubicBezTo>
                      <a:pt x="141" y="346"/>
                      <a:pt x="27" y="655"/>
                      <a:pt x="0" y="1018"/>
                    </a:cubicBezTo>
                    <a:cubicBezTo>
                      <a:pt x="0" y="1045"/>
                      <a:pt x="27" y="1072"/>
                      <a:pt x="27" y="1099"/>
                    </a:cubicBezTo>
                    <a:cubicBezTo>
                      <a:pt x="83" y="1128"/>
                      <a:pt x="139" y="1141"/>
                      <a:pt x="194" y="1141"/>
                    </a:cubicBezTo>
                    <a:cubicBezTo>
                      <a:pt x="304" y="1141"/>
                      <a:pt x="410" y="1090"/>
                      <a:pt x="504" y="1018"/>
                    </a:cubicBezTo>
                    <a:cubicBezTo>
                      <a:pt x="726" y="850"/>
                      <a:pt x="699" y="514"/>
                      <a:pt x="780" y="286"/>
                    </a:cubicBezTo>
                    <a:cubicBezTo>
                      <a:pt x="800" y="221"/>
                      <a:pt x="746" y="185"/>
                      <a:pt x="694" y="185"/>
                    </a:cubicBezTo>
                    <a:cubicBezTo>
                      <a:pt x="659" y="185"/>
                      <a:pt x="625" y="200"/>
                      <a:pt x="612" y="232"/>
                    </a:cubicBezTo>
                    <a:cubicBezTo>
                      <a:pt x="558" y="373"/>
                      <a:pt x="558" y="514"/>
                      <a:pt x="531" y="655"/>
                    </a:cubicBezTo>
                    <a:cubicBezTo>
                      <a:pt x="509" y="794"/>
                      <a:pt x="373" y="987"/>
                      <a:pt x="213" y="987"/>
                    </a:cubicBezTo>
                    <a:cubicBezTo>
                      <a:pt x="199" y="987"/>
                      <a:pt x="186" y="985"/>
                      <a:pt x="172" y="982"/>
                    </a:cubicBezTo>
                    <a:lnTo>
                      <a:pt x="172" y="982"/>
                    </a:lnTo>
                    <a:cubicBezTo>
                      <a:pt x="204" y="685"/>
                      <a:pt x="317" y="389"/>
                      <a:pt x="504" y="118"/>
                    </a:cubicBezTo>
                    <a:cubicBezTo>
                      <a:pt x="542" y="61"/>
                      <a:pt x="483" y="1"/>
                      <a:pt x="4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7" name="Google Shape;2660;p50"/>
              <p:cNvSpPr/>
              <p:nvPr/>
            </p:nvSpPr>
            <p:spPr>
              <a:xfrm>
                <a:off x="8024040" y="4414680"/>
                <a:ext cx="279000" cy="284760"/>
              </a:xfrm>
              <a:custGeom>
                <a:avLst/>
                <a:gdLst/>
                <a:ahLst/>
                <a:cxnLst/>
                <a:rect l="l" t="t" r="r" b="b"/>
                <a:pathLst>
                  <a:path w="4021" h="4104">
                    <a:moveTo>
                      <a:pt x="115" y="1"/>
                    </a:moveTo>
                    <a:cubicBezTo>
                      <a:pt x="47" y="1"/>
                      <a:pt x="1" y="103"/>
                      <a:pt x="69" y="154"/>
                    </a:cubicBezTo>
                    <a:cubicBezTo>
                      <a:pt x="909" y="517"/>
                      <a:pt x="1749" y="907"/>
                      <a:pt x="2622" y="1303"/>
                    </a:cubicBezTo>
                    <a:cubicBezTo>
                      <a:pt x="3126" y="1525"/>
                      <a:pt x="3570" y="1747"/>
                      <a:pt x="3543" y="2392"/>
                    </a:cubicBezTo>
                    <a:cubicBezTo>
                      <a:pt x="3516" y="2950"/>
                      <a:pt x="3234" y="3514"/>
                      <a:pt x="2871" y="3958"/>
                    </a:cubicBezTo>
                    <a:cubicBezTo>
                      <a:pt x="2831" y="4023"/>
                      <a:pt x="2881" y="4103"/>
                      <a:pt x="2945" y="4103"/>
                    </a:cubicBezTo>
                    <a:cubicBezTo>
                      <a:pt x="2967" y="4103"/>
                      <a:pt x="2990" y="4094"/>
                      <a:pt x="3012" y="4072"/>
                    </a:cubicBezTo>
                    <a:cubicBezTo>
                      <a:pt x="3489" y="3454"/>
                      <a:pt x="4020" y="2392"/>
                      <a:pt x="3543" y="1639"/>
                    </a:cubicBezTo>
                    <a:cubicBezTo>
                      <a:pt x="3294" y="1243"/>
                      <a:pt x="2508" y="1075"/>
                      <a:pt x="2118" y="880"/>
                    </a:cubicBezTo>
                    <a:cubicBezTo>
                      <a:pt x="1473" y="598"/>
                      <a:pt x="801" y="295"/>
                      <a:pt x="156" y="13"/>
                    </a:cubicBezTo>
                    <a:cubicBezTo>
                      <a:pt x="142" y="4"/>
                      <a:pt x="128" y="1"/>
                      <a:pt x="1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8" name="Google Shape;2661;p50"/>
              <p:cNvSpPr/>
              <p:nvPr/>
            </p:nvSpPr>
            <p:spPr>
              <a:xfrm>
                <a:off x="8327160" y="3989520"/>
                <a:ext cx="191520" cy="186840"/>
              </a:xfrm>
              <a:custGeom>
                <a:avLst/>
                <a:gdLst/>
                <a:ahLst/>
                <a:cxnLst/>
                <a:rect l="l" t="t" r="r" b="b"/>
                <a:pathLst>
                  <a:path w="2762" h="2696">
                    <a:moveTo>
                      <a:pt x="1244" y="1"/>
                    </a:moveTo>
                    <a:cubicBezTo>
                      <a:pt x="407" y="1"/>
                      <a:pt x="0" y="1051"/>
                      <a:pt x="215" y="1845"/>
                    </a:cubicBezTo>
                    <a:cubicBezTo>
                      <a:pt x="226" y="1881"/>
                      <a:pt x="259" y="1897"/>
                      <a:pt x="294" y="1897"/>
                    </a:cubicBezTo>
                    <a:cubicBezTo>
                      <a:pt x="345" y="1897"/>
                      <a:pt x="399" y="1860"/>
                      <a:pt x="383" y="1792"/>
                    </a:cubicBezTo>
                    <a:cubicBezTo>
                      <a:pt x="242" y="1315"/>
                      <a:pt x="275" y="871"/>
                      <a:pt x="611" y="475"/>
                    </a:cubicBezTo>
                    <a:cubicBezTo>
                      <a:pt x="784" y="264"/>
                      <a:pt x="1006" y="171"/>
                      <a:pt x="1231" y="171"/>
                    </a:cubicBezTo>
                    <a:cubicBezTo>
                      <a:pt x="1480" y="171"/>
                      <a:pt x="1731" y="284"/>
                      <a:pt x="1922" y="475"/>
                    </a:cubicBezTo>
                    <a:cubicBezTo>
                      <a:pt x="2459" y="1005"/>
                      <a:pt x="2540" y="1960"/>
                      <a:pt x="2090" y="2578"/>
                    </a:cubicBezTo>
                    <a:cubicBezTo>
                      <a:pt x="2052" y="2635"/>
                      <a:pt x="2111" y="2695"/>
                      <a:pt x="2168" y="2695"/>
                    </a:cubicBezTo>
                    <a:cubicBezTo>
                      <a:pt x="2192" y="2695"/>
                      <a:pt x="2215" y="2684"/>
                      <a:pt x="2231" y="2659"/>
                    </a:cubicBezTo>
                    <a:cubicBezTo>
                      <a:pt x="2762" y="1960"/>
                      <a:pt x="2628" y="421"/>
                      <a:pt x="1673" y="85"/>
                    </a:cubicBezTo>
                    <a:cubicBezTo>
                      <a:pt x="1520" y="27"/>
                      <a:pt x="1376" y="1"/>
                      <a:pt x="124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89" name="Google Shape;2662;p50"/>
              <p:cNvSpPr/>
              <p:nvPr/>
            </p:nvSpPr>
            <p:spPr>
              <a:xfrm>
                <a:off x="8365320" y="4035240"/>
                <a:ext cx="99360" cy="117720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1702">
                    <a:moveTo>
                      <a:pt x="662" y="1"/>
                    </a:moveTo>
                    <a:cubicBezTo>
                      <a:pt x="476" y="1"/>
                      <a:pt x="316" y="125"/>
                      <a:pt x="196" y="268"/>
                    </a:cubicBezTo>
                    <a:cubicBezTo>
                      <a:pt x="1" y="516"/>
                      <a:pt x="115" y="913"/>
                      <a:pt x="169" y="1188"/>
                    </a:cubicBezTo>
                    <a:cubicBezTo>
                      <a:pt x="179" y="1233"/>
                      <a:pt x="211" y="1252"/>
                      <a:pt x="244" y="1252"/>
                    </a:cubicBezTo>
                    <a:cubicBezTo>
                      <a:pt x="297" y="1252"/>
                      <a:pt x="353" y="1205"/>
                      <a:pt x="337" y="1135"/>
                    </a:cubicBezTo>
                    <a:cubicBezTo>
                      <a:pt x="283" y="913"/>
                      <a:pt x="229" y="718"/>
                      <a:pt x="283" y="490"/>
                    </a:cubicBezTo>
                    <a:cubicBezTo>
                      <a:pt x="339" y="285"/>
                      <a:pt x="468" y="200"/>
                      <a:pt x="604" y="200"/>
                    </a:cubicBezTo>
                    <a:cubicBezTo>
                      <a:pt x="746" y="200"/>
                      <a:pt x="896" y="292"/>
                      <a:pt x="982" y="436"/>
                    </a:cubicBezTo>
                    <a:cubicBezTo>
                      <a:pt x="1204" y="772"/>
                      <a:pt x="1069" y="1276"/>
                      <a:pt x="1204" y="1639"/>
                    </a:cubicBezTo>
                    <a:cubicBezTo>
                      <a:pt x="1217" y="1684"/>
                      <a:pt x="1252" y="1702"/>
                      <a:pt x="1285" y="1702"/>
                    </a:cubicBezTo>
                    <a:cubicBezTo>
                      <a:pt x="1335" y="1702"/>
                      <a:pt x="1381" y="1661"/>
                      <a:pt x="1345" y="1612"/>
                    </a:cubicBezTo>
                    <a:cubicBezTo>
                      <a:pt x="1177" y="1081"/>
                      <a:pt x="1432" y="268"/>
                      <a:pt x="760" y="12"/>
                    </a:cubicBezTo>
                    <a:cubicBezTo>
                      <a:pt x="727" y="5"/>
                      <a:pt x="694" y="1"/>
                      <a:pt x="66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90" name="Google Shape;2663;p50"/>
              <p:cNvSpPr/>
              <p:nvPr/>
            </p:nvSpPr>
            <p:spPr>
              <a:xfrm>
                <a:off x="8377200" y="4195800"/>
                <a:ext cx="268200" cy="664200"/>
              </a:xfrm>
              <a:custGeom>
                <a:avLst/>
                <a:gdLst/>
                <a:ahLst/>
                <a:cxnLst/>
                <a:rect l="l" t="t" r="r" b="b"/>
                <a:pathLst>
                  <a:path w="3866" h="9563">
                    <a:moveTo>
                      <a:pt x="1876" y="1"/>
                    </a:moveTo>
                    <a:cubicBezTo>
                      <a:pt x="1795" y="1"/>
                      <a:pt x="1795" y="169"/>
                      <a:pt x="1876" y="169"/>
                    </a:cubicBezTo>
                    <a:cubicBezTo>
                      <a:pt x="2353" y="223"/>
                      <a:pt x="2635" y="955"/>
                      <a:pt x="2830" y="1291"/>
                    </a:cubicBezTo>
                    <a:cubicBezTo>
                      <a:pt x="3025" y="1681"/>
                      <a:pt x="3166" y="2104"/>
                      <a:pt x="3307" y="2521"/>
                    </a:cubicBezTo>
                    <a:cubicBezTo>
                      <a:pt x="3616" y="3616"/>
                      <a:pt x="3529" y="4651"/>
                      <a:pt x="3280" y="5740"/>
                    </a:cubicBezTo>
                    <a:cubicBezTo>
                      <a:pt x="3086" y="6580"/>
                      <a:pt x="2803" y="7507"/>
                      <a:pt x="2380" y="8287"/>
                    </a:cubicBezTo>
                    <a:cubicBezTo>
                      <a:pt x="2185" y="8684"/>
                      <a:pt x="1910" y="8993"/>
                      <a:pt x="1513" y="9214"/>
                    </a:cubicBezTo>
                    <a:cubicBezTo>
                      <a:pt x="1330" y="9328"/>
                      <a:pt x="1164" y="9378"/>
                      <a:pt x="1016" y="9378"/>
                    </a:cubicBezTo>
                    <a:cubicBezTo>
                      <a:pt x="508" y="9378"/>
                      <a:pt x="216" y="8795"/>
                      <a:pt x="169" y="8233"/>
                    </a:cubicBezTo>
                    <a:cubicBezTo>
                      <a:pt x="169" y="8193"/>
                      <a:pt x="127" y="8173"/>
                      <a:pt x="85" y="8173"/>
                    </a:cubicBezTo>
                    <a:cubicBezTo>
                      <a:pt x="43" y="8173"/>
                      <a:pt x="1" y="8193"/>
                      <a:pt x="1" y="8233"/>
                    </a:cubicBezTo>
                    <a:cubicBezTo>
                      <a:pt x="71" y="8889"/>
                      <a:pt x="395" y="9562"/>
                      <a:pt x="1001" y="9562"/>
                    </a:cubicBezTo>
                    <a:cubicBezTo>
                      <a:pt x="1146" y="9562"/>
                      <a:pt x="1308" y="9523"/>
                      <a:pt x="1486" y="9436"/>
                    </a:cubicBezTo>
                    <a:cubicBezTo>
                      <a:pt x="2494" y="8932"/>
                      <a:pt x="2830" y="7783"/>
                      <a:pt x="3139" y="6809"/>
                    </a:cubicBezTo>
                    <a:cubicBezTo>
                      <a:pt x="3616" y="5377"/>
                      <a:pt x="3865" y="3952"/>
                      <a:pt x="3475" y="2494"/>
                    </a:cubicBezTo>
                    <a:cubicBezTo>
                      <a:pt x="3307" y="1876"/>
                      <a:pt x="3025" y="1291"/>
                      <a:pt x="2716" y="760"/>
                    </a:cubicBezTo>
                    <a:cubicBezTo>
                      <a:pt x="2521" y="424"/>
                      <a:pt x="2299" y="28"/>
                      <a:pt x="187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91" name="Google Shape;2664;p50"/>
              <p:cNvSpPr/>
              <p:nvPr/>
            </p:nvSpPr>
            <p:spPr>
              <a:xfrm>
                <a:off x="8426880" y="4392720"/>
                <a:ext cx="152640" cy="410400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5911">
                    <a:moveTo>
                      <a:pt x="1730" y="0"/>
                    </a:moveTo>
                    <a:cubicBezTo>
                      <a:pt x="1678" y="0"/>
                      <a:pt x="1622" y="38"/>
                      <a:pt x="1638" y="107"/>
                    </a:cubicBezTo>
                    <a:cubicBezTo>
                      <a:pt x="1974" y="1055"/>
                      <a:pt x="1920" y="2009"/>
                      <a:pt x="1638" y="2963"/>
                    </a:cubicBezTo>
                    <a:cubicBezTo>
                      <a:pt x="1497" y="3494"/>
                      <a:pt x="1275" y="3998"/>
                      <a:pt x="1026" y="4476"/>
                    </a:cubicBezTo>
                    <a:cubicBezTo>
                      <a:pt x="825" y="4892"/>
                      <a:pt x="576" y="5591"/>
                      <a:pt x="99" y="5732"/>
                    </a:cubicBezTo>
                    <a:cubicBezTo>
                      <a:pt x="0" y="5779"/>
                      <a:pt x="32" y="5911"/>
                      <a:pt x="112" y="5911"/>
                    </a:cubicBezTo>
                    <a:cubicBezTo>
                      <a:pt x="125" y="5911"/>
                      <a:pt x="138" y="5908"/>
                      <a:pt x="153" y="5900"/>
                    </a:cubicBezTo>
                    <a:cubicBezTo>
                      <a:pt x="462" y="5786"/>
                      <a:pt x="630" y="5564"/>
                      <a:pt x="798" y="5282"/>
                    </a:cubicBezTo>
                    <a:cubicBezTo>
                      <a:pt x="1107" y="4751"/>
                      <a:pt x="1389" y="4166"/>
                      <a:pt x="1611" y="3575"/>
                    </a:cubicBezTo>
                    <a:cubicBezTo>
                      <a:pt x="2061" y="2459"/>
                      <a:pt x="2203" y="1223"/>
                      <a:pt x="1806" y="47"/>
                    </a:cubicBezTo>
                    <a:cubicBezTo>
                      <a:pt x="1796" y="15"/>
                      <a:pt x="1764" y="0"/>
                      <a:pt x="173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PlaceHolder 1"/>
          <p:cNvSpPr>
            <a:spLocks noGrp="1"/>
          </p:cNvSpPr>
          <p:nvPr>
            <p:ph type="title"/>
          </p:nvPr>
        </p:nvSpPr>
        <p:spPr>
          <a:xfrm>
            <a:off x="638280" y="646920"/>
            <a:ext cx="3898080" cy="585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EMPATİ</a:t>
            </a:r>
            <a:endParaRPr lang="en-US" sz="3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3" name="PlaceHolder 2"/>
          <p:cNvSpPr>
            <a:spLocks noGrp="1"/>
          </p:cNvSpPr>
          <p:nvPr>
            <p:ph type="subTitle"/>
          </p:nvPr>
        </p:nvSpPr>
        <p:spPr>
          <a:xfrm>
            <a:off x="638280" y="1531440"/>
            <a:ext cx="3898080" cy="9018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600" b="0" strike="noStrike" spc="-1">
                <a:solidFill>
                  <a:srgbClr val="9E206D"/>
                </a:solidFill>
                <a:latin typeface="Cabin"/>
                <a:ea typeface="Cabin"/>
              </a:rPr>
              <a:t>Kendinizi diğer insanların yerine koymaya; düşüncelerini ve duygularını anlamaya çalışmaktır. </a:t>
            </a:r>
            <a:endParaRPr lang="en-US" sz="1600" b="0" strike="noStrike" spc="-1">
              <a:latin typeface="Arial"/>
            </a:endParaRPr>
          </a:p>
        </p:txBody>
      </p:sp>
      <p:grpSp>
        <p:nvGrpSpPr>
          <p:cNvPr id="2094" name="Google Shape;3285;p59"/>
          <p:cNvGrpSpPr/>
          <p:nvPr/>
        </p:nvGrpSpPr>
        <p:grpSpPr>
          <a:xfrm>
            <a:off x="5609520" y="571320"/>
            <a:ext cx="2627640" cy="4010040"/>
            <a:chOff x="5609520" y="571320"/>
            <a:chExt cx="2627640" cy="4010040"/>
          </a:xfrm>
        </p:grpSpPr>
        <p:sp>
          <p:nvSpPr>
            <p:cNvPr id="2095" name="Google Shape;3286;p59"/>
            <p:cNvSpPr/>
            <p:nvPr/>
          </p:nvSpPr>
          <p:spPr>
            <a:xfrm>
              <a:off x="5786280" y="3825360"/>
              <a:ext cx="2450880" cy="756000"/>
            </a:xfrm>
            <a:custGeom>
              <a:avLst/>
              <a:gdLst/>
              <a:ahLst/>
              <a:cxnLst/>
              <a:rect l="l" t="t" r="r" b="b"/>
              <a:pathLst>
                <a:path w="24980" h="8978">
                  <a:moveTo>
                    <a:pt x="17611" y="347"/>
                  </a:moveTo>
                  <a:cubicBezTo>
                    <a:pt x="18394" y="347"/>
                    <a:pt x="19173" y="385"/>
                    <a:pt x="19939" y="474"/>
                  </a:cubicBezTo>
                  <a:cubicBezTo>
                    <a:pt x="21539" y="669"/>
                    <a:pt x="23246" y="1314"/>
                    <a:pt x="23777" y="2995"/>
                  </a:cubicBezTo>
                  <a:cubicBezTo>
                    <a:pt x="24193" y="4305"/>
                    <a:pt x="23327" y="5649"/>
                    <a:pt x="22345" y="6462"/>
                  </a:cubicBezTo>
                  <a:cubicBezTo>
                    <a:pt x="21062" y="7531"/>
                    <a:pt x="19214" y="7779"/>
                    <a:pt x="17587" y="7974"/>
                  </a:cubicBezTo>
                  <a:cubicBezTo>
                    <a:pt x="15715" y="8216"/>
                    <a:pt x="13853" y="8403"/>
                    <a:pt x="11976" y="8403"/>
                  </a:cubicBezTo>
                  <a:cubicBezTo>
                    <a:pt x="11246" y="8403"/>
                    <a:pt x="10514" y="8374"/>
                    <a:pt x="9778" y="8310"/>
                  </a:cubicBezTo>
                  <a:cubicBezTo>
                    <a:pt x="8374" y="8230"/>
                    <a:pt x="6976" y="8089"/>
                    <a:pt x="5578" y="7921"/>
                  </a:cubicBezTo>
                  <a:cubicBezTo>
                    <a:pt x="5436" y="7921"/>
                    <a:pt x="5174" y="7837"/>
                    <a:pt x="4964" y="7837"/>
                  </a:cubicBezTo>
                  <a:cubicBezTo>
                    <a:pt x="4875" y="7837"/>
                    <a:pt x="4796" y="7852"/>
                    <a:pt x="4738" y="7894"/>
                  </a:cubicBezTo>
                  <a:cubicBezTo>
                    <a:pt x="4394" y="8086"/>
                    <a:pt x="4075" y="8385"/>
                    <a:pt x="3778" y="8645"/>
                  </a:cubicBezTo>
                  <a:lnTo>
                    <a:pt x="3778" y="8645"/>
                  </a:lnTo>
                  <a:cubicBezTo>
                    <a:pt x="3765" y="8442"/>
                    <a:pt x="3742" y="8228"/>
                    <a:pt x="3784" y="8035"/>
                  </a:cubicBezTo>
                  <a:cubicBezTo>
                    <a:pt x="3811" y="7947"/>
                    <a:pt x="3757" y="7867"/>
                    <a:pt x="3696" y="7867"/>
                  </a:cubicBezTo>
                  <a:cubicBezTo>
                    <a:pt x="2218" y="7497"/>
                    <a:pt x="813" y="6382"/>
                    <a:pt x="645" y="4782"/>
                  </a:cubicBezTo>
                  <a:cubicBezTo>
                    <a:pt x="450" y="2880"/>
                    <a:pt x="2608" y="2094"/>
                    <a:pt x="4032" y="1563"/>
                  </a:cubicBezTo>
                  <a:cubicBezTo>
                    <a:pt x="5773" y="945"/>
                    <a:pt x="7507" y="891"/>
                    <a:pt x="9328" y="777"/>
                  </a:cubicBezTo>
                  <a:cubicBezTo>
                    <a:pt x="11089" y="696"/>
                    <a:pt x="12883" y="642"/>
                    <a:pt x="14651" y="501"/>
                  </a:cubicBezTo>
                  <a:cubicBezTo>
                    <a:pt x="15633" y="408"/>
                    <a:pt x="16625" y="347"/>
                    <a:pt x="17611" y="347"/>
                  </a:cubicBezTo>
                  <a:close/>
                  <a:moveTo>
                    <a:pt x="17682" y="0"/>
                  </a:moveTo>
                  <a:cubicBezTo>
                    <a:pt x="16250" y="0"/>
                    <a:pt x="14821" y="137"/>
                    <a:pt x="13387" y="273"/>
                  </a:cubicBezTo>
                  <a:cubicBezTo>
                    <a:pt x="11344" y="441"/>
                    <a:pt x="9274" y="414"/>
                    <a:pt x="7225" y="555"/>
                  </a:cubicBezTo>
                  <a:cubicBezTo>
                    <a:pt x="5437" y="669"/>
                    <a:pt x="3643" y="1254"/>
                    <a:pt x="2077" y="2067"/>
                  </a:cubicBezTo>
                  <a:cubicBezTo>
                    <a:pt x="706" y="2766"/>
                    <a:pt x="0" y="4137"/>
                    <a:pt x="538" y="5622"/>
                  </a:cubicBezTo>
                  <a:cubicBezTo>
                    <a:pt x="966" y="6894"/>
                    <a:pt x="2208" y="7771"/>
                    <a:pt x="3478" y="8108"/>
                  </a:cubicBezTo>
                  <a:lnTo>
                    <a:pt x="3478" y="8108"/>
                  </a:lnTo>
                  <a:cubicBezTo>
                    <a:pt x="3466" y="8356"/>
                    <a:pt x="3560" y="8566"/>
                    <a:pt x="3608" y="8802"/>
                  </a:cubicBezTo>
                  <a:lnTo>
                    <a:pt x="3608" y="8802"/>
                  </a:lnTo>
                  <a:cubicBezTo>
                    <a:pt x="3577" y="8875"/>
                    <a:pt x="3645" y="8977"/>
                    <a:pt x="3724" y="8977"/>
                  </a:cubicBezTo>
                  <a:cubicBezTo>
                    <a:pt x="3744" y="8977"/>
                    <a:pt x="3764" y="8971"/>
                    <a:pt x="3784" y="8956"/>
                  </a:cubicBezTo>
                  <a:cubicBezTo>
                    <a:pt x="4066" y="8734"/>
                    <a:pt x="4342" y="8566"/>
                    <a:pt x="4624" y="8337"/>
                  </a:cubicBezTo>
                  <a:cubicBezTo>
                    <a:pt x="4753" y="8236"/>
                    <a:pt x="4854" y="8204"/>
                    <a:pt x="4964" y="8204"/>
                  </a:cubicBezTo>
                  <a:cubicBezTo>
                    <a:pt x="5065" y="8204"/>
                    <a:pt x="5175" y="8231"/>
                    <a:pt x="5323" y="8257"/>
                  </a:cubicBezTo>
                  <a:cubicBezTo>
                    <a:pt x="6216" y="8398"/>
                    <a:pt x="7117" y="8478"/>
                    <a:pt x="8011" y="8566"/>
                  </a:cubicBezTo>
                  <a:cubicBezTo>
                    <a:pt x="9427" y="8698"/>
                    <a:pt x="10860" y="8814"/>
                    <a:pt x="12293" y="8814"/>
                  </a:cubicBezTo>
                  <a:cubicBezTo>
                    <a:pt x="12676" y="8814"/>
                    <a:pt x="13058" y="8806"/>
                    <a:pt x="13441" y="8788"/>
                  </a:cubicBezTo>
                  <a:cubicBezTo>
                    <a:pt x="15094" y="8707"/>
                    <a:pt x="16774" y="8505"/>
                    <a:pt x="18427" y="8284"/>
                  </a:cubicBezTo>
                  <a:cubicBezTo>
                    <a:pt x="19886" y="8089"/>
                    <a:pt x="21398" y="7699"/>
                    <a:pt x="22601" y="6771"/>
                  </a:cubicBezTo>
                  <a:cubicBezTo>
                    <a:pt x="24476" y="5347"/>
                    <a:pt x="24980" y="2598"/>
                    <a:pt x="22883" y="1086"/>
                  </a:cubicBezTo>
                  <a:cubicBezTo>
                    <a:pt x="21673" y="192"/>
                    <a:pt x="20134" y="105"/>
                    <a:pt x="18683" y="24"/>
                  </a:cubicBezTo>
                  <a:cubicBezTo>
                    <a:pt x="18349" y="8"/>
                    <a:pt x="18015" y="0"/>
                    <a:pt x="1768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6" name="Google Shape;3287;p59"/>
            <p:cNvSpPr/>
            <p:nvPr/>
          </p:nvSpPr>
          <p:spPr>
            <a:xfrm>
              <a:off x="5659200" y="2781720"/>
              <a:ext cx="1166400" cy="735480"/>
            </a:xfrm>
            <a:custGeom>
              <a:avLst/>
              <a:gdLst/>
              <a:ahLst/>
              <a:cxnLst/>
              <a:rect l="l" t="t" r="r" b="b"/>
              <a:pathLst>
                <a:path w="11681" h="7367">
                  <a:moveTo>
                    <a:pt x="7011" y="253"/>
                  </a:moveTo>
                  <a:cubicBezTo>
                    <a:pt x="7703" y="253"/>
                    <a:pt x="8399" y="305"/>
                    <a:pt x="9073" y="492"/>
                  </a:cubicBezTo>
                  <a:cubicBezTo>
                    <a:pt x="10114" y="747"/>
                    <a:pt x="10867" y="1419"/>
                    <a:pt x="11149" y="2481"/>
                  </a:cubicBezTo>
                  <a:cubicBezTo>
                    <a:pt x="11317" y="3153"/>
                    <a:pt x="11257" y="4020"/>
                    <a:pt x="10867" y="4638"/>
                  </a:cubicBezTo>
                  <a:cubicBezTo>
                    <a:pt x="10504" y="5223"/>
                    <a:pt x="9805" y="5559"/>
                    <a:pt x="9160" y="5754"/>
                  </a:cubicBezTo>
                  <a:cubicBezTo>
                    <a:pt x="8488" y="5982"/>
                    <a:pt x="7843" y="6177"/>
                    <a:pt x="7144" y="6231"/>
                  </a:cubicBezTo>
                  <a:cubicBezTo>
                    <a:pt x="6499" y="6291"/>
                    <a:pt x="5880" y="6399"/>
                    <a:pt x="5242" y="6513"/>
                  </a:cubicBezTo>
                  <a:cubicBezTo>
                    <a:pt x="4597" y="6627"/>
                    <a:pt x="3898" y="6594"/>
                    <a:pt x="3253" y="6735"/>
                  </a:cubicBezTo>
                  <a:cubicBezTo>
                    <a:pt x="3066" y="6775"/>
                    <a:pt x="2845" y="6873"/>
                    <a:pt x="2668" y="6999"/>
                  </a:cubicBezTo>
                  <a:lnTo>
                    <a:pt x="2668" y="6999"/>
                  </a:lnTo>
                  <a:cubicBezTo>
                    <a:pt x="2710" y="6827"/>
                    <a:pt x="2709" y="6649"/>
                    <a:pt x="2749" y="6486"/>
                  </a:cubicBezTo>
                  <a:cubicBezTo>
                    <a:pt x="2776" y="6426"/>
                    <a:pt x="2749" y="6372"/>
                    <a:pt x="2722" y="6372"/>
                  </a:cubicBezTo>
                  <a:cubicBezTo>
                    <a:pt x="1680" y="5895"/>
                    <a:pt x="840" y="5196"/>
                    <a:pt x="504" y="4074"/>
                  </a:cubicBezTo>
                  <a:cubicBezTo>
                    <a:pt x="114" y="2871"/>
                    <a:pt x="504" y="1668"/>
                    <a:pt x="1599" y="996"/>
                  </a:cubicBezTo>
                  <a:cubicBezTo>
                    <a:pt x="2749" y="324"/>
                    <a:pt x="4368" y="377"/>
                    <a:pt x="5659" y="297"/>
                  </a:cubicBezTo>
                  <a:cubicBezTo>
                    <a:pt x="6103" y="276"/>
                    <a:pt x="6556" y="253"/>
                    <a:pt x="7011" y="253"/>
                  </a:cubicBezTo>
                  <a:close/>
                  <a:moveTo>
                    <a:pt x="6966" y="1"/>
                  </a:moveTo>
                  <a:cubicBezTo>
                    <a:pt x="6099" y="1"/>
                    <a:pt x="5219" y="88"/>
                    <a:pt x="4368" y="156"/>
                  </a:cubicBezTo>
                  <a:cubicBezTo>
                    <a:pt x="3058" y="270"/>
                    <a:pt x="1573" y="411"/>
                    <a:pt x="672" y="1500"/>
                  </a:cubicBezTo>
                  <a:cubicBezTo>
                    <a:pt x="0" y="2313"/>
                    <a:pt x="0" y="3543"/>
                    <a:pt x="397" y="4470"/>
                  </a:cubicBezTo>
                  <a:cubicBezTo>
                    <a:pt x="618" y="5001"/>
                    <a:pt x="954" y="5451"/>
                    <a:pt x="1405" y="5814"/>
                  </a:cubicBezTo>
                  <a:cubicBezTo>
                    <a:pt x="1599" y="6009"/>
                    <a:pt x="1821" y="6150"/>
                    <a:pt x="2050" y="6258"/>
                  </a:cubicBezTo>
                  <a:cubicBezTo>
                    <a:pt x="2298" y="6426"/>
                    <a:pt x="2554" y="6399"/>
                    <a:pt x="2520" y="6708"/>
                  </a:cubicBezTo>
                  <a:cubicBezTo>
                    <a:pt x="2520" y="6876"/>
                    <a:pt x="2493" y="7044"/>
                    <a:pt x="2440" y="7185"/>
                  </a:cubicBezTo>
                  <a:cubicBezTo>
                    <a:pt x="2436" y="7196"/>
                    <a:pt x="2435" y="7207"/>
                    <a:pt x="2435" y="7216"/>
                  </a:cubicBezTo>
                  <a:lnTo>
                    <a:pt x="2435" y="7216"/>
                  </a:lnTo>
                  <a:cubicBezTo>
                    <a:pt x="2378" y="7280"/>
                    <a:pt x="2451" y="7366"/>
                    <a:pt x="2528" y="7366"/>
                  </a:cubicBezTo>
                  <a:cubicBezTo>
                    <a:pt x="2556" y="7366"/>
                    <a:pt x="2584" y="7355"/>
                    <a:pt x="2608" y="7326"/>
                  </a:cubicBezTo>
                  <a:cubicBezTo>
                    <a:pt x="2970" y="6876"/>
                    <a:pt x="3730" y="6930"/>
                    <a:pt x="4261" y="6903"/>
                  </a:cubicBezTo>
                  <a:cubicBezTo>
                    <a:pt x="5155" y="6822"/>
                    <a:pt x="6021" y="6627"/>
                    <a:pt x="6922" y="6513"/>
                  </a:cubicBezTo>
                  <a:cubicBezTo>
                    <a:pt x="8293" y="6345"/>
                    <a:pt x="9718" y="6123"/>
                    <a:pt x="10786" y="5169"/>
                  </a:cubicBezTo>
                  <a:cubicBezTo>
                    <a:pt x="11680" y="4356"/>
                    <a:pt x="11626" y="2844"/>
                    <a:pt x="11176" y="1809"/>
                  </a:cubicBezTo>
                  <a:cubicBezTo>
                    <a:pt x="10726" y="828"/>
                    <a:pt x="9718" y="351"/>
                    <a:pt x="8710" y="156"/>
                  </a:cubicBezTo>
                  <a:cubicBezTo>
                    <a:pt x="8143" y="41"/>
                    <a:pt x="7557" y="1"/>
                    <a:pt x="6966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7" name="Google Shape;3288;p59"/>
            <p:cNvSpPr/>
            <p:nvPr/>
          </p:nvSpPr>
          <p:spPr>
            <a:xfrm>
              <a:off x="7219800" y="2013840"/>
              <a:ext cx="841320" cy="713520"/>
            </a:xfrm>
            <a:custGeom>
              <a:avLst/>
              <a:gdLst/>
              <a:ahLst/>
              <a:cxnLst/>
              <a:rect l="l" t="t" r="r" b="b"/>
              <a:pathLst>
                <a:path w="8428" h="7149">
                  <a:moveTo>
                    <a:pt x="4260" y="263"/>
                  </a:moveTo>
                  <a:cubicBezTo>
                    <a:pt x="5321" y="263"/>
                    <a:pt x="6374" y="606"/>
                    <a:pt x="7144" y="1312"/>
                  </a:cubicBezTo>
                  <a:cubicBezTo>
                    <a:pt x="8011" y="2098"/>
                    <a:pt x="8179" y="3220"/>
                    <a:pt x="7897" y="4336"/>
                  </a:cubicBezTo>
                  <a:cubicBezTo>
                    <a:pt x="7790" y="4900"/>
                    <a:pt x="7534" y="5344"/>
                    <a:pt x="7252" y="5821"/>
                  </a:cubicBezTo>
                  <a:cubicBezTo>
                    <a:pt x="7109" y="6067"/>
                    <a:pt x="7085" y="6388"/>
                    <a:pt x="7083" y="6696"/>
                  </a:cubicBezTo>
                  <a:lnTo>
                    <a:pt x="7083" y="6696"/>
                  </a:lnTo>
                  <a:cubicBezTo>
                    <a:pt x="6874" y="6435"/>
                    <a:pt x="6416" y="6459"/>
                    <a:pt x="6022" y="6439"/>
                  </a:cubicBezTo>
                  <a:cubicBezTo>
                    <a:pt x="4873" y="6412"/>
                    <a:pt x="3724" y="6385"/>
                    <a:pt x="2635" y="6049"/>
                  </a:cubicBezTo>
                  <a:cubicBezTo>
                    <a:pt x="1600" y="5713"/>
                    <a:pt x="982" y="4981"/>
                    <a:pt x="646" y="4000"/>
                  </a:cubicBezTo>
                  <a:cubicBezTo>
                    <a:pt x="478" y="3469"/>
                    <a:pt x="424" y="2938"/>
                    <a:pt x="532" y="2407"/>
                  </a:cubicBezTo>
                  <a:cubicBezTo>
                    <a:pt x="646" y="1789"/>
                    <a:pt x="1177" y="1345"/>
                    <a:pt x="1681" y="1009"/>
                  </a:cubicBezTo>
                  <a:cubicBezTo>
                    <a:pt x="2432" y="516"/>
                    <a:pt x="3349" y="263"/>
                    <a:pt x="4260" y="263"/>
                  </a:cubicBezTo>
                  <a:close/>
                  <a:moveTo>
                    <a:pt x="4340" y="1"/>
                  </a:moveTo>
                  <a:cubicBezTo>
                    <a:pt x="3619" y="1"/>
                    <a:pt x="2899" y="147"/>
                    <a:pt x="2272" y="418"/>
                  </a:cubicBezTo>
                  <a:cubicBezTo>
                    <a:pt x="1405" y="808"/>
                    <a:pt x="565" y="1399"/>
                    <a:pt x="283" y="2353"/>
                  </a:cubicBezTo>
                  <a:cubicBezTo>
                    <a:pt x="1" y="3247"/>
                    <a:pt x="397" y="4396"/>
                    <a:pt x="901" y="5122"/>
                  </a:cubicBezTo>
                  <a:cubicBezTo>
                    <a:pt x="1432" y="5881"/>
                    <a:pt x="2299" y="6244"/>
                    <a:pt x="3166" y="6439"/>
                  </a:cubicBezTo>
                  <a:cubicBezTo>
                    <a:pt x="3757" y="6580"/>
                    <a:pt x="4369" y="6634"/>
                    <a:pt x="4987" y="6661"/>
                  </a:cubicBezTo>
                  <a:cubicBezTo>
                    <a:pt x="5022" y="6663"/>
                    <a:pt x="5062" y="6664"/>
                    <a:pt x="5106" y="6664"/>
                  </a:cubicBezTo>
                  <a:cubicBezTo>
                    <a:pt x="5278" y="6664"/>
                    <a:pt x="5514" y="6652"/>
                    <a:pt x="5764" y="6652"/>
                  </a:cubicBezTo>
                  <a:cubicBezTo>
                    <a:pt x="6334" y="6652"/>
                    <a:pt x="6976" y="6713"/>
                    <a:pt x="7084" y="7111"/>
                  </a:cubicBezTo>
                  <a:cubicBezTo>
                    <a:pt x="7084" y="7135"/>
                    <a:pt x="7107" y="7149"/>
                    <a:pt x="7132" y="7149"/>
                  </a:cubicBezTo>
                  <a:cubicBezTo>
                    <a:pt x="7150" y="7149"/>
                    <a:pt x="7168" y="7143"/>
                    <a:pt x="7181" y="7130"/>
                  </a:cubicBezTo>
                  <a:lnTo>
                    <a:pt x="7181" y="7130"/>
                  </a:lnTo>
                  <a:cubicBezTo>
                    <a:pt x="7196" y="7134"/>
                    <a:pt x="7212" y="7137"/>
                    <a:pt x="7227" y="7137"/>
                  </a:cubicBezTo>
                  <a:cubicBezTo>
                    <a:pt x="7273" y="7137"/>
                    <a:pt x="7312" y="7113"/>
                    <a:pt x="7312" y="7057"/>
                  </a:cubicBezTo>
                  <a:cubicBezTo>
                    <a:pt x="7366" y="6829"/>
                    <a:pt x="7420" y="6607"/>
                    <a:pt x="7420" y="6352"/>
                  </a:cubicBezTo>
                  <a:cubicBezTo>
                    <a:pt x="7454" y="6049"/>
                    <a:pt x="7648" y="5821"/>
                    <a:pt x="7756" y="5545"/>
                  </a:cubicBezTo>
                  <a:cubicBezTo>
                    <a:pt x="8011" y="5008"/>
                    <a:pt x="8206" y="4450"/>
                    <a:pt x="8294" y="3832"/>
                  </a:cubicBezTo>
                  <a:cubicBezTo>
                    <a:pt x="8428" y="2911"/>
                    <a:pt x="8152" y="2044"/>
                    <a:pt x="7534" y="1345"/>
                  </a:cubicBezTo>
                  <a:cubicBezTo>
                    <a:pt x="6763" y="414"/>
                    <a:pt x="5551" y="1"/>
                    <a:pt x="4340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8" name="Google Shape;3289;p59"/>
            <p:cNvSpPr/>
            <p:nvPr/>
          </p:nvSpPr>
          <p:spPr>
            <a:xfrm>
              <a:off x="6728040" y="2810880"/>
              <a:ext cx="66240" cy="62640"/>
            </a:xfrm>
            <a:custGeom>
              <a:avLst/>
              <a:gdLst/>
              <a:ahLst/>
              <a:cxnLst/>
              <a:rect l="l" t="t" r="r" b="b"/>
              <a:pathLst>
                <a:path w="665" h="631">
                  <a:moveTo>
                    <a:pt x="87" y="1"/>
                  </a:moveTo>
                  <a:cubicBezTo>
                    <a:pt x="37" y="1"/>
                    <a:pt x="0" y="68"/>
                    <a:pt x="24" y="120"/>
                  </a:cubicBezTo>
                  <a:cubicBezTo>
                    <a:pt x="111" y="201"/>
                    <a:pt x="192" y="288"/>
                    <a:pt x="252" y="369"/>
                  </a:cubicBezTo>
                  <a:cubicBezTo>
                    <a:pt x="333" y="456"/>
                    <a:pt x="387" y="564"/>
                    <a:pt x="528" y="624"/>
                  </a:cubicBezTo>
                  <a:cubicBezTo>
                    <a:pt x="542" y="629"/>
                    <a:pt x="556" y="631"/>
                    <a:pt x="568" y="631"/>
                  </a:cubicBezTo>
                  <a:cubicBezTo>
                    <a:pt x="631" y="631"/>
                    <a:pt x="664" y="577"/>
                    <a:pt x="642" y="510"/>
                  </a:cubicBezTo>
                  <a:cubicBezTo>
                    <a:pt x="588" y="369"/>
                    <a:pt x="501" y="315"/>
                    <a:pt x="387" y="228"/>
                  </a:cubicBezTo>
                  <a:cubicBezTo>
                    <a:pt x="306" y="147"/>
                    <a:pt x="219" y="60"/>
                    <a:pt x="111" y="6"/>
                  </a:cubicBezTo>
                  <a:cubicBezTo>
                    <a:pt x="103" y="2"/>
                    <a:pt x="95" y="1"/>
                    <a:pt x="87" y="1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9" name="Google Shape;3290;p59"/>
            <p:cNvSpPr/>
            <p:nvPr/>
          </p:nvSpPr>
          <p:spPr>
            <a:xfrm>
              <a:off x="6801840" y="2846880"/>
              <a:ext cx="34920" cy="58680"/>
            </a:xfrm>
            <a:custGeom>
              <a:avLst/>
              <a:gdLst/>
              <a:ahLst/>
              <a:cxnLst/>
              <a:rect l="l" t="t" r="r" b="b"/>
              <a:pathLst>
                <a:path w="353" h="592">
                  <a:moveTo>
                    <a:pt x="118" y="0"/>
                  </a:moveTo>
                  <a:cubicBezTo>
                    <a:pt x="59" y="0"/>
                    <a:pt x="0" y="59"/>
                    <a:pt x="43" y="121"/>
                  </a:cubicBezTo>
                  <a:cubicBezTo>
                    <a:pt x="97" y="262"/>
                    <a:pt x="151" y="397"/>
                    <a:pt x="211" y="538"/>
                  </a:cubicBezTo>
                  <a:cubicBezTo>
                    <a:pt x="211" y="575"/>
                    <a:pt x="231" y="591"/>
                    <a:pt x="253" y="591"/>
                  </a:cubicBezTo>
                  <a:cubicBezTo>
                    <a:pt x="283" y="591"/>
                    <a:pt x="319" y="561"/>
                    <a:pt x="319" y="511"/>
                  </a:cubicBezTo>
                  <a:cubicBezTo>
                    <a:pt x="352" y="343"/>
                    <a:pt x="292" y="175"/>
                    <a:pt x="184" y="34"/>
                  </a:cubicBezTo>
                  <a:cubicBezTo>
                    <a:pt x="167" y="10"/>
                    <a:pt x="142" y="0"/>
                    <a:pt x="118" y="0"/>
                  </a:cubicBezTo>
                  <a:close/>
                </a:path>
              </a:pathLst>
            </a:custGeom>
            <a:solidFill>
              <a:schemeClr val="accent3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2100" name="Google Shape;3291;p59"/>
            <p:cNvGrpSpPr/>
            <p:nvPr/>
          </p:nvGrpSpPr>
          <p:grpSpPr>
            <a:xfrm>
              <a:off x="6697800" y="3420720"/>
              <a:ext cx="243000" cy="204840"/>
              <a:chOff x="6697800" y="3420720"/>
              <a:chExt cx="243000" cy="204840"/>
            </a:xfrm>
          </p:grpSpPr>
          <p:sp>
            <p:nvSpPr>
              <p:cNvPr id="2101" name="Google Shape;3292;p59"/>
              <p:cNvSpPr/>
              <p:nvPr/>
            </p:nvSpPr>
            <p:spPr>
              <a:xfrm>
                <a:off x="6874920" y="3522240"/>
                <a:ext cx="65880" cy="3132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337">
                    <a:moveTo>
                      <a:pt x="223" y="0"/>
                    </a:moveTo>
                    <a:cubicBezTo>
                      <a:pt x="196" y="0"/>
                      <a:pt x="142" y="27"/>
                      <a:pt x="108" y="27"/>
                    </a:cubicBezTo>
                    <a:cubicBezTo>
                      <a:pt x="1" y="54"/>
                      <a:pt x="1" y="195"/>
                      <a:pt x="81" y="249"/>
                    </a:cubicBezTo>
                    <a:cubicBezTo>
                      <a:pt x="108" y="249"/>
                      <a:pt x="108" y="276"/>
                      <a:pt x="142" y="303"/>
                    </a:cubicBezTo>
                    <a:cubicBezTo>
                      <a:pt x="196" y="303"/>
                      <a:pt x="223" y="336"/>
                      <a:pt x="276" y="336"/>
                    </a:cubicBezTo>
                    <a:lnTo>
                      <a:pt x="505" y="336"/>
                    </a:lnTo>
                    <a:cubicBezTo>
                      <a:pt x="612" y="336"/>
                      <a:pt x="700" y="168"/>
                      <a:pt x="585" y="108"/>
                    </a:cubicBezTo>
                    <a:cubicBezTo>
                      <a:pt x="505" y="81"/>
                      <a:pt x="417" y="54"/>
                      <a:pt x="364" y="27"/>
                    </a:cubicBezTo>
                    <a:cubicBezTo>
                      <a:pt x="310" y="0"/>
                      <a:pt x="276" y="0"/>
                      <a:pt x="2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2" name="Google Shape;3293;p59"/>
              <p:cNvSpPr/>
              <p:nvPr/>
            </p:nvSpPr>
            <p:spPr>
              <a:xfrm>
                <a:off x="6697800" y="3483360"/>
                <a:ext cx="50040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532" h="346">
                    <a:moveTo>
                      <a:pt x="213" y="0"/>
                    </a:moveTo>
                    <a:cubicBezTo>
                      <a:pt x="149" y="0"/>
                      <a:pt x="91" y="23"/>
                      <a:pt x="55" y="76"/>
                    </a:cubicBezTo>
                    <a:cubicBezTo>
                      <a:pt x="1" y="103"/>
                      <a:pt x="1" y="157"/>
                      <a:pt x="1" y="211"/>
                    </a:cubicBezTo>
                    <a:cubicBezTo>
                      <a:pt x="28" y="244"/>
                      <a:pt x="55" y="298"/>
                      <a:pt x="108" y="298"/>
                    </a:cubicBezTo>
                    <a:cubicBezTo>
                      <a:pt x="129" y="307"/>
                      <a:pt x="148" y="310"/>
                      <a:pt x="167" y="310"/>
                    </a:cubicBezTo>
                    <a:cubicBezTo>
                      <a:pt x="199" y="310"/>
                      <a:pt x="229" y="302"/>
                      <a:pt x="259" y="299"/>
                    </a:cubicBezTo>
                    <a:lnTo>
                      <a:pt x="259" y="299"/>
                    </a:lnTo>
                    <a:cubicBezTo>
                      <a:pt x="252" y="301"/>
                      <a:pt x="258" y="307"/>
                      <a:pt x="276" y="325"/>
                    </a:cubicBezTo>
                    <a:lnTo>
                      <a:pt x="337" y="325"/>
                    </a:lnTo>
                    <a:cubicBezTo>
                      <a:pt x="350" y="338"/>
                      <a:pt x="364" y="345"/>
                      <a:pt x="381" y="345"/>
                    </a:cubicBezTo>
                    <a:cubicBezTo>
                      <a:pt x="397" y="345"/>
                      <a:pt x="417" y="338"/>
                      <a:pt x="444" y="325"/>
                    </a:cubicBezTo>
                    <a:cubicBezTo>
                      <a:pt x="505" y="325"/>
                      <a:pt x="532" y="271"/>
                      <a:pt x="532" y="244"/>
                    </a:cubicBezTo>
                    <a:cubicBezTo>
                      <a:pt x="513" y="107"/>
                      <a:pt x="351" y="0"/>
                      <a:pt x="2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3" name="Google Shape;3294;p59"/>
              <p:cNvSpPr/>
              <p:nvPr/>
            </p:nvSpPr>
            <p:spPr>
              <a:xfrm>
                <a:off x="6811560" y="3420720"/>
                <a:ext cx="33840" cy="4140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444">
                    <a:moveTo>
                      <a:pt x="186" y="0"/>
                    </a:moveTo>
                    <a:cubicBezTo>
                      <a:pt x="185" y="0"/>
                      <a:pt x="180" y="2"/>
                      <a:pt x="169" y="8"/>
                    </a:cubicBezTo>
                    <a:lnTo>
                      <a:pt x="177" y="8"/>
                    </a:lnTo>
                    <a:cubicBezTo>
                      <a:pt x="184" y="3"/>
                      <a:pt x="188" y="0"/>
                      <a:pt x="186" y="0"/>
                    </a:cubicBezTo>
                    <a:close/>
                    <a:moveTo>
                      <a:pt x="177" y="8"/>
                    </a:moveTo>
                    <a:cubicBezTo>
                      <a:pt x="160" y="18"/>
                      <a:pt x="127" y="35"/>
                      <a:pt x="108" y="35"/>
                    </a:cubicBezTo>
                    <a:lnTo>
                      <a:pt x="81" y="68"/>
                    </a:lnTo>
                    <a:cubicBezTo>
                      <a:pt x="28" y="122"/>
                      <a:pt x="1" y="263"/>
                      <a:pt x="1" y="344"/>
                    </a:cubicBezTo>
                    <a:cubicBezTo>
                      <a:pt x="1" y="401"/>
                      <a:pt x="47" y="444"/>
                      <a:pt x="103" y="444"/>
                    </a:cubicBezTo>
                    <a:cubicBezTo>
                      <a:pt x="133" y="444"/>
                      <a:pt x="166" y="432"/>
                      <a:pt x="196" y="404"/>
                    </a:cubicBezTo>
                    <a:cubicBezTo>
                      <a:pt x="223" y="371"/>
                      <a:pt x="249" y="317"/>
                      <a:pt x="276" y="290"/>
                    </a:cubicBezTo>
                    <a:cubicBezTo>
                      <a:pt x="310" y="236"/>
                      <a:pt x="337" y="203"/>
                      <a:pt x="337" y="149"/>
                    </a:cubicBezTo>
                    <a:cubicBezTo>
                      <a:pt x="364" y="68"/>
                      <a:pt x="276" y="8"/>
                      <a:pt x="223" y="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4" name="Google Shape;3295;p59"/>
              <p:cNvSpPr/>
              <p:nvPr/>
            </p:nvSpPr>
            <p:spPr>
              <a:xfrm>
                <a:off x="6785640" y="3577320"/>
                <a:ext cx="30600" cy="48240"/>
              </a:xfrm>
              <a:custGeom>
                <a:avLst/>
                <a:gdLst/>
                <a:ahLst/>
                <a:cxnLst/>
                <a:rect l="l" t="t" r="r" b="b"/>
                <a:pathLst>
                  <a:path w="327" h="515">
                    <a:moveTo>
                      <a:pt x="159" y="1"/>
                    </a:moveTo>
                    <a:cubicBezTo>
                      <a:pt x="132" y="1"/>
                      <a:pt x="105" y="1"/>
                      <a:pt x="78" y="28"/>
                    </a:cubicBezTo>
                    <a:lnTo>
                      <a:pt x="78" y="169"/>
                    </a:lnTo>
                    <a:cubicBezTo>
                      <a:pt x="44" y="223"/>
                      <a:pt x="44" y="283"/>
                      <a:pt x="17" y="337"/>
                    </a:cubicBezTo>
                    <a:cubicBezTo>
                      <a:pt x="1" y="442"/>
                      <a:pt x="80" y="515"/>
                      <a:pt x="164" y="515"/>
                    </a:cubicBezTo>
                    <a:cubicBezTo>
                      <a:pt x="214" y="515"/>
                      <a:pt x="267" y="488"/>
                      <a:pt x="300" y="424"/>
                    </a:cubicBezTo>
                    <a:cubicBezTo>
                      <a:pt x="327" y="310"/>
                      <a:pt x="273" y="55"/>
                      <a:pt x="1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5" name="Google Shape;3296;p59"/>
              <p:cNvSpPr/>
              <p:nvPr/>
            </p:nvSpPr>
            <p:spPr>
              <a:xfrm>
                <a:off x="6872400" y="3455640"/>
                <a:ext cx="3672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71">
                    <a:moveTo>
                      <a:pt x="337" y="1"/>
                    </a:moveTo>
                    <a:cubicBezTo>
                      <a:pt x="250" y="1"/>
                      <a:pt x="196" y="61"/>
                      <a:pt x="135" y="115"/>
                    </a:cubicBezTo>
                    <a:cubicBezTo>
                      <a:pt x="82" y="142"/>
                      <a:pt x="1" y="229"/>
                      <a:pt x="28" y="310"/>
                    </a:cubicBezTo>
                    <a:cubicBezTo>
                      <a:pt x="28" y="337"/>
                      <a:pt x="55" y="370"/>
                      <a:pt x="82" y="370"/>
                    </a:cubicBezTo>
                    <a:cubicBezTo>
                      <a:pt x="169" y="370"/>
                      <a:pt x="223" y="310"/>
                      <a:pt x="276" y="256"/>
                    </a:cubicBezTo>
                    <a:cubicBezTo>
                      <a:pt x="303" y="202"/>
                      <a:pt x="364" y="142"/>
                      <a:pt x="364" y="61"/>
                    </a:cubicBezTo>
                    <a:cubicBezTo>
                      <a:pt x="391" y="34"/>
                      <a:pt x="364" y="34"/>
                      <a:pt x="3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6" name="Google Shape;3297;p59"/>
              <p:cNvSpPr/>
              <p:nvPr/>
            </p:nvSpPr>
            <p:spPr>
              <a:xfrm>
                <a:off x="6753600" y="3428640"/>
                <a:ext cx="30960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333" h="412">
                    <a:moveTo>
                      <a:pt x="151" y="0"/>
                    </a:moveTo>
                    <a:cubicBezTo>
                      <a:pt x="77" y="0"/>
                      <a:pt x="0" y="74"/>
                      <a:pt x="50" y="178"/>
                    </a:cubicBezTo>
                    <a:cubicBezTo>
                      <a:pt x="84" y="205"/>
                      <a:pt x="111" y="259"/>
                      <a:pt x="138" y="286"/>
                    </a:cubicBezTo>
                    <a:cubicBezTo>
                      <a:pt x="165" y="346"/>
                      <a:pt x="191" y="373"/>
                      <a:pt x="218" y="400"/>
                    </a:cubicBezTo>
                    <a:cubicBezTo>
                      <a:pt x="236" y="408"/>
                      <a:pt x="251" y="411"/>
                      <a:pt x="264" y="411"/>
                    </a:cubicBezTo>
                    <a:cubicBezTo>
                      <a:pt x="295" y="411"/>
                      <a:pt x="314" y="392"/>
                      <a:pt x="333" y="373"/>
                    </a:cubicBezTo>
                    <a:cubicBezTo>
                      <a:pt x="333" y="323"/>
                      <a:pt x="333" y="267"/>
                      <a:pt x="311" y="238"/>
                    </a:cubicBezTo>
                    <a:lnTo>
                      <a:pt x="311" y="238"/>
                    </a:lnTo>
                    <a:cubicBezTo>
                      <a:pt x="311" y="227"/>
                      <a:pt x="309" y="216"/>
                      <a:pt x="306" y="205"/>
                    </a:cubicBezTo>
                    <a:cubicBezTo>
                      <a:pt x="296" y="196"/>
                      <a:pt x="290" y="182"/>
                      <a:pt x="285" y="168"/>
                    </a:cubicBezTo>
                    <a:lnTo>
                      <a:pt x="285" y="168"/>
                    </a:lnTo>
                    <a:cubicBezTo>
                      <a:pt x="276" y="125"/>
                      <a:pt x="269" y="81"/>
                      <a:pt x="252" y="64"/>
                    </a:cubicBezTo>
                    <a:cubicBezTo>
                      <a:pt x="250" y="65"/>
                      <a:pt x="247" y="66"/>
                      <a:pt x="245" y="67"/>
                    </a:cubicBezTo>
                    <a:lnTo>
                      <a:pt x="245" y="67"/>
                    </a:lnTo>
                    <a:cubicBezTo>
                      <a:pt x="227" y="20"/>
                      <a:pt x="190" y="0"/>
                      <a:pt x="1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7" name="Google Shape;3298;p59"/>
              <p:cNvSpPr/>
              <p:nvPr/>
            </p:nvSpPr>
            <p:spPr>
              <a:xfrm>
                <a:off x="6840720" y="3582720"/>
                <a:ext cx="39240" cy="3672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91">
                    <a:moveTo>
                      <a:pt x="55" y="1"/>
                    </a:moveTo>
                    <a:cubicBezTo>
                      <a:pt x="28" y="1"/>
                      <a:pt x="28" y="34"/>
                      <a:pt x="1" y="61"/>
                    </a:cubicBezTo>
                    <a:cubicBezTo>
                      <a:pt x="1" y="115"/>
                      <a:pt x="82" y="202"/>
                      <a:pt x="108" y="256"/>
                    </a:cubicBezTo>
                    <a:cubicBezTo>
                      <a:pt x="135" y="283"/>
                      <a:pt x="135" y="337"/>
                      <a:pt x="169" y="370"/>
                    </a:cubicBezTo>
                    <a:cubicBezTo>
                      <a:pt x="196" y="384"/>
                      <a:pt x="223" y="391"/>
                      <a:pt x="250" y="391"/>
                    </a:cubicBezTo>
                    <a:cubicBezTo>
                      <a:pt x="278" y="391"/>
                      <a:pt x="307" y="384"/>
                      <a:pt x="337" y="370"/>
                    </a:cubicBezTo>
                    <a:cubicBezTo>
                      <a:pt x="418" y="283"/>
                      <a:pt x="303" y="202"/>
                      <a:pt x="250" y="115"/>
                    </a:cubicBezTo>
                    <a:cubicBezTo>
                      <a:pt x="196" y="88"/>
                      <a:pt x="135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08" name="Google Shape;3299;p59"/>
              <p:cNvSpPr/>
              <p:nvPr/>
            </p:nvSpPr>
            <p:spPr>
              <a:xfrm>
                <a:off x="6721560" y="3557160"/>
                <a:ext cx="28800" cy="33480"/>
              </a:xfrm>
              <a:custGeom>
                <a:avLst/>
                <a:gdLst/>
                <a:ahLst/>
                <a:cxnLst/>
                <a:rect l="l" t="t" r="r" b="b"/>
                <a:pathLst>
                  <a:path w="310" h="358">
                    <a:moveTo>
                      <a:pt x="210" y="1"/>
                    </a:moveTo>
                    <a:cubicBezTo>
                      <a:pt x="195" y="1"/>
                      <a:pt x="182" y="8"/>
                      <a:pt x="168" y="21"/>
                    </a:cubicBezTo>
                    <a:cubicBezTo>
                      <a:pt x="195" y="21"/>
                      <a:pt x="142" y="48"/>
                      <a:pt x="168" y="48"/>
                    </a:cubicBezTo>
                    <a:cubicBezTo>
                      <a:pt x="142" y="48"/>
                      <a:pt x="142" y="75"/>
                      <a:pt x="142" y="75"/>
                    </a:cubicBezTo>
                    <a:cubicBezTo>
                      <a:pt x="115" y="102"/>
                      <a:pt x="88" y="102"/>
                      <a:pt x="54" y="135"/>
                    </a:cubicBezTo>
                    <a:cubicBezTo>
                      <a:pt x="27" y="162"/>
                      <a:pt x="0" y="189"/>
                      <a:pt x="0" y="243"/>
                    </a:cubicBezTo>
                    <a:cubicBezTo>
                      <a:pt x="0" y="303"/>
                      <a:pt x="27" y="330"/>
                      <a:pt x="88" y="357"/>
                    </a:cubicBezTo>
                    <a:cubicBezTo>
                      <a:pt x="168" y="357"/>
                      <a:pt x="256" y="270"/>
                      <a:pt x="283" y="189"/>
                    </a:cubicBezTo>
                    <a:cubicBezTo>
                      <a:pt x="283" y="162"/>
                      <a:pt x="310" y="135"/>
                      <a:pt x="283" y="102"/>
                    </a:cubicBezTo>
                    <a:lnTo>
                      <a:pt x="283" y="48"/>
                    </a:lnTo>
                    <a:cubicBezTo>
                      <a:pt x="256" y="48"/>
                      <a:pt x="256" y="21"/>
                      <a:pt x="256" y="21"/>
                    </a:cubicBezTo>
                    <a:cubicBezTo>
                      <a:pt x="239" y="8"/>
                      <a:pt x="224" y="1"/>
                      <a:pt x="2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2109" name="Google Shape;3300;p59"/>
            <p:cNvSpPr/>
            <p:nvPr/>
          </p:nvSpPr>
          <p:spPr>
            <a:xfrm rot="10800000">
              <a:off x="6965280" y="792360"/>
              <a:ext cx="1096560" cy="639720"/>
            </a:xfrm>
            <a:custGeom>
              <a:avLst/>
              <a:gdLst/>
              <a:ahLst/>
              <a:cxnLst/>
              <a:rect l="l" t="t" r="r" b="b"/>
              <a:pathLst>
                <a:path w="17756" h="8317">
                  <a:moveTo>
                    <a:pt x="3341" y="1"/>
                  </a:moveTo>
                  <a:cubicBezTo>
                    <a:pt x="3252" y="1"/>
                    <a:pt x="3183" y="134"/>
                    <a:pt x="3280" y="209"/>
                  </a:cubicBezTo>
                  <a:cubicBezTo>
                    <a:pt x="3670" y="491"/>
                    <a:pt x="3865" y="793"/>
                    <a:pt x="4342" y="827"/>
                  </a:cubicBezTo>
                  <a:cubicBezTo>
                    <a:pt x="4419" y="832"/>
                    <a:pt x="4496" y="834"/>
                    <a:pt x="4572" y="834"/>
                  </a:cubicBezTo>
                  <a:cubicBezTo>
                    <a:pt x="4916" y="834"/>
                    <a:pt x="5253" y="793"/>
                    <a:pt x="5572" y="793"/>
                  </a:cubicBezTo>
                  <a:cubicBezTo>
                    <a:pt x="6076" y="793"/>
                    <a:pt x="6580" y="854"/>
                    <a:pt x="7084" y="881"/>
                  </a:cubicBezTo>
                  <a:cubicBezTo>
                    <a:pt x="8233" y="995"/>
                    <a:pt x="9382" y="1049"/>
                    <a:pt x="10558" y="1102"/>
                  </a:cubicBezTo>
                  <a:cubicBezTo>
                    <a:pt x="12265" y="1163"/>
                    <a:pt x="14228" y="1297"/>
                    <a:pt x="15713" y="2225"/>
                  </a:cubicBezTo>
                  <a:cubicBezTo>
                    <a:pt x="16439" y="2675"/>
                    <a:pt x="16775" y="3374"/>
                    <a:pt x="16553" y="4187"/>
                  </a:cubicBezTo>
                  <a:cubicBezTo>
                    <a:pt x="16190" y="5497"/>
                    <a:pt x="15068" y="6371"/>
                    <a:pt x="13892" y="6929"/>
                  </a:cubicBezTo>
                  <a:cubicBezTo>
                    <a:pt x="12288" y="7654"/>
                    <a:pt x="10472" y="7971"/>
                    <a:pt x="8662" y="7971"/>
                  </a:cubicBezTo>
                  <a:cubicBezTo>
                    <a:pt x="7249" y="7971"/>
                    <a:pt x="5839" y="7778"/>
                    <a:pt x="4537" y="7433"/>
                  </a:cubicBezTo>
                  <a:cubicBezTo>
                    <a:pt x="2998" y="7043"/>
                    <a:pt x="1204" y="6311"/>
                    <a:pt x="565" y="4718"/>
                  </a:cubicBezTo>
                  <a:cubicBezTo>
                    <a:pt x="229" y="3878"/>
                    <a:pt x="337" y="2782"/>
                    <a:pt x="955" y="2084"/>
                  </a:cubicBezTo>
                  <a:cubicBezTo>
                    <a:pt x="1486" y="1499"/>
                    <a:pt x="2326" y="1270"/>
                    <a:pt x="3052" y="934"/>
                  </a:cubicBezTo>
                  <a:cubicBezTo>
                    <a:pt x="3085" y="934"/>
                    <a:pt x="3085" y="881"/>
                    <a:pt x="3085" y="854"/>
                  </a:cubicBezTo>
                  <a:cubicBezTo>
                    <a:pt x="3052" y="713"/>
                    <a:pt x="3085" y="350"/>
                    <a:pt x="3085" y="155"/>
                  </a:cubicBezTo>
                  <a:cubicBezTo>
                    <a:pt x="3085" y="125"/>
                    <a:pt x="3063" y="109"/>
                    <a:pt x="3042" y="109"/>
                  </a:cubicBezTo>
                  <a:cubicBezTo>
                    <a:pt x="3020" y="109"/>
                    <a:pt x="2998" y="125"/>
                    <a:pt x="2998" y="155"/>
                  </a:cubicBezTo>
                  <a:cubicBezTo>
                    <a:pt x="2971" y="235"/>
                    <a:pt x="2944" y="793"/>
                    <a:pt x="2830" y="827"/>
                  </a:cubicBezTo>
                  <a:cubicBezTo>
                    <a:pt x="2608" y="907"/>
                    <a:pt x="2353" y="995"/>
                    <a:pt x="2131" y="1102"/>
                  </a:cubicBezTo>
                  <a:cubicBezTo>
                    <a:pt x="1654" y="1331"/>
                    <a:pt x="1177" y="1553"/>
                    <a:pt x="787" y="1942"/>
                  </a:cubicBezTo>
                  <a:cubicBezTo>
                    <a:pt x="61" y="2641"/>
                    <a:pt x="1" y="3851"/>
                    <a:pt x="310" y="4772"/>
                  </a:cubicBezTo>
                  <a:cubicBezTo>
                    <a:pt x="1036" y="6929"/>
                    <a:pt x="3838" y="7682"/>
                    <a:pt x="5800" y="8051"/>
                  </a:cubicBezTo>
                  <a:cubicBezTo>
                    <a:pt x="6753" y="8223"/>
                    <a:pt x="7748" y="8317"/>
                    <a:pt x="8750" y="8317"/>
                  </a:cubicBezTo>
                  <a:cubicBezTo>
                    <a:pt x="10688" y="8317"/>
                    <a:pt x="12650" y="7966"/>
                    <a:pt x="14369" y="7151"/>
                  </a:cubicBezTo>
                  <a:cubicBezTo>
                    <a:pt x="15794" y="6479"/>
                    <a:pt x="17756" y="4382"/>
                    <a:pt x="16660" y="2702"/>
                  </a:cubicBezTo>
                  <a:cubicBezTo>
                    <a:pt x="16217" y="2030"/>
                    <a:pt x="15377" y="1694"/>
                    <a:pt x="14644" y="1438"/>
                  </a:cubicBezTo>
                  <a:cubicBezTo>
                    <a:pt x="13670" y="1129"/>
                    <a:pt x="12628" y="1022"/>
                    <a:pt x="11620" y="907"/>
                  </a:cubicBezTo>
                  <a:cubicBezTo>
                    <a:pt x="10673" y="827"/>
                    <a:pt x="9718" y="854"/>
                    <a:pt x="8798" y="793"/>
                  </a:cubicBezTo>
                  <a:cubicBezTo>
                    <a:pt x="7790" y="713"/>
                    <a:pt x="6808" y="571"/>
                    <a:pt x="5800" y="545"/>
                  </a:cubicBezTo>
                  <a:cubicBezTo>
                    <a:pt x="5709" y="539"/>
                    <a:pt x="5618" y="537"/>
                    <a:pt x="5527" y="537"/>
                  </a:cubicBezTo>
                  <a:cubicBezTo>
                    <a:pt x="5140" y="537"/>
                    <a:pt x="4750" y="577"/>
                    <a:pt x="4342" y="598"/>
                  </a:cubicBezTo>
                  <a:cubicBezTo>
                    <a:pt x="3979" y="598"/>
                    <a:pt x="3670" y="209"/>
                    <a:pt x="3388" y="14"/>
                  </a:cubicBezTo>
                  <a:cubicBezTo>
                    <a:pt x="3372" y="5"/>
                    <a:pt x="3356" y="1"/>
                    <a:pt x="3341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0" name="Google Shape;3301;p59"/>
            <p:cNvSpPr/>
            <p:nvPr/>
          </p:nvSpPr>
          <p:spPr>
            <a:xfrm rot="10800000">
              <a:off x="5788080" y="1562400"/>
              <a:ext cx="1119600" cy="639720"/>
            </a:xfrm>
            <a:custGeom>
              <a:avLst/>
              <a:gdLst/>
              <a:ahLst/>
              <a:cxnLst/>
              <a:rect l="l" t="t" r="r" b="b"/>
              <a:pathLst>
                <a:path w="14537" h="8307">
                  <a:moveTo>
                    <a:pt x="2698" y="321"/>
                  </a:moveTo>
                  <a:cubicBezTo>
                    <a:pt x="3055" y="594"/>
                    <a:pt x="3450" y="1001"/>
                    <a:pt x="3891" y="1001"/>
                  </a:cubicBezTo>
                  <a:cubicBezTo>
                    <a:pt x="4174" y="974"/>
                    <a:pt x="4429" y="860"/>
                    <a:pt x="4678" y="860"/>
                  </a:cubicBezTo>
                  <a:cubicBezTo>
                    <a:pt x="4740" y="856"/>
                    <a:pt x="4803" y="855"/>
                    <a:pt x="4867" y="855"/>
                  </a:cubicBezTo>
                  <a:cubicBezTo>
                    <a:pt x="5293" y="855"/>
                    <a:pt x="5748" y="924"/>
                    <a:pt x="6163" y="947"/>
                  </a:cubicBezTo>
                  <a:cubicBezTo>
                    <a:pt x="7453" y="1088"/>
                    <a:pt x="8764" y="1283"/>
                    <a:pt x="10027" y="1478"/>
                  </a:cubicBezTo>
                  <a:cubicBezTo>
                    <a:pt x="11008" y="1619"/>
                    <a:pt x="12016" y="1841"/>
                    <a:pt x="12829" y="2399"/>
                  </a:cubicBezTo>
                  <a:cubicBezTo>
                    <a:pt x="13777" y="3044"/>
                    <a:pt x="14086" y="4361"/>
                    <a:pt x="13636" y="5396"/>
                  </a:cubicBezTo>
                  <a:cubicBezTo>
                    <a:pt x="13051" y="6686"/>
                    <a:pt x="11344" y="7190"/>
                    <a:pt x="10108" y="7553"/>
                  </a:cubicBezTo>
                  <a:cubicBezTo>
                    <a:pt x="8964" y="7873"/>
                    <a:pt x="7768" y="8015"/>
                    <a:pt x="6566" y="8015"/>
                  </a:cubicBezTo>
                  <a:cubicBezTo>
                    <a:pt x="5975" y="8015"/>
                    <a:pt x="5381" y="7980"/>
                    <a:pt x="4792" y="7916"/>
                  </a:cubicBezTo>
                  <a:cubicBezTo>
                    <a:pt x="3421" y="7775"/>
                    <a:pt x="2104" y="7217"/>
                    <a:pt x="1176" y="6155"/>
                  </a:cubicBezTo>
                  <a:cubicBezTo>
                    <a:pt x="168" y="5033"/>
                    <a:pt x="229" y="3548"/>
                    <a:pt x="1008" y="2345"/>
                  </a:cubicBezTo>
                  <a:cubicBezTo>
                    <a:pt x="1371" y="1727"/>
                    <a:pt x="1989" y="1169"/>
                    <a:pt x="2715" y="1088"/>
                  </a:cubicBezTo>
                  <a:cubicBezTo>
                    <a:pt x="2803" y="1055"/>
                    <a:pt x="2856" y="1001"/>
                    <a:pt x="2830" y="887"/>
                  </a:cubicBezTo>
                  <a:cubicBezTo>
                    <a:pt x="2810" y="704"/>
                    <a:pt x="2743" y="517"/>
                    <a:pt x="2698" y="321"/>
                  </a:cubicBezTo>
                  <a:close/>
                  <a:moveTo>
                    <a:pt x="2606" y="1"/>
                  </a:moveTo>
                  <a:cubicBezTo>
                    <a:pt x="2572" y="1"/>
                    <a:pt x="2542" y="22"/>
                    <a:pt x="2524" y="53"/>
                  </a:cubicBezTo>
                  <a:lnTo>
                    <a:pt x="2524" y="53"/>
                  </a:lnTo>
                  <a:cubicBezTo>
                    <a:pt x="2506" y="63"/>
                    <a:pt x="2494" y="81"/>
                    <a:pt x="2494" y="107"/>
                  </a:cubicBezTo>
                  <a:cubicBezTo>
                    <a:pt x="2517" y="343"/>
                    <a:pt x="2540" y="585"/>
                    <a:pt x="2567" y="827"/>
                  </a:cubicBezTo>
                  <a:lnTo>
                    <a:pt x="2567" y="827"/>
                  </a:lnTo>
                  <a:cubicBezTo>
                    <a:pt x="1532" y="1011"/>
                    <a:pt x="822" y="1971"/>
                    <a:pt x="424" y="2876"/>
                  </a:cubicBezTo>
                  <a:cubicBezTo>
                    <a:pt x="0" y="3857"/>
                    <a:pt x="88" y="4919"/>
                    <a:pt x="645" y="5846"/>
                  </a:cubicBezTo>
                  <a:cubicBezTo>
                    <a:pt x="1803" y="7816"/>
                    <a:pt x="4213" y="8307"/>
                    <a:pt x="6389" y="8307"/>
                  </a:cubicBezTo>
                  <a:cubicBezTo>
                    <a:pt x="6841" y="8307"/>
                    <a:pt x="7283" y="8286"/>
                    <a:pt x="7702" y="8252"/>
                  </a:cubicBezTo>
                  <a:cubicBezTo>
                    <a:pt x="9187" y="8145"/>
                    <a:pt x="10672" y="7836"/>
                    <a:pt x="12016" y="7217"/>
                  </a:cubicBezTo>
                  <a:cubicBezTo>
                    <a:pt x="13051" y="6767"/>
                    <a:pt x="14006" y="5987"/>
                    <a:pt x="14174" y="4838"/>
                  </a:cubicBezTo>
                  <a:cubicBezTo>
                    <a:pt x="14536" y="2795"/>
                    <a:pt x="12829" y="1727"/>
                    <a:pt x="11062" y="1337"/>
                  </a:cubicBezTo>
                  <a:cubicBezTo>
                    <a:pt x="9973" y="1088"/>
                    <a:pt x="8797" y="974"/>
                    <a:pt x="7675" y="833"/>
                  </a:cubicBezTo>
                  <a:cubicBezTo>
                    <a:pt x="6667" y="692"/>
                    <a:pt x="5686" y="611"/>
                    <a:pt x="4678" y="584"/>
                  </a:cubicBezTo>
                  <a:cubicBezTo>
                    <a:pt x="4660" y="582"/>
                    <a:pt x="4642" y="581"/>
                    <a:pt x="4624" y="581"/>
                  </a:cubicBezTo>
                  <a:cubicBezTo>
                    <a:pt x="4398" y="581"/>
                    <a:pt x="4136" y="719"/>
                    <a:pt x="3896" y="719"/>
                  </a:cubicBezTo>
                  <a:cubicBezTo>
                    <a:pt x="3818" y="719"/>
                    <a:pt x="3741" y="704"/>
                    <a:pt x="3670" y="665"/>
                  </a:cubicBezTo>
                  <a:cubicBezTo>
                    <a:pt x="3307" y="497"/>
                    <a:pt x="3024" y="215"/>
                    <a:pt x="2662" y="20"/>
                  </a:cubicBezTo>
                  <a:cubicBezTo>
                    <a:pt x="2643" y="6"/>
                    <a:pt x="2624" y="1"/>
                    <a:pt x="2606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1" name="Google Shape;3302;p59"/>
            <p:cNvSpPr/>
            <p:nvPr/>
          </p:nvSpPr>
          <p:spPr>
            <a:xfrm rot="10800000">
              <a:off x="5823360" y="1526040"/>
              <a:ext cx="100800" cy="68760"/>
            </a:xfrm>
            <a:custGeom>
              <a:avLst/>
              <a:gdLst/>
              <a:ahLst/>
              <a:cxnLst/>
              <a:rect l="l" t="t" r="r" b="b"/>
              <a:pathLst>
                <a:path w="1314" h="899">
                  <a:moveTo>
                    <a:pt x="1178" y="1"/>
                  </a:moveTo>
                  <a:cubicBezTo>
                    <a:pt x="1169" y="1"/>
                    <a:pt x="1160" y="2"/>
                    <a:pt x="1150" y="4"/>
                  </a:cubicBezTo>
                  <a:cubicBezTo>
                    <a:pt x="955" y="58"/>
                    <a:pt x="787" y="199"/>
                    <a:pt x="619" y="340"/>
                  </a:cubicBezTo>
                  <a:cubicBezTo>
                    <a:pt x="451" y="508"/>
                    <a:pt x="256" y="649"/>
                    <a:pt x="61" y="791"/>
                  </a:cubicBezTo>
                  <a:cubicBezTo>
                    <a:pt x="1" y="817"/>
                    <a:pt x="28" y="898"/>
                    <a:pt x="115" y="898"/>
                  </a:cubicBezTo>
                  <a:cubicBezTo>
                    <a:pt x="310" y="871"/>
                    <a:pt x="505" y="730"/>
                    <a:pt x="673" y="623"/>
                  </a:cubicBezTo>
                  <a:cubicBezTo>
                    <a:pt x="868" y="481"/>
                    <a:pt x="1096" y="367"/>
                    <a:pt x="1264" y="172"/>
                  </a:cubicBezTo>
                  <a:cubicBezTo>
                    <a:pt x="1314" y="123"/>
                    <a:pt x="1273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2" name="Google Shape;3303;p59"/>
            <p:cNvSpPr/>
            <p:nvPr/>
          </p:nvSpPr>
          <p:spPr>
            <a:xfrm rot="10800000">
              <a:off x="5799600" y="1544040"/>
              <a:ext cx="34920" cy="30600"/>
            </a:xfrm>
            <a:custGeom>
              <a:avLst/>
              <a:gdLst/>
              <a:ahLst/>
              <a:cxnLst/>
              <a:rect l="l" t="t" r="r" b="b"/>
              <a:pathLst>
                <a:path w="457" h="401">
                  <a:moveTo>
                    <a:pt x="374" y="1"/>
                  </a:moveTo>
                  <a:cubicBezTo>
                    <a:pt x="356" y="1"/>
                    <a:pt x="338" y="8"/>
                    <a:pt x="323" y="26"/>
                  </a:cubicBezTo>
                  <a:cubicBezTo>
                    <a:pt x="269" y="106"/>
                    <a:pt x="182" y="194"/>
                    <a:pt x="75" y="247"/>
                  </a:cubicBezTo>
                  <a:cubicBezTo>
                    <a:pt x="1" y="293"/>
                    <a:pt x="52" y="400"/>
                    <a:pt x="118" y="400"/>
                  </a:cubicBezTo>
                  <a:cubicBezTo>
                    <a:pt x="130" y="400"/>
                    <a:pt x="143" y="397"/>
                    <a:pt x="155" y="388"/>
                  </a:cubicBezTo>
                  <a:cubicBezTo>
                    <a:pt x="296" y="335"/>
                    <a:pt x="377" y="247"/>
                    <a:pt x="437" y="106"/>
                  </a:cubicBezTo>
                  <a:cubicBezTo>
                    <a:pt x="457" y="48"/>
                    <a:pt x="417" y="1"/>
                    <a:pt x="37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3" name="Google Shape;3304;p59"/>
            <p:cNvSpPr/>
            <p:nvPr/>
          </p:nvSpPr>
          <p:spPr>
            <a:xfrm rot="10800000">
              <a:off x="7007760" y="875160"/>
              <a:ext cx="88920" cy="84600"/>
            </a:xfrm>
            <a:custGeom>
              <a:avLst/>
              <a:gdLst/>
              <a:ahLst/>
              <a:cxnLst/>
              <a:rect l="l" t="t" r="r" b="b"/>
              <a:pathLst>
                <a:path w="1448" h="1102">
                  <a:moveTo>
                    <a:pt x="1270" y="1"/>
                  </a:moveTo>
                  <a:cubicBezTo>
                    <a:pt x="1258" y="1"/>
                    <a:pt x="1247" y="2"/>
                    <a:pt x="1237" y="6"/>
                  </a:cubicBezTo>
                  <a:cubicBezTo>
                    <a:pt x="1035" y="120"/>
                    <a:pt x="867" y="315"/>
                    <a:pt x="699" y="483"/>
                  </a:cubicBezTo>
                  <a:cubicBezTo>
                    <a:pt x="505" y="678"/>
                    <a:pt x="256" y="846"/>
                    <a:pt x="61" y="1014"/>
                  </a:cubicBezTo>
                  <a:cubicBezTo>
                    <a:pt x="1" y="1041"/>
                    <a:pt x="61" y="1101"/>
                    <a:pt x="115" y="1101"/>
                  </a:cubicBezTo>
                  <a:cubicBezTo>
                    <a:pt x="337" y="1041"/>
                    <a:pt x="565" y="906"/>
                    <a:pt x="733" y="765"/>
                  </a:cubicBezTo>
                  <a:cubicBezTo>
                    <a:pt x="955" y="570"/>
                    <a:pt x="1203" y="369"/>
                    <a:pt x="1371" y="147"/>
                  </a:cubicBezTo>
                  <a:cubicBezTo>
                    <a:pt x="1448" y="76"/>
                    <a:pt x="1350" y="1"/>
                    <a:pt x="127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4" name="Google Shape;3305;p59"/>
            <p:cNvSpPr/>
            <p:nvPr/>
          </p:nvSpPr>
          <p:spPr>
            <a:xfrm rot="10800000">
              <a:off x="6993720" y="901800"/>
              <a:ext cx="24120" cy="35280"/>
            </a:xfrm>
            <a:custGeom>
              <a:avLst/>
              <a:gdLst/>
              <a:ahLst/>
              <a:cxnLst/>
              <a:rect l="l" t="t" r="r" b="b"/>
              <a:pathLst>
                <a:path w="399" h="462">
                  <a:moveTo>
                    <a:pt x="305" y="0"/>
                  </a:moveTo>
                  <a:cubicBezTo>
                    <a:pt x="289" y="0"/>
                    <a:pt x="274" y="7"/>
                    <a:pt x="264" y="22"/>
                  </a:cubicBezTo>
                  <a:cubicBezTo>
                    <a:pt x="184" y="136"/>
                    <a:pt x="96" y="244"/>
                    <a:pt x="43" y="358"/>
                  </a:cubicBezTo>
                  <a:cubicBezTo>
                    <a:pt x="1" y="400"/>
                    <a:pt x="57" y="462"/>
                    <a:pt x="112" y="462"/>
                  </a:cubicBezTo>
                  <a:cubicBezTo>
                    <a:pt x="128" y="462"/>
                    <a:pt x="144" y="457"/>
                    <a:pt x="157" y="445"/>
                  </a:cubicBezTo>
                  <a:cubicBezTo>
                    <a:pt x="238" y="331"/>
                    <a:pt x="325" y="217"/>
                    <a:pt x="379" y="109"/>
                  </a:cubicBezTo>
                  <a:cubicBezTo>
                    <a:pt x="398" y="46"/>
                    <a:pt x="347" y="0"/>
                    <a:pt x="305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5" name="Google Shape;3306;p59"/>
            <p:cNvSpPr/>
            <p:nvPr/>
          </p:nvSpPr>
          <p:spPr>
            <a:xfrm rot="10800000">
              <a:off x="5978160" y="1440360"/>
              <a:ext cx="53640" cy="26640"/>
            </a:xfrm>
            <a:custGeom>
              <a:avLst/>
              <a:gdLst/>
              <a:ahLst/>
              <a:cxnLst/>
              <a:rect l="l" t="t" r="r" b="b"/>
              <a:pathLst>
                <a:path w="700" h="349">
                  <a:moveTo>
                    <a:pt x="336" y="0"/>
                  </a:moveTo>
                  <a:cubicBezTo>
                    <a:pt x="282" y="27"/>
                    <a:pt x="222" y="27"/>
                    <a:pt x="195" y="27"/>
                  </a:cubicBezTo>
                  <a:cubicBezTo>
                    <a:pt x="141" y="54"/>
                    <a:pt x="141" y="81"/>
                    <a:pt x="114" y="115"/>
                  </a:cubicBezTo>
                  <a:cubicBezTo>
                    <a:pt x="0" y="195"/>
                    <a:pt x="27" y="310"/>
                    <a:pt x="168" y="336"/>
                  </a:cubicBezTo>
                  <a:cubicBezTo>
                    <a:pt x="186" y="336"/>
                    <a:pt x="192" y="348"/>
                    <a:pt x="210" y="348"/>
                  </a:cubicBezTo>
                  <a:cubicBezTo>
                    <a:pt x="219" y="348"/>
                    <a:pt x="231" y="345"/>
                    <a:pt x="249" y="336"/>
                  </a:cubicBezTo>
                  <a:cubicBezTo>
                    <a:pt x="282" y="336"/>
                    <a:pt x="336" y="336"/>
                    <a:pt x="363" y="310"/>
                  </a:cubicBezTo>
                  <a:cubicBezTo>
                    <a:pt x="450" y="283"/>
                    <a:pt x="504" y="249"/>
                    <a:pt x="585" y="222"/>
                  </a:cubicBezTo>
                  <a:cubicBezTo>
                    <a:pt x="699" y="168"/>
                    <a:pt x="645" y="0"/>
                    <a:pt x="531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6" name="Google Shape;3307;p59"/>
            <p:cNvSpPr/>
            <p:nvPr/>
          </p:nvSpPr>
          <p:spPr>
            <a:xfrm rot="10800000">
              <a:off x="6133320" y="1402560"/>
              <a:ext cx="40680" cy="27720"/>
            </a:xfrm>
            <a:custGeom>
              <a:avLst/>
              <a:gdLst/>
              <a:ahLst/>
              <a:cxnLst/>
              <a:rect l="l" t="t" r="r" b="b"/>
              <a:pathLst>
                <a:path w="531" h="364">
                  <a:moveTo>
                    <a:pt x="282" y="1"/>
                  </a:moveTo>
                  <a:cubicBezTo>
                    <a:pt x="168" y="1"/>
                    <a:pt x="27" y="54"/>
                    <a:pt x="0" y="169"/>
                  </a:cubicBezTo>
                  <a:cubicBezTo>
                    <a:pt x="0" y="276"/>
                    <a:pt x="81" y="364"/>
                    <a:pt x="195" y="364"/>
                  </a:cubicBezTo>
                  <a:cubicBezTo>
                    <a:pt x="222" y="337"/>
                    <a:pt x="249" y="337"/>
                    <a:pt x="282" y="310"/>
                  </a:cubicBezTo>
                  <a:lnTo>
                    <a:pt x="309" y="310"/>
                  </a:lnTo>
                  <a:lnTo>
                    <a:pt x="336" y="276"/>
                  </a:lnTo>
                  <a:lnTo>
                    <a:pt x="390" y="276"/>
                  </a:lnTo>
                  <a:cubicBezTo>
                    <a:pt x="450" y="249"/>
                    <a:pt x="477" y="249"/>
                    <a:pt x="504" y="222"/>
                  </a:cubicBezTo>
                  <a:cubicBezTo>
                    <a:pt x="531" y="196"/>
                    <a:pt x="531" y="142"/>
                    <a:pt x="531" y="81"/>
                  </a:cubicBezTo>
                  <a:cubicBezTo>
                    <a:pt x="477" y="1"/>
                    <a:pt x="363" y="1"/>
                    <a:pt x="28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7" name="Google Shape;3308;p59"/>
            <p:cNvSpPr/>
            <p:nvPr/>
          </p:nvSpPr>
          <p:spPr>
            <a:xfrm rot="10800000">
              <a:off x="6085800" y="1479960"/>
              <a:ext cx="25560" cy="35280"/>
            </a:xfrm>
            <a:custGeom>
              <a:avLst/>
              <a:gdLst/>
              <a:ahLst/>
              <a:cxnLst/>
              <a:rect l="l" t="t" r="r" b="b"/>
              <a:pathLst>
                <a:path w="337" h="464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108" y="7"/>
                    <a:pt x="108" y="16"/>
                    <a:pt x="103" y="23"/>
                  </a:cubicBezTo>
                  <a:lnTo>
                    <a:pt x="103" y="23"/>
                  </a:lnTo>
                  <a:cubicBezTo>
                    <a:pt x="97" y="26"/>
                    <a:pt x="91" y="30"/>
                    <a:pt x="86" y="34"/>
                  </a:cubicBezTo>
                  <a:lnTo>
                    <a:pt x="86" y="34"/>
                  </a:lnTo>
                  <a:cubicBezTo>
                    <a:pt x="85" y="34"/>
                    <a:pt x="83" y="34"/>
                    <a:pt x="81" y="34"/>
                  </a:cubicBezTo>
                  <a:cubicBezTo>
                    <a:pt x="81" y="35"/>
                    <a:pt x="81" y="37"/>
                    <a:pt x="81" y="38"/>
                  </a:cubicBezTo>
                  <a:lnTo>
                    <a:pt x="81" y="38"/>
                  </a:lnTo>
                  <a:cubicBezTo>
                    <a:pt x="41" y="70"/>
                    <a:pt x="27" y="117"/>
                    <a:pt x="27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75" y="446"/>
                    <a:pt x="110" y="463"/>
                    <a:pt x="146" y="463"/>
                  </a:cubicBezTo>
                  <a:cubicBezTo>
                    <a:pt x="201" y="463"/>
                    <a:pt x="259" y="423"/>
                    <a:pt x="276" y="370"/>
                  </a:cubicBezTo>
                  <a:cubicBezTo>
                    <a:pt x="309" y="343"/>
                    <a:pt x="309" y="289"/>
                    <a:pt x="309" y="236"/>
                  </a:cubicBezTo>
                  <a:cubicBezTo>
                    <a:pt x="336" y="175"/>
                    <a:pt x="309" y="121"/>
                    <a:pt x="309" y="95"/>
                  </a:cubicBezTo>
                  <a:cubicBezTo>
                    <a:pt x="276" y="68"/>
                    <a:pt x="276" y="34"/>
                    <a:pt x="249" y="34"/>
                  </a:cubicBezTo>
                  <a:cubicBezTo>
                    <a:pt x="276" y="68"/>
                    <a:pt x="276" y="68"/>
                    <a:pt x="276" y="121"/>
                  </a:cubicBezTo>
                  <a:cubicBezTo>
                    <a:pt x="276" y="49"/>
                    <a:pt x="221" y="0"/>
                    <a:pt x="15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8" name="Google Shape;3309;p59"/>
            <p:cNvSpPr/>
            <p:nvPr/>
          </p:nvSpPr>
          <p:spPr>
            <a:xfrm rot="10800000">
              <a:off x="6045840" y="1352880"/>
              <a:ext cx="26640" cy="36720"/>
            </a:xfrm>
            <a:custGeom>
              <a:avLst/>
              <a:gdLst/>
              <a:ahLst/>
              <a:cxnLst/>
              <a:rect l="l" t="t" r="r" b="b"/>
              <a:pathLst>
                <a:path w="352" h="482">
                  <a:moveTo>
                    <a:pt x="54" y="1"/>
                  </a:moveTo>
                  <a:cubicBezTo>
                    <a:pt x="27" y="1"/>
                    <a:pt x="0" y="27"/>
                    <a:pt x="0" y="54"/>
                  </a:cubicBezTo>
                  <a:cubicBezTo>
                    <a:pt x="0" y="115"/>
                    <a:pt x="27" y="169"/>
                    <a:pt x="27" y="195"/>
                  </a:cubicBezTo>
                  <a:cubicBezTo>
                    <a:pt x="54" y="283"/>
                    <a:pt x="54" y="337"/>
                    <a:pt x="81" y="390"/>
                  </a:cubicBezTo>
                  <a:cubicBezTo>
                    <a:pt x="93" y="452"/>
                    <a:pt x="148" y="481"/>
                    <a:pt x="204" y="481"/>
                  </a:cubicBezTo>
                  <a:cubicBezTo>
                    <a:pt x="277" y="481"/>
                    <a:pt x="351" y="431"/>
                    <a:pt x="336" y="337"/>
                  </a:cubicBezTo>
                  <a:cubicBezTo>
                    <a:pt x="336" y="249"/>
                    <a:pt x="276" y="195"/>
                    <a:pt x="222" y="115"/>
                  </a:cubicBezTo>
                  <a:cubicBezTo>
                    <a:pt x="195" y="54"/>
                    <a:pt x="108" y="1"/>
                    <a:pt x="5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9" name="Google Shape;3310;p59"/>
            <p:cNvSpPr/>
            <p:nvPr/>
          </p:nvSpPr>
          <p:spPr>
            <a:xfrm rot="10800000">
              <a:off x="6030000" y="1481400"/>
              <a:ext cx="23400" cy="33480"/>
            </a:xfrm>
            <a:custGeom>
              <a:avLst/>
              <a:gdLst/>
              <a:ahLst/>
              <a:cxnLst/>
              <a:rect l="l" t="t" r="r" b="b"/>
              <a:pathLst>
                <a:path w="310" h="438">
                  <a:moveTo>
                    <a:pt x="229" y="0"/>
                  </a:moveTo>
                  <a:cubicBezTo>
                    <a:pt x="142" y="27"/>
                    <a:pt x="115" y="114"/>
                    <a:pt x="88" y="195"/>
                  </a:cubicBezTo>
                  <a:cubicBezTo>
                    <a:pt x="61" y="256"/>
                    <a:pt x="1" y="363"/>
                    <a:pt x="88" y="424"/>
                  </a:cubicBezTo>
                  <a:cubicBezTo>
                    <a:pt x="108" y="433"/>
                    <a:pt x="125" y="437"/>
                    <a:pt x="141" y="437"/>
                  </a:cubicBezTo>
                  <a:cubicBezTo>
                    <a:pt x="215" y="437"/>
                    <a:pt x="256" y="349"/>
                    <a:pt x="256" y="282"/>
                  </a:cubicBezTo>
                  <a:cubicBezTo>
                    <a:pt x="283" y="256"/>
                    <a:pt x="283" y="195"/>
                    <a:pt x="283" y="168"/>
                  </a:cubicBezTo>
                  <a:cubicBezTo>
                    <a:pt x="283" y="141"/>
                    <a:pt x="310" y="88"/>
                    <a:pt x="283" y="61"/>
                  </a:cubicBezTo>
                  <a:cubicBezTo>
                    <a:pt x="283" y="27"/>
                    <a:pt x="256" y="0"/>
                    <a:pt x="229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0" name="Google Shape;3311;p59"/>
            <p:cNvSpPr/>
            <p:nvPr/>
          </p:nvSpPr>
          <p:spPr>
            <a:xfrm rot="10800000">
              <a:off x="6122880" y="1460880"/>
              <a:ext cx="32400" cy="25920"/>
            </a:xfrm>
            <a:custGeom>
              <a:avLst/>
              <a:gdLst/>
              <a:ahLst/>
              <a:cxnLst/>
              <a:rect l="l" t="t" r="r" b="b"/>
              <a:pathLst>
                <a:path w="427" h="339">
                  <a:moveTo>
                    <a:pt x="167" y="1"/>
                  </a:moveTo>
                  <a:cubicBezTo>
                    <a:pt x="84" y="1"/>
                    <a:pt x="1" y="135"/>
                    <a:pt x="90" y="204"/>
                  </a:cubicBezTo>
                  <a:cubicBezTo>
                    <a:pt x="117" y="231"/>
                    <a:pt x="171" y="257"/>
                    <a:pt x="231" y="284"/>
                  </a:cubicBezTo>
                  <a:cubicBezTo>
                    <a:pt x="258" y="311"/>
                    <a:pt x="312" y="338"/>
                    <a:pt x="372" y="338"/>
                  </a:cubicBezTo>
                  <a:cubicBezTo>
                    <a:pt x="399" y="338"/>
                    <a:pt x="426" y="284"/>
                    <a:pt x="426" y="257"/>
                  </a:cubicBezTo>
                  <a:cubicBezTo>
                    <a:pt x="426" y="227"/>
                    <a:pt x="409" y="204"/>
                    <a:pt x="389" y="179"/>
                  </a:cubicBezTo>
                  <a:lnTo>
                    <a:pt x="389" y="179"/>
                  </a:lnTo>
                  <a:cubicBezTo>
                    <a:pt x="387" y="166"/>
                    <a:pt x="382" y="154"/>
                    <a:pt x="372" y="143"/>
                  </a:cubicBezTo>
                  <a:cubicBezTo>
                    <a:pt x="364" y="140"/>
                    <a:pt x="357" y="136"/>
                    <a:pt x="350" y="132"/>
                  </a:cubicBezTo>
                  <a:lnTo>
                    <a:pt x="350" y="132"/>
                  </a:lnTo>
                  <a:cubicBezTo>
                    <a:pt x="346" y="127"/>
                    <a:pt x="342" y="122"/>
                    <a:pt x="339" y="116"/>
                  </a:cubicBezTo>
                  <a:cubicBezTo>
                    <a:pt x="312" y="89"/>
                    <a:pt x="258" y="36"/>
                    <a:pt x="231" y="36"/>
                  </a:cubicBezTo>
                  <a:cubicBezTo>
                    <a:pt x="212" y="11"/>
                    <a:pt x="190" y="1"/>
                    <a:pt x="16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1" name="Google Shape;3312;p59"/>
            <p:cNvSpPr/>
            <p:nvPr/>
          </p:nvSpPr>
          <p:spPr>
            <a:xfrm rot="10800000">
              <a:off x="6001920" y="1379520"/>
              <a:ext cx="33840" cy="21600"/>
            </a:xfrm>
            <a:custGeom>
              <a:avLst/>
              <a:gdLst/>
              <a:ahLst/>
              <a:cxnLst/>
              <a:rect l="l" t="t" r="r" b="b"/>
              <a:pathLst>
                <a:path w="444" h="284">
                  <a:moveTo>
                    <a:pt x="82" y="0"/>
                  </a:moveTo>
                  <a:cubicBezTo>
                    <a:pt x="62" y="0"/>
                    <a:pt x="43" y="4"/>
                    <a:pt x="27" y="11"/>
                  </a:cubicBezTo>
                  <a:cubicBezTo>
                    <a:pt x="0" y="11"/>
                    <a:pt x="0" y="38"/>
                    <a:pt x="0" y="65"/>
                  </a:cubicBezTo>
                  <a:cubicBezTo>
                    <a:pt x="27" y="126"/>
                    <a:pt x="108" y="153"/>
                    <a:pt x="168" y="206"/>
                  </a:cubicBezTo>
                  <a:cubicBezTo>
                    <a:pt x="231" y="227"/>
                    <a:pt x="277" y="284"/>
                    <a:pt x="335" y="284"/>
                  </a:cubicBezTo>
                  <a:cubicBezTo>
                    <a:pt x="352" y="284"/>
                    <a:pt x="370" y="279"/>
                    <a:pt x="390" y="267"/>
                  </a:cubicBezTo>
                  <a:cubicBezTo>
                    <a:pt x="417" y="267"/>
                    <a:pt x="444" y="206"/>
                    <a:pt x="417" y="179"/>
                  </a:cubicBezTo>
                  <a:cubicBezTo>
                    <a:pt x="417" y="65"/>
                    <a:pt x="336" y="65"/>
                    <a:pt x="249" y="38"/>
                  </a:cubicBezTo>
                  <a:cubicBezTo>
                    <a:pt x="192" y="19"/>
                    <a:pt x="132" y="0"/>
                    <a:pt x="82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2" name="Google Shape;3313;p59"/>
            <p:cNvSpPr/>
            <p:nvPr/>
          </p:nvSpPr>
          <p:spPr>
            <a:xfrm rot="10800000">
              <a:off x="6105960" y="1354680"/>
              <a:ext cx="23040" cy="27000"/>
            </a:xfrm>
            <a:custGeom>
              <a:avLst/>
              <a:gdLst/>
              <a:ahLst/>
              <a:cxnLst/>
              <a:rect l="l" t="t" r="r" b="b"/>
              <a:pathLst>
                <a:path w="305" h="353">
                  <a:moveTo>
                    <a:pt x="142" y="15"/>
                  </a:moveTo>
                  <a:cubicBezTo>
                    <a:pt x="131" y="20"/>
                    <a:pt x="123" y="28"/>
                    <a:pt x="116" y="36"/>
                  </a:cubicBezTo>
                  <a:lnTo>
                    <a:pt x="116" y="36"/>
                  </a:lnTo>
                  <a:cubicBezTo>
                    <a:pt x="117" y="28"/>
                    <a:pt x="123" y="15"/>
                    <a:pt x="142" y="15"/>
                  </a:cubicBezTo>
                  <a:close/>
                  <a:moveTo>
                    <a:pt x="145" y="1"/>
                  </a:moveTo>
                  <a:cubicBezTo>
                    <a:pt x="130" y="1"/>
                    <a:pt x="117" y="19"/>
                    <a:pt x="115" y="37"/>
                  </a:cubicBezTo>
                  <a:lnTo>
                    <a:pt x="115" y="37"/>
                  </a:lnTo>
                  <a:cubicBezTo>
                    <a:pt x="87" y="72"/>
                    <a:pt x="83" y="128"/>
                    <a:pt x="61" y="149"/>
                  </a:cubicBezTo>
                  <a:cubicBezTo>
                    <a:pt x="1" y="237"/>
                    <a:pt x="34" y="351"/>
                    <a:pt x="142" y="351"/>
                  </a:cubicBezTo>
                  <a:cubicBezTo>
                    <a:pt x="147" y="352"/>
                    <a:pt x="153" y="352"/>
                    <a:pt x="158" y="352"/>
                  </a:cubicBezTo>
                  <a:cubicBezTo>
                    <a:pt x="301" y="352"/>
                    <a:pt x="304" y="22"/>
                    <a:pt x="167" y="13"/>
                  </a:cubicBezTo>
                  <a:lnTo>
                    <a:pt x="167" y="13"/>
                  </a:lnTo>
                  <a:cubicBezTo>
                    <a:pt x="160" y="4"/>
                    <a:pt x="152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2123" name="Google Shape;3314;p59"/>
            <p:cNvGrpSpPr/>
            <p:nvPr/>
          </p:nvGrpSpPr>
          <p:grpSpPr>
            <a:xfrm>
              <a:off x="5609520" y="2237760"/>
              <a:ext cx="602280" cy="473400"/>
              <a:chOff x="5609520" y="2237760"/>
              <a:chExt cx="602280" cy="473400"/>
            </a:xfrm>
          </p:grpSpPr>
          <p:sp>
            <p:nvSpPr>
              <p:cNvPr id="2124" name="Google Shape;3315;p59"/>
              <p:cNvSpPr/>
              <p:nvPr/>
            </p:nvSpPr>
            <p:spPr>
              <a:xfrm>
                <a:off x="5812200" y="2237760"/>
                <a:ext cx="399600" cy="311400"/>
              </a:xfrm>
              <a:custGeom>
                <a:avLst/>
                <a:gdLst/>
                <a:ahLst/>
                <a:cxnLst/>
                <a:rect l="l" t="t" r="r" b="b"/>
                <a:pathLst>
                  <a:path w="5350" h="4172">
                    <a:moveTo>
                      <a:pt x="5182" y="1"/>
                    </a:moveTo>
                    <a:cubicBezTo>
                      <a:pt x="3475" y="532"/>
                      <a:pt x="1680" y="646"/>
                      <a:pt x="54" y="1399"/>
                    </a:cubicBezTo>
                    <a:cubicBezTo>
                      <a:pt x="0" y="1426"/>
                      <a:pt x="27" y="1486"/>
                      <a:pt x="81" y="1486"/>
                    </a:cubicBezTo>
                    <a:cubicBezTo>
                      <a:pt x="1654" y="810"/>
                      <a:pt x="3410" y="549"/>
                      <a:pt x="5068" y="253"/>
                    </a:cubicBezTo>
                    <a:lnTo>
                      <a:pt x="5068" y="253"/>
                    </a:lnTo>
                    <a:cubicBezTo>
                      <a:pt x="4935" y="923"/>
                      <a:pt x="4479" y="1561"/>
                      <a:pt x="4113" y="2131"/>
                    </a:cubicBezTo>
                    <a:cubicBezTo>
                      <a:pt x="3696" y="2803"/>
                      <a:pt x="3219" y="3415"/>
                      <a:pt x="2688" y="4006"/>
                    </a:cubicBezTo>
                    <a:cubicBezTo>
                      <a:pt x="2619" y="4070"/>
                      <a:pt x="2676" y="4171"/>
                      <a:pt x="2759" y="4171"/>
                    </a:cubicBezTo>
                    <a:cubicBezTo>
                      <a:pt x="2782" y="4171"/>
                      <a:pt x="2805" y="4164"/>
                      <a:pt x="2829" y="4147"/>
                    </a:cubicBezTo>
                    <a:cubicBezTo>
                      <a:pt x="3441" y="3610"/>
                      <a:pt x="3891" y="2938"/>
                      <a:pt x="4342" y="2239"/>
                    </a:cubicBezTo>
                    <a:cubicBezTo>
                      <a:pt x="4731" y="1594"/>
                      <a:pt x="5235" y="895"/>
                      <a:pt x="5323" y="115"/>
                    </a:cubicBezTo>
                    <a:cubicBezTo>
                      <a:pt x="5350" y="55"/>
                      <a:pt x="5262" y="1"/>
                      <a:pt x="51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25" name="Google Shape;3316;p59"/>
              <p:cNvSpPr/>
              <p:nvPr/>
            </p:nvSpPr>
            <p:spPr>
              <a:xfrm>
                <a:off x="5825160" y="2350440"/>
                <a:ext cx="79920" cy="72720"/>
              </a:xfrm>
              <a:custGeom>
                <a:avLst/>
                <a:gdLst/>
                <a:ahLst/>
                <a:cxnLst/>
                <a:rect l="l" t="t" r="r" b="b"/>
                <a:pathLst>
                  <a:path w="1073" h="980">
                    <a:moveTo>
                      <a:pt x="58" y="1"/>
                    </a:moveTo>
                    <a:cubicBezTo>
                      <a:pt x="31" y="1"/>
                      <a:pt x="0" y="40"/>
                      <a:pt x="22" y="62"/>
                    </a:cubicBezTo>
                    <a:cubicBezTo>
                      <a:pt x="304" y="398"/>
                      <a:pt x="613" y="707"/>
                      <a:pt x="949" y="962"/>
                    </a:cubicBezTo>
                    <a:cubicBezTo>
                      <a:pt x="961" y="974"/>
                      <a:pt x="975" y="979"/>
                      <a:pt x="987" y="979"/>
                    </a:cubicBezTo>
                    <a:cubicBezTo>
                      <a:pt x="1032" y="979"/>
                      <a:pt x="1072" y="917"/>
                      <a:pt x="1030" y="875"/>
                    </a:cubicBezTo>
                    <a:cubicBezTo>
                      <a:pt x="721" y="566"/>
                      <a:pt x="412" y="290"/>
                      <a:pt x="76" y="8"/>
                    </a:cubicBezTo>
                    <a:cubicBezTo>
                      <a:pt x="71" y="3"/>
                      <a:pt x="65" y="1"/>
                      <a:pt x="5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26" name="Google Shape;3317;p59"/>
              <p:cNvSpPr/>
              <p:nvPr/>
            </p:nvSpPr>
            <p:spPr>
              <a:xfrm>
                <a:off x="5911200" y="2247840"/>
                <a:ext cx="282960" cy="189000"/>
              </a:xfrm>
              <a:custGeom>
                <a:avLst/>
                <a:gdLst/>
                <a:ahLst/>
                <a:cxnLst/>
                <a:rect l="l" t="t" r="r" b="b"/>
                <a:pathLst>
                  <a:path w="3792" h="2533">
                    <a:moveTo>
                      <a:pt x="3718" y="1"/>
                    </a:moveTo>
                    <a:cubicBezTo>
                      <a:pt x="3708" y="1"/>
                      <a:pt x="3698" y="3"/>
                      <a:pt x="3689" y="8"/>
                    </a:cubicBezTo>
                    <a:cubicBezTo>
                      <a:pt x="3158" y="451"/>
                      <a:pt x="2539" y="734"/>
                      <a:pt x="1948" y="1124"/>
                    </a:cubicBezTo>
                    <a:cubicBezTo>
                      <a:pt x="1336" y="1547"/>
                      <a:pt x="718" y="1997"/>
                      <a:pt x="73" y="2387"/>
                    </a:cubicBezTo>
                    <a:cubicBezTo>
                      <a:pt x="1" y="2435"/>
                      <a:pt x="58" y="2532"/>
                      <a:pt x="134" y="2532"/>
                    </a:cubicBezTo>
                    <a:cubicBezTo>
                      <a:pt x="143" y="2532"/>
                      <a:pt x="151" y="2531"/>
                      <a:pt x="160" y="2528"/>
                    </a:cubicBezTo>
                    <a:cubicBezTo>
                      <a:pt x="832" y="2219"/>
                      <a:pt x="1417" y="1688"/>
                      <a:pt x="2035" y="1265"/>
                    </a:cubicBezTo>
                    <a:cubicBezTo>
                      <a:pt x="2620" y="875"/>
                      <a:pt x="3326" y="619"/>
                      <a:pt x="3769" y="89"/>
                    </a:cubicBezTo>
                    <a:cubicBezTo>
                      <a:pt x="3791" y="45"/>
                      <a:pt x="3759" y="1"/>
                      <a:pt x="37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27" name="Google Shape;3318;p59"/>
              <p:cNvSpPr/>
              <p:nvPr/>
            </p:nvSpPr>
            <p:spPr>
              <a:xfrm>
                <a:off x="5902200" y="2433960"/>
                <a:ext cx="18720" cy="95400"/>
              </a:xfrm>
              <a:custGeom>
                <a:avLst/>
                <a:gdLst/>
                <a:ahLst/>
                <a:cxnLst/>
                <a:rect l="l" t="t" r="r" b="b"/>
                <a:pathLst>
                  <a:path w="256" h="1282">
                    <a:moveTo>
                      <a:pt x="119" y="0"/>
                    </a:moveTo>
                    <a:cubicBezTo>
                      <a:pt x="103" y="0"/>
                      <a:pt x="96" y="22"/>
                      <a:pt x="114" y="41"/>
                    </a:cubicBezTo>
                    <a:cubicBezTo>
                      <a:pt x="195" y="431"/>
                      <a:pt x="0" y="854"/>
                      <a:pt x="114" y="1244"/>
                    </a:cubicBezTo>
                    <a:cubicBezTo>
                      <a:pt x="126" y="1268"/>
                      <a:pt x="156" y="1281"/>
                      <a:pt x="182" y="1281"/>
                    </a:cubicBezTo>
                    <a:cubicBezTo>
                      <a:pt x="214" y="1281"/>
                      <a:pt x="240" y="1262"/>
                      <a:pt x="222" y="1217"/>
                    </a:cubicBezTo>
                    <a:lnTo>
                      <a:pt x="222" y="485"/>
                    </a:lnTo>
                    <a:cubicBezTo>
                      <a:pt x="222" y="317"/>
                      <a:pt x="256" y="122"/>
                      <a:pt x="141" y="14"/>
                    </a:cubicBezTo>
                    <a:cubicBezTo>
                      <a:pt x="133" y="4"/>
                      <a:pt x="125" y="0"/>
                      <a:pt x="11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28" name="Google Shape;3319;p59"/>
              <p:cNvSpPr/>
              <p:nvPr/>
            </p:nvSpPr>
            <p:spPr>
              <a:xfrm>
                <a:off x="5910840" y="2514600"/>
                <a:ext cx="32400" cy="18000"/>
              </a:xfrm>
              <a:custGeom>
                <a:avLst/>
                <a:gdLst/>
                <a:ahLst/>
                <a:cxnLst/>
                <a:rect l="l" t="t" r="r" b="b"/>
                <a:pathLst>
                  <a:path w="436" h="246">
                    <a:moveTo>
                      <a:pt x="393" y="1"/>
                    </a:moveTo>
                    <a:cubicBezTo>
                      <a:pt x="383" y="1"/>
                      <a:pt x="372" y="7"/>
                      <a:pt x="363" y="24"/>
                    </a:cubicBezTo>
                    <a:cubicBezTo>
                      <a:pt x="276" y="78"/>
                      <a:pt x="168" y="138"/>
                      <a:pt x="54" y="165"/>
                    </a:cubicBezTo>
                    <a:cubicBezTo>
                      <a:pt x="0" y="165"/>
                      <a:pt x="27" y="246"/>
                      <a:pt x="54" y="246"/>
                    </a:cubicBezTo>
                    <a:cubicBezTo>
                      <a:pt x="195" y="219"/>
                      <a:pt x="336" y="165"/>
                      <a:pt x="417" y="51"/>
                    </a:cubicBezTo>
                    <a:cubicBezTo>
                      <a:pt x="436" y="32"/>
                      <a:pt x="416" y="1"/>
                      <a:pt x="39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29" name="Google Shape;3320;p59"/>
              <p:cNvSpPr/>
              <p:nvPr/>
            </p:nvSpPr>
            <p:spPr>
              <a:xfrm>
                <a:off x="5940360" y="2450520"/>
                <a:ext cx="70200" cy="78480"/>
              </a:xfrm>
              <a:custGeom>
                <a:avLst/>
                <a:gdLst/>
                <a:ahLst/>
                <a:cxnLst/>
                <a:rect l="l" t="t" r="r" b="b"/>
                <a:pathLst>
                  <a:path w="942" h="1055">
                    <a:moveTo>
                      <a:pt x="47" y="1"/>
                    </a:moveTo>
                    <a:cubicBezTo>
                      <a:pt x="21" y="1"/>
                      <a:pt x="0" y="20"/>
                      <a:pt x="19" y="39"/>
                    </a:cubicBezTo>
                    <a:cubicBezTo>
                      <a:pt x="274" y="375"/>
                      <a:pt x="550" y="738"/>
                      <a:pt x="832" y="1047"/>
                    </a:cubicBezTo>
                    <a:cubicBezTo>
                      <a:pt x="837" y="1052"/>
                      <a:pt x="845" y="1054"/>
                      <a:pt x="853" y="1054"/>
                    </a:cubicBezTo>
                    <a:cubicBezTo>
                      <a:pt x="888" y="1054"/>
                      <a:pt x="941" y="1015"/>
                      <a:pt x="920" y="993"/>
                    </a:cubicBezTo>
                    <a:cubicBezTo>
                      <a:pt x="664" y="657"/>
                      <a:pt x="382" y="261"/>
                      <a:pt x="80" y="12"/>
                    </a:cubicBezTo>
                    <a:cubicBezTo>
                      <a:pt x="70" y="4"/>
                      <a:pt x="58" y="1"/>
                      <a:pt x="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0" name="Google Shape;3321;p59"/>
              <p:cNvSpPr/>
              <p:nvPr/>
            </p:nvSpPr>
            <p:spPr>
              <a:xfrm>
                <a:off x="5929560" y="2503080"/>
                <a:ext cx="53640" cy="28080"/>
              </a:xfrm>
              <a:custGeom>
                <a:avLst/>
                <a:gdLst/>
                <a:ahLst/>
                <a:cxnLst/>
                <a:rect l="l" t="t" r="r" b="b"/>
                <a:pathLst>
                  <a:path w="721" h="379">
                    <a:moveTo>
                      <a:pt x="683" y="0"/>
                    </a:moveTo>
                    <a:cubicBezTo>
                      <a:pt x="678" y="0"/>
                      <a:pt x="672" y="2"/>
                      <a:pt x="667" y="8"/>
                    </a:cubicBezTo>
                    <a:cubicBezTo>
                      <a:pt x="445" y="122"/>
                      <a:pt x="224" y="203"/>
                      <a:pt x="22" y="344"/>
                    </a:cubicBezTo>
                    <a:cubicBezTo>
                      <a:pt x="0" y="344"/>
                      <a:pt x="13" y="378"/>
                      <a:pt x="37" y="378"/>
                    </a:cubicBezTo>
                    <a:cubicBezTo>
                      <a:pt x="42" y="378"/>
                      <a:pt x="49" y="376"/>
                      <a:pt x="56" y="371"/>
                    </a:cubicBezTo>
                    <a:cubicBezTo>
                      <a:pt x="250" y="263"/>
                      <a:pt x="472" y="176"/>
                      <a:pt x="694" y="35"/>
                    </a:cubicBezTo>
                    <a:cubicBezTo>
                      <a:pt x="721" y="35"/>
                      <a:pt x="705" y="0"/>
                      <a:pt x="6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1" name="Google Shape;3322;p59"/>
              <p:cNvSpPr/>
              <p:nvPr/>
            </p:nvSpPr>
            <p:spPr>
              <a:xfrm>
                <a:off x="5950440" y="2308680"/>
                <a:ext cx="206280" cy="156960"/>
              </a:xfrm>
              <a:custGeom>
                <a:avLst/>
                <a:gdLst/>
                <a:ahLst/>
                <a:cxnLst/>
                <a:rect l="l" t="t" r="r" b="b"/>
                <a:pathLst>
                  <a:path w="2765" h="2105">
                    <a:moveTo>
                      <a:pt x="2712" y="1"/>
                    </a:moveTo>
                    <a:cubicBezTo>
                      <a:pt x="2705" y="1"/>
                      <a:pt x="2697" y="3"/>
                      <a:pt x="2688" y="8"/>
                    </a:cubicBezTo>
                    <a:cubicBezTo>
                      <a:pt x="1795" y="680"/>
                      <a:pt x="894" y="1379"/>
                      <a:pt x="27" y="2078"/>
                    </a:cubicBezTo>
                    <a:cubicBezTo>
                      <a:pt x="0" y="2078"/>
                      <a:pt x="27" y="2105"/>
                      <a:pt x="27" y="2105"/>
                    </a:cubicBezTo>
                    <a:cubicBezTo>
                      <a:pt x="1008" y="1574"/>
                      <a:pt x="1848" y="761"/>
                      <a:pt x="2742" y="89"/>
                    </a:cubicBezTo>
                    <a:cubicBezTo>
                      <a:pt x="2765" y="66"/>
                      <a:pt x="2749" y="1"/>
                      <a:pt x="271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2" name="Google Shape;3323;p59"/>
              <p:cNvSpPr/>
              <p:nvPr/>
            </p:nvSpPr>
            <p:spPr>
              <a:xfrm>
                <a:off x="5830920" y="2559240"/>
                <a:ext cx="51840" cy="22320"/>
              </a:xfrm>
              <a:custGeom>
                <a:avLst/>
                <a:gdLst/>
                <a:ahLst/>
                <a:cxnLst/>
                <a:rect l="l" t="t" r="r" b="b"/>
                <a:pathLst>
                  <a:path w="697" h="302">
                    <a:moveTo>
                      <a:pt x="645" y="1"/>
                    </a:moveTo>
                    <a:cubicBezTo>
                      <a:pt x="636" y="1"/>
                      <a:pt x="626" y="5"/>
                      <a:pt x="618" y="14"/>
                    </a:cubicBezTo>
                    <a:cubicBezTo>
                      <a:pt x="475" y="83"/>
                      <a:pt x="333" y="156"/>
                      <a:pt x="174" y="156"/>
                    </a:cubicBezTo>
                    <a:cubicBezTo>
                      <a:pt x="145" y="156"/>
                      <a:pt x="117" y="154"/>
                      <a:pt x="87" y="149"/>
                    </a:cubicBezTo>
                    <a:cubicBezTo>
                      <a:pt x="78" y="146"/>
                      <a:pt x="70" y="145"/>
                      <a:pt x="63" y="145"/>
                    </a:cubicBezTo>
                    <a:cubicBezTo>
                      <a:pt x="1" y="145"/>
                      <a:pt x="9" y="239"/>
                      <a:pt x="87" y="263"/>
                    </a:cubicBezTo>
                    <a:cubicBezTo>
                      <a:pt x="152" y="288"/>
                      <a:pt x="219" y="301"/>
                      <a:pt x="285" y="301"/>
                    </a:cubicBezTo>
                    <a:cubicBezTo>
                      <a:pt x="445" y="301"/>
                      <a:pt x="596" y="225"/>
                      <a:pt x="672" y="68"/>
                    </a:cubicBezTo>
                    <a:cubicBezTo>
                      <a:pt x="696" y="29"/>
                      <a:pt x="671" y="1"/>
                      <a:pt x="6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3" name="Google Shape;3324;p59"/>
              <p:cNvSpPr/>
              <p:nvPr/>
            </p:nvSpPr>
            <p:spPr>
              <a:xfrm>
                <a:off x="5740920" y="2578680"/>
                <a:ext cx="57960" cy="21240"/>
              </a:xfrm>
              <a:custGeom>
                <a:avLst/>
                <a:gdLst/>
                <a:ahLst/>
                <a:cxnLst/>
                <a:rect l="l" t="t" r="r" b="b"/>
                <a:pathLst>
                  <a:path w="782" h="288">
                    <a:moveTo>
                      <a:pt x="691" y="1"/>
                    </a:moveTo>
                    <a:cubicBezTo>
                      <a:pt x="685" y="1"/>
                      <a:pt x="679" y="2"/>
                      <a:pt x="673" y="5"/>
                    </a:cubicBezTo>
                    <a:cubicBezTo>
                      <a:pt x="478" y="59"/>
                      <a:pt x="283" y="119"/>
                      <a:pt x="61" y="173"/>
                    </a:cubicBezTo>
                    <a:cubicBezTo>
                      <a:pt x="1" y="173"/>
                      <a:pt x="1" y="287"/>
                      <a:pt x="88" y="287"/>
                    </a:cubicBezTo>
                    <a:cubicBezTo>
                      <a:pt x="310" y="287"/>
                      <a:pt x="505" y="200"/>
                      <a:pt x="733" y="119"/>
                    </a:cubicBezTo>
                    <a:cubicBezTo>
                      <a:pt x="782" y="95"/>
                      <a:pt x="743" y="1"/>
                      <a:pt x="69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4" name="Google Shape;3325;p59"/>
              <p:cNvSpPr/>
              <p:nvPr/>
            </p:nvSpPr>
            <p:spPr>
              <a:xfrm>
                <a:off x="5658480" y="2614680"/>
                <a:ext cx="55440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745" h="521">
                    <a:moveTo>
                      <a:pt x="648" y="0"/>
                    </a:moveTo>
                    <a:cubicBezTo>
                      <a:pt x="631" y="0"/>
                      <a:pt x="612" y="8"/>
                      <a:pt x="597" y="29"/>
                    </a:cubicBezTo>
                    <a:cubicBezTo>
                      <a:pt x="429" y="143"/>
                      <a:pt x="234" y="284"/>
                      <a:pt x="66" y="392"/>
                    </a:cubicBezTo>
                    <a:cubicBezTo>
                      <a:pt x="1" y="441"/>
                      <a:pt x="24" y="521"/>
                      <a:pt x="77" y="521"/>
                    </a:cubicBezTo>
                    <a:cubicBezTo>
                      <a:pt x="90" y="521"/>
                      <a:pt x="104" y="516"/>
                      <a:pt x="120" y="506"/>
                    </a:cubicBezTo>
                    <a:cubicBezTo>
                      <a:pt x="348" y="419"/>
                      <a:pt x="516" y="284"/>
                      <a:pt x="684" y="116"/>
                    </a:cubicBezTo>
                    <a:cubicBezTo>
                      <a:pt x="744" y="71"/>
                      <a:pt x="700" y="0"/>
                      <a:pt x="64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5" name="Google Shape;3326;p59"/>
              <p:cNvSpPr/>
              <p:nvPr/>
            </p:nvSpPr>
            <p:spPr>
              <a:xfrm>
                <a:off x="5609520" y="2686320"/>
                <a:ext cx="33120" cy="24840"/>
              </a:xfrm>
              <a:custGeom>
                <a:avLst/>
                <a:gdLst/>
                <a:ahLst/>
                <a:cxnLst/>
                <a:rect l="l" t="t" r="r" b="b"/>
                <a:pathLst>
                  <a:path w="446" h="336">
                    <a:moveTo>
                      <a:pt x="309" y="1"/>
                    </a:moveTo>
                    <a:cubicBezTo>
                      <a:pt x="277" y="1"/>
                      <a:pt x="243" y="15"/>
                      <a:pt x="217" y="49"/>
                    </a:cubicBezTo>
                    <a:cubicBezTo>
                      <a:pt x="190" y="103"/>
                      <a:pt x="103" y="163"/>
                      <a:pt x="49" y="190"/>
                    </a:cubicBezTo>
                    <a:cubicBezTo>
                      <a:pt x="1" y="238"/>
                      <a:pt x="17" y="335"/>
                      <a:pt x="60" y="335"/>
                    </a:cubicBezTo>
                    <a:cubicBezTo>
                      <a:pt x="65" y="335"/>
                      <a:pt x="70" y="334"/>
                      <a:pt x="76" y="331"/>
                    </a:cubicBezTo>
                    <a:cubicBezTo>
                      <a:pt x="217" y="331"/>
                      <a:pt x="304" y="244"/>
                      <a:pt x="385" y="130"/>
                    </a:cubicBezTo>
                    <a:cubicBezTo>
                      <a:pt x="446" y="74"/>
                      <a:pt x="383" y="1"/>
                      <a:pt x="3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2136" name="Google Shape;3327;p59"/>
            <p:cNvGrpSpPr/>
            <p:nvPr/>
          </p:nvGrpSpPr>
          <p:grpSpPr>
            <a:xfrm>
              <a:off x="7459200" y="2958480"/>
              <a:ext cx="601920" cy="636120"/>
              <a:chOff x="7459200" y="2958480"/>
              <a:chExt cx="601920" cy="636120"/>
            </a:xfrm>
          </p:grpSpPr>
          <p:sp>
            <p:nvSpPr>
              <p:cNvPr id="2137" name="Google Shape;3328;p59"/>
              <p:cNvSpPr/>
              <p:nvPr/>
            </p:nvSpPr>
            <p:spPr>
              <a:xfrm>
                <a:off x="7655040" y="3020400"/>
                <a:ext cx="44640" cy="21960"/>
              </a:xfrm>
              <a:custGeom>
                <a:avLst/>
                <a:gdLst/>
                <a:ahLst/>
                <a:cxnLst/>
                <a:rect l="l" t="t" r="r" b="b"/>
                <a:pathLst>
                  <a:path w="673" h="337">
                    <a:moveTo>
                      <a:pt x="222" y="0"/>
                    </a:moveTo>
                    <a:lnTo>
                      <a:pt x="114" y="54"/>
                    </a:lnTo>
                    <a:cubicBezTo>
                      <a:pt x="27" y="81"/>
                      <a:pt x="0" y="222"/>
                      <a:pt x="88" y="249"/>
                    </a:cubicBezTo>
                    <a:cubicBezTo>
                      <a:pt x="114" y="282"/>
                      <a:pt x="141" y="309"/>
                      <a:pt x="195" y="336"/>
                    </a:cubicBezTo>
                    <a:lnTo>
                      <a:pt x="309" y="336"/>
                    </a:lnTo>
                    <a:cubicBezTo>
                      <a:pt x="390" y="309"/>
                      <a:pt x="477" y="309"/>
                      <a:pt x="558" y="309"/>
                    </a:cubicBezTo>
                    <a:cubicBezTo>
                      <a:pt x="672" y="282"/>
                      <a:pt x="672" y="81"/>
                      <a:pt x="558" y="54"/>
                    </a:cubicBezTo>
                    <a:cubicBezTo>
                      <a:pt x="504" y="27"/>
                      <a:pt x="424" y="27"/>
                      <a:pt x="363" y="27"/>
                    </a:cubicBezTo>
                    <a:cubicBezTo>
                      <a:pt x="309" y="27"/>
                      <a:pt x="283" y="0"/>
                      <a:pt x="2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8" name="Google Shape;3329;p59"/>
              <p:cNvSpPr/>
              <p:nvPr/>
            </p:nvSpPr>
            <p:spPr>
              <a:xfrm>
                <a:off x="7524000" y="3013920"/>
                <a:ext cx="39240" cy="20880"/>
              </a:xfrm>
              <a:custGeom>
                <a:avLst/>
                <a:gdLst/>
                <a:ahLst/>
                <a:cxnLst/>
                <a:rect l="l" t="t" r="r" b="b"/>
                <a:pathLst>
                  <a:path w="593" h="320">
                    <a:moveTo>
                      <a:pt x="287" y="1"/>
                    </a:moveTo>
                    <a:cubicBezTo>
                      <a:pt x="202" y="1"/>
                      <a:pt x="122" y="32"/>
                      <a:pt x="61" y="98"/>
                    </a:cubicBezTo>
                    <a:cubicBezTo>
                      <a:pt x="1" y="212"/>
                      <a:pt x="88" y="320"/>
                      <a:pt x="203" y="320"/>
                    </a:cubicBezTo>
                    <a:lnTo>
                      <a:pt x="310" y="320"/>
                    </a:lnTo>
                    <a:lnTo>
                      <a:pt x="337" y="293"/>
                    </a:lnTo>
                    <a:cubicBezTo>
                      <a:pt x="397" y="293"/>
                      <a:pt x="451" y="320"/>
                      <a:pt x="505" y="320"/>
                    </a:cubicBezTo>
                    <a:cubicBezTo>
                      <a:pt x="565" y="293"/>
                      <a:pt x="592" y="239"/>
                      <a:pt x="592" y="179"/>
                    </a:cubicBezTo>
                    <a:cubicBezTo>
                      <a:pt x="565" y="71"/>
                      <a:pt x="451" y="44"/>
                      <a:pt x="371" y="11"/>
                    </a:cubicBezTo>
                    <a:cubicBezTo>
                      <a:pt x="342" y="4"/>
                      <a:pt x="314" y="1"/>
                      <a:pt x="2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39" name="Google Shape;3330;p59"/>
              <p:cNvSpPr/>
              <p:nvPr/>
            </p:nvSpPr>
            <p:spPr>
              <a:xfrm>
                <a:off x="7600680" y="2958480"/>
                <a:ext cx="21960" cy="30240"/>
              </a:xfrm>
              <a:custGeom>
                <a:avLst/>
                <a:gdLst/>
                <a:ahLst/>
                <a:cxnLst/>
                <a:rect l="l" t="t" r="r" b="b"/>
                <a:pathLst>
                  <a:path w="337" h="457">
                    <a:moveTo>
                      <a:pt x="199" y="1"/>
                    </a:moveTo>
                    <a:cubicBezTo>
                      <a:pt x="190" y="1"/>
                      <a:pt x="179" y="2"/>
                      <a:pt x="168" y="6"/>
                    </a:cubicBezTo>
                    <a:lnTo>
                      <a:pt x="141" y="6"/>
                    </a:lnTo>
                    <a:cubicBezTo>
                      <a:pt x="140" y="7"/>
                      <a:pt x="139" y="8"/>
                      <a:pt x="139" y="9"/>
                    </a:cubicBezTo>
                    <a:lnTo>
                      <a:pt x="139" y="9"/>
                    </a:lnTo>
                    <a:cubicBezTo>
                      <a:pt x="95" y="19"/>
                      <a:pt x="54" y="49"/>
                      <a:pt x="27" y="93"/>
                    </a:cubicBezTo>
                    <a:cubicBezTo>
                      <a:pt x="0" y="147"/>
                      <a:pt x="0" y="207"/>
                      <a:pt x="0" y="234"/>
                    </a:cubicBezTo>
                    <a:lnTo>
                      <a:pt x="0" y="375"/>
                    </a:lnTo>
                    <a:cubicBezTo>
                      <a:pt x="17" y="427"/>
                      <a:pt x="71" y="457"/>
                      <a:pt x="122" y="457"/>
                    </a:cubicBezTo>
                    <a:cubicBezTo>
                      <a:pt x="149" y="457"/>
                      <a:pt x="176" y="448"/>
                      <a:pt x="195" y="429"/>
                    </a:cubicBezTo>
                    <a:cubicBezTo>
                      <a:pt x="229" y="375"/>
                      <a:pt x="255" y="315"/>
                      <a:pt x="282" y="261"/>
                    </a:cubicBezTo>
                    <a:cubicBezTo>
                      <a:pt x="309" y="234"/>
                      <a:pt x="336" y="207"/>
                      <a:pt x="309" y="147"/>
                    </a:cubicBezTo>
                    <a:cubicBezTo>
                      <a:pt x="309" y="76"/>
                      <a:pt x="268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0" name="Google Shape;3331;p59"/>
              <p:cNvSpPr/>
              <p:nvPr/>
            </p:nvSpPr>
            <p:spPr>
              <a:xfrm>
                <a:off x="7602480" y="3070800"/>
                <a:ext cx="20520" cy="33840"/>
              </a:xfrm>
              <a:custGeom>
                <a:avLst/>
                <a:gdLst/>
                <a:ahLst/>
                <a:cxnLst/>
                <a:rect l="l" t="t" r="r" b="b"/>
                <a:pathLst>
                  <a:path w="311" h="511">
                    <a:moveTo>
                      <a:pt x="88" y="1"/>
                    </a:moveTo>
                    <a:cubicBezTo>
                      <a:pt x="61" y="1"/>
                      <a:pt x="35" y="1"/>
                      <a:pt x="35" y="34"/>
                    </a:cubicBezTo>
                    <a:cubicBezTo>
                      <a:pt x="1" y="88"/>
                      <a:pt x="35" y="142"/>
                      <a:pt x="35" y="202"/>
                    </a:cubicBezTo>
                    <a:cubicBezTo>
                      <a:pt x="35" y="256"/>
                      <a:pt x="1" y="310"/>
                      <a:pt x="1" y="370"/>
                    </a:cubicBezTo>
                    <a:cubicBezTo>
                      <a:pt x="1" y="461"/>
                      <a:pt x="75" y="511"/>
                      <a:pt x="148" y="511"/>
                    </a:cubicBezTo>
                    <a:cubicBezTo>
                      <a:pt x="210" y="511"/>
                      <a:pt x="271" y="475"/>
                      <a:pt x="283" y="397"/>
                    </a:cubicBezTo>
                    <a:cubicBezTo>
                      <a:pt x="310" y="283"/>
                      <a:pt x="229" y="34"/>
                      <a:pt x="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1" name="Google Shape;3332;p59"/>
              <p:cNvSpPr/>
              <p:nvPr/>
            </p:nvSpPr>
            <p:spPr>
              <a:xfrm>
                <a:off x="7645680" y="2975760"/>
                <a:ext cx="23760" cy="2448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371">
                    <a:moveTo>
                      <a:pt x="309" y="1"/>
                    </a:moveTo>
                    <a:cubicBezTo>
                      <a:pt x="255" y="1"/>
                      <a:pt x="168" y="82"/>
                      <a:pt x="141" y="115"/>
                    </a:cubicBezTo>
                    <a:cubicBezTo>
                      <a:pt x="87" y="169"/>
                      <a:pt x="0" y="283"/>
                      <a:pt x="87" y="337"/>
                    </a:cubicBezTo>
                    <a:cubicBezTo>
                      <a:pt x="111" y="360"/>
                      <a:pt x="135" y="370"/>
                      <a:pt x="158" y="370"/>
                    </a:cubicBezTo>
                    <a:cubicBezTo>
                      <a:pt x="214" y="370"/>
                      <a:pt x="263" y="312"/>
                      <a:pt x="282" y="250"/>
                    </a:cubicBezTo>
                    <a:cubicBezTo>
                      <a:pt x="309" y="223"/>
                      <a:pt x="309" y="196"/>
                      <a:pt x="336" y="169"/>
                    </a:cubicBezTo>
                    <a:cubicBezTo>
                      <a:pt x="336" y="115"/>
                      <a:pt x="363" y="82"/>
                      <a:pt x="363" y="55"/>
                    </a:cubicBezTo>
                    <a:cubicBezTo>
                      <a:pt x="363" y="28"/>
                      <a:pt x="336" y="1"/>
                      <a:pt x="3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2" name="Google Shape;3333;p59"/>
              <p:cNvSpPr/>
              <p:nvPr/>
            </p:nvSpPr>
            <p:spPr>
              <a:xfrm>
                <a:off x="7559640" y="2970720"/>
                <a:ext cx="24480" cy="2520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385">
                    <a:moveTo>
                      <a:pt x="165" y="1"/>
                    </a:moveTo>
                    <a:cubicBezTo>
                      <a:pt x="83" y="1"/>
                      <a:pt x="1" y="80"/>
                      <a:pt x="62" y="156"/>
                    </a:cubicBezTo>
                    <a:cubicBezTo>
                      <a:pt x="72" y="178"/>
                      <a:pt x="82" y="195"/>
                      <a:pt x="93" y="211"/>
                    </a:cubicBezTo>
                    <a:lnTo>
                      <a:pt x="93" y="211"/>
                    </a:lnTo>
                    <a:cubicBezTo>
                      <a:pt x="92" y="213"/>
                      <a:pt x="91" y="215"/>
                      <a:pt x="89" y="216"/>
                    </a:cubicBezTo>
                    <a:cubicBezTo>
                      <a:pt x="94" y="218"/>
                      <a:pt x="98" y="220"/>
                      <a:pt x="102" y="223"/>
                    </a:cubicBezTo>
                    <a:lnTo>
                      <a:pt x="102" y="223"/>
                    </a:lnTo>
                    <a:cubicBezTo>
                      <a:pt x="120" y="246"/>
                      <a:pt x="143" y="267"/>
                      <a:pt x="177" y="297"/>
                    </a:cubicBezTo>
                    <a:cubicBezTo>
                      <a:pt x="203" y="324"/>
                      <a:pt x="230" y="384"/>
                      <a:pt x="284" y="384"/>
                    </a:cubicBezTo>
                    <a:cubicBezTo>
                      <a:pt x="311" y="384"/>
                      <a:pt x="371" y="357"/>
                      <a:pt x="371" y="324"/>
                    </a:cubicBezTo>
                    <a:cubicBezTo>
                      <a:pt x="371" y="296"/>
                      <a:pt x="365" y="269"/>
                      <a:pt x="353" y="245"/>
                    </a:cubicBezTo>
                    <a:lnTo>
                      <a:pt x="353" y="245"/>
                    </a:lnTo>
                    <a:cubicBezTo>
                      <a:pt x="358" y="230"/>
                      <a:pt x="356" y="212"/>
                      <a:pt x="345" y="189"/>
                    </a:cubicBezTo>
                    <a:cubicBezTo>
                      <a:pt x="311" y="156"/>
                      <a:pt x="257" y="102"/>
                      <a:pt x="257" y="48"/>
                    </a:cubicBezTo>
                    <a:cubicBezTo>
                      <a:pt x="233" y="14"/>
                      <a:pt x="199" y="1"/>
                      <a:pt x="16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3" name="Google Shape;3334;p59"/>
              <p:cNvSpPr/>
              <p:nvPr/>
            </p:nvSpPr>
            <p:spPr>
              <a:xfrm>
                <a:off x="7638480" y="3069000"/>
                <a:ext cx="2916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357">
                    <a:moveTo>
                      <a:pt x="27" y="1"/>
                    </a:moveTo>
                    <a:cubicBezTo>
                      <a:pt x="1" y="28"/>
                      <a:pt x="1" y="28"/>
                      <a:pt x="1" y="61"/>
                    </a:cubicBezTo>
                    <a:cubicBezTo>
                      <a:pt x="1" y="142"/>
                      <a:pt x="81" y="196"/>
                      <a:pt x="108" y="256"/>
                    </a:cubicBezTo>
                    <a:cubicBezTo>
                      <a:pt x="135" y="283"/>
                      <a:pt x="169" y="310"/>
                      <a:pt x="195" y="337"/>
                    </a:cubicBezTo>
                    <a:cubicBezTo>
                      <a:pt x="209" y="350"/>
                      <a:pt x="236" y="357"/>
                      <a:pt x="264" y="357"/>
                    </a:cubicBezTo>
                    <a:cubicBezTo>
                      <a:pt x="291" y="357"/>
                      <a:pt x="320" y="350"/>
                      <a:pt x="337" y="337"/>
                    </a:cubicBezTo>
                    <a:cubicBezTo>
                      <a:pt x="444" y="256"/>
                      <a:pt x="303" y="142"/>
                      <a:pt x="249" y="115"/>
                    </a:cubicBezTo>
                    <a:cubicBezTo>
                      <a:pt x="195" y="61"/>
                      <a:pt x="108" y="1"/>
                      <a:pt x="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4" name="Google Shape;3335;p59"/>
              <p:cNvSpPr/>
              <p:nvPr/>
            </p:nvSpPr>
            <p:spPr>
              <a:xfrm>
                <a:off x="7552440" y="3063960"/>
                <a:ext cx="18360" cy="23760"/>
              </a:xfrm>
              <a:custGeom>
                <a:avLst/>
                <a:gdLst/>
                <a:ahLst/>
                <a:cxnLst/>
                <a:rect l="l" t="t" r="r" b="b"/>
                <a:pathLst>
                  <a:path w="283" h="361">
                    <a:moveTo>
                      <a:pt x="195" y="1"/>
                    </a:moveTo>
                    <a:cubicBezTo>
                      <a:pt x="182" y="1"/>
                      <a:pt x="168" y="8"/>
                      <a:pt x="168" y="21"/>
                    </a:cubicBezTo>
                    <a:lnTo>
                      <a:pt x="141" y="21"/>
                    </a:lnTo>
                    <a:cubicBezTo>
                      <a:pt x="141" y="48"/>
                      <a:pt x="141" y="48"/>
                      <a:pt x="115" y="75"/>
                    </a:cubicBezTo>
                    <a:cubicBezTo>
                      <a:pt x="115" y="75"/>
                      <a:pt x="81" y="102"/>
                      <a:pt x="54" y="135"/>
                    </a:cubicBezTo>
                    <a:cubicBezTo>
                      <a:pt x="0" y="189"/>
                      <a:pt x="0" y="303"/>
                      <a:pt x="81" y="357"/>
                    </a:cubicBezTo>
                    <a:cubicBezTo>
                      <a:pt x="91" y="359"/>
                      <a:pt x="100" y="360"/>
                      <a:pt x="109" y="360"/>
                    </a:cubicBezTo>
                    <a:cubicBezTo>
                      <a:pt x="204" y="360"/>
                      <a:pt x="252" y="238"/>
                      <a:pt x="283" y="189"/>
                    </a:cubicBezTo>
                    <a:lnTo>
                      <a:pt x="283" y="75"/>
                    </a:lnTo>
                    <a:cubicBezTo>
                      <a:pt x="283" y="48"/>
                      <a:pt x="249" y="48"/>
                      <a:pt x="249" y="21"/>
                    </a:cubicBezTo>
                    <a:lnTo>
                      <a:pt x="222" y="21"/>
                    </a:lnTo>
                    <a:cubicBezTo>
                      <a:pt x="222" y="8"/>
                      <a:pt x="209" y="1"/>
                      <a:pt x="1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5" name="Google Shape;3336;p59"/>
              <p:cNvSpPr/>
              <p:nvPr/>
            </p:nvSpPr>
            <p:spPr>
              <a:xfrm>
                <a:off x="7459200" y="3431160"/>
                <a:ext cx="162720" cy="163440"/>
              </a:xfrm>
              <a:custGeom>
                <a:avLst/>
                <a:gdLst/>
                <a:ahLst/>
                <a:cxnLst/>
                <a:rect l="l" t="t" r="r" b="b"/>
                <a:pathLst>
                  <a:path w="2446" h="2457">
                    <a:moveTo>
                      <a:pt x="468" y="0"/>
                    </a:moveTo>
                    <a:cubicBezTo>
                      <a:pt x="414" y="0"/>
                      <a:pt x="353" y="43"/>
                      <a:pt x="339" y="108"/>
                    </a:cubicBezTo>
                    <a:lnTo>
                      <a:pt x="339" y="108"/>
                    </a:lnTo>
                    <a:cubicBezTo>
                      <a:pt x="338" y="108"/>
                      <a:pt x="337" y="108"/>
                      <a:pt x="336" y="108"/>
                    </a:cubicBezTo>
                    <a:cubicBezTo>
                      <a:pt x="276" y="807"/>
                      <a:pt x="195" y="1479"/>
                      <a:pt x="27" y="2185"/>
                    </a:cubicBezTo>
                    <a:cubicBezTo>
                      <a:pt x="0" y="2265"/>
                      <a:pt x="54" y="2353"/>
                      <a:pt x="135" y="2380"/>
                    </a:cubicBezTo>
                    <a:cubicBezTo>
                      <a:pt x="283" y="2436"/>
                      <a:pt x="435" y="2456"/>
                      <a:pt x="588" y="2456"/>
                    </a:cubicBezTo>
                    <a:cubicBezTo>
                      <a:pt x="817" y="2456"/>
                      <a:pt x="1051" y="2412"/>
                      <a:pt x="1284" y="2380"/>
                    </a:cubicBezTo>
                    <a:cubicBezTo>
                      <a:pt x="1593" y="2319"/>
                      <a:pt x="2043" y="2380"/>
                      <a:pt x="2353" y="2185"/>
                    </a:cubicBezTo>
                    <a:cubicBezTo>
                      <a:pt x="2446" y="2109"/>
                      <a:pt x="2418" y="1886"/>
                      <a:pt x="2281" y="1886"/>
                    </a:cubicBezTo>
                    <a:cubicBezTo>
                      <a:pt x="2260" y="1886"/>
                      <a:pt x="2237" y="1891"/>
                      <a:pt x="2211" y="1902"/>
                    </a:cubicBezTo>
                    <a:cubicBezTo>
                      <a:pt x="1956" y="2017"/>
                      <a:pt x="1681" y="1983"/>
                      <a:pt x="1398" y="2017"/>
                    </a:cubicBezTo>
                    <a:cubicBezTo>
                      <a:pt x="1130" y="2054"/>
                      <a:pt x="858" y="2119"/>
                      <a:pt x="588" y="2119"/>
                    </a:cubicBezTo>
                    <a:cubicBezTo>
                      <a:pt x="515" y="2119"/>
                      <a:pt x="441" y="2115"/>
                      <a:pt x="368" y="2103"/>
                    </a:cubicBezTo>
                    <a:lnTo>
                      <a:pt x="368" y="2103"/>
                    </a:lnTo>
                    <a:cubicBezTo>
                      <a:pt x="500" y="1446"/>
                      <a:pt x="664" y="727"/>
                      <a:pt x="558" y="81"/>
                    </a:cubicBezTo>
                    <a:cubicBezTo>
                      <a:pt x="547" y="25"/>
                      <a:pt x="510" y="0"/>
                      <a:pt x="4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6" name="Google Shape;3337;p59"/>
              <p:cNvSpPr/>
              <p:nvPr/>
            </p:nvSpPr>
            <p:spPr>
              <a:xfrm>
                <a:off x="7482240" y="3414240"/>
                <a:ext cx="92520" cy="61920"/>
              </a:xfrm>
              <a:custGeom>
                <a:avLst/>
                <a:gdLst/>
                <a:ahLst/>
                <a:cxnLst/>
                <a:rect l="l" t="t" r="r" b="b"/>
                <a:pathLst>
                  <a:path w="1391" h="932">
                    <a:moveTo>
                      <a:pt x="458" y="1"/>
                    </a:moveTo>
                    <a:cubicBezTo>
                      <a:pt x="231" y="1"/>
                      <a:pt x="1" y="97"/>
                      <a:pt x="19" y="364"/>
                    </a:cubicBezTo>
                    <a:cubicBezTo>
                      <a:pt x="38" y="407"/>
                      <a:pt x="85" y="447"/>
                      <a:pt x="132" y="447"/>
                    </a:cubicBezTo>
                    <a:cubicBezTo>
                      <a:pt x="151" y="447"/>
                      <a:pt x="170" y="440"/>
                      <a:pt x="187" y="425"/>
                    </a:cubicBezTo>
                    <a:cubicBezTo>
                      <a:pt x="241" y="364"/>
                      <a:pt x="295" y="257"/>
                      <a:pt x="382" y="257"/>
                    </a:cubicBezTo>
                    <a:cubicBezTo>
                      <a:pt x="404" y="251"/>
                      <a:pt x="425" y="249"/>
                      <a:pt x="445" y="249"/>
                    </a:cubicBezTo>
                    <a:cubicBezTo>
                      <a:pt x="556" y="249"/>
                      <a:pt x="644" y="319"/>
                      <a:pt x="718" y="364"/>
                    </a:cubicBezTo>
                    <a:cubicBezTo>
                      <a:pt x="913" y="478"/>
                      <a:pt x="1054" y="673"/>
                      <a:pt x="1169" y="868"/>
                    </a:cubicBezTo>
                    <a:cubicBezTo>
                      <a:pt x="1179" y="913"/>
                      <a:pt x="1211" y="932"/>
                      <a:pt x="1246" y="932"/>
                    </a:cubicBezTo>
                    <a:cubicBezTo>
                      <a:pt x="1301" y="932"/>
                      <a:pt x="1363" y="884"/>
                      <a:pt x="1363" y="814"/>
                    </a:cubicBezTo>
                    <a:cubicBezTo>
                      <a:pt x="1390" y="478"/>
                      <a:pt x="1027" y="196"/>
                      <a:pt x="745" y="55"/>
                    </a:cubicBezTo>
                    <a:cubicBezTo>
                      <a:pt x="667" y="21"/>
                      <a:pt x="563" y="1"/>
                      <a:pt x="4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7" name="Google Shape;3338;p59"/>
              <p:cNvSpPr/>
              <p:nvPr/>
            </p:nvSpPr>
            <p:spPr>
              <a:xfrm>
                <a:off x="7557840" y="3458880"/>
                <a:ext cx="7092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070" h="969">
                    <a:moveTo>
                      <a:pt x="283" y="0"/>
                    </a:moveTo>
                    <a:cubicBezTo>
                      <a:pt x="169" y="0"/>
                      <a:pt x="1" y="88"/>
                      <a:pt x="1" y="195"/>
                    </a:cubicBezTo>
                    <a:cubicBezTo>
                      <a:pt x="1" y="214"/>
                      <a:pt x="17" y="236"/>
                      <a:pt x="37" y="236"/>
                    </a:cubicBezTo>
                    <a:cubicBezTo>
                      <a:pt x="45" y="236"/>
                      <a:pt x="53" y="232"/>
                      <a:pt x="61" y="222"/>
                    </a:cubicBezTo>
                    <a:cubicBezTo>
                      <a:pt x="142" y="222"/>
                      <a:pt x="203" y="168"/>
                      <a:pt x="283" y="168"/>
                    </a:cubicBezTo>
                    <a:cubicBezTo>
                      <a:pt x="371" y="168"/>
                      <a:pt x="478" y="222"/>
                      <a:pt x="539" y="283"/>
                    </a:cubicBezTo>
                    <a:cubicBezTo>
                      <a:pt x="707" y="424"/>
                      <a:pt x="760" y="645"/>
                      <a:pt x="673" y="840"/>
                    </a:cubicBezTo>
                    <a:cubicBezTo>
                      <a:pt x="651" y="884"/>
                      <a:pt x="687" y="969"/>
                      <a:pt x="745" y="969"/>
                    </a:cubicBezTo>
                    <a:cubicBezTo>
                      <a:pt x="758" y="969"/>
                      <a:pt x="772" y="964"/>
                      <a:pt x="787" y="955"/>
                    </a:cubicBezTo>
                    <a:cubicBezTo>
                      <a:pt x="1069" y="726"/>
                      <a:pt x="901" y="363"/>
                      <a:pt x="673" y="168"/>
                    </a:cubicBezTo>
                    <a:cubicBezTo>
                      <a:pt x="565" y="54"/>
                      <a:pt x="424" y="0"/>
                      <a:pt x="2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8" name="Google Shape;3339;p59"/>
              <p:cNvSpPr/>
              <p:nvPr/>
            </p:nvSpPr>
            <p:spPr>
              <a:xfrm>
                <a:off x="7606440" y="3513240"/>
                <a:ext cx="31320" cy="46440"/>
              </a:xfrm>
              <a:custGeom>
                <a:avLst/>
                <a:gdLst/>
                <a:ahLst/>
                <a:cxnLst/>
                <a:rect l="l" t="t" r="r" b="b"/>
                <a:pathLst>
                  <a:path w="478" h="700">
                    <a:moveTo>
                      <a:pt x="182" y="0"/>
                    </a:moveTo>
                    <a:cubicBezTo>
                      <a:pt x="142" y="0"/>
                      <a:pt x="99" y="9"/>
                      <a:pt x="54" y="27"/>
                    </a:cubicBezTo>
                    <a:cubicBezTo>
                      <a:pt x="0" y="54"/>
                      <a:pt x="27" y="142"/>
                      <a:pt x="81" y="142"/>
                    </a:cubicBezTo>
                    <a:cubicBezTo>
                      <a:pt x="113" y="128"/>
                      <a:pt x="140" y="122"/>
                      <a:pt x="164" y="122"/>
                    </a:cubicBezTo>
                    <a:cubicBezTo>
                      <a:pt x="244" y="122"/>
                      <a:pt x="276" y="194"/>
                      <a:pt x="276" y="283"/>
                    </a:cubicBezTo>
                    <a:cubicBezTo>
                      <a:pt x="249" y="390"/>
                      <a:pt x="168" y="531"/>
                      <a:pt x="81" y="558"/>
                    </a:cubicBezTo>
                    <a:cubicBezTo>
                      <a:pt x="27" y="585"/>
                      <a:pt x="54" y="699"/>
                      <a:pt x="108" y="699"/>
                    </a:cubicBezTo>
                    <a:cubicBezTo>
                      <a:pt x="336" y="672"/>
                      <a:pt x="478" y="478"/>
                      <a:pt x="444" y="249"/>
                    </a:cubicBezTo>
                    <a:cubicBezTo>
                      <a:pt x="423" y="99"/>
                      <a:pt x="318" y="0"/>
                      <a:pt x="1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49" name="Google Shape;3340;p59"/>
              <p:cNvSpPr/>
              <p:nvPr/>
            </p:nvSpPr>
            <p:spPr>
              <a:xfrm>
                <a:off x="7485840" y="3217320"/>
                <a:ext cx="198000" cy="209160"/>
              </a:xfrm>
              <a:custGeom>
                <a:avLst/>
                <a:gdLst/>
                <a:ahLst/>
                <a:cxnLst/>
                <a:rect l="l" t="t" r="r" b="b"/>
                <a:pathLst>
                  <a:path w="2975" h="3143">
                    <a:moveTo>
                      <a:pt x="2837" y="1"/>
                    </a:moveTo>
                    <a:cubicBezTo>
                      <a:pt x="2823" y="1"/>
                      <a:pt x="2808" y="5"/>
                      <a:pt x="2795" y="15"/>
                    </a:cubicBezTo>
                    <a:cubicBezTo>
                      <a:pt x="2176" y="351"/>
                      <a:pt x="1672" y="882"/>
                      <a:pt x="1222" y="1386"/>
                    </a:cubicBezTo>
                    <a:cubicBezTo>
                      <a:pt x="745" y="1890"/>
                      <a:pt x="301" y="2448"/>
                      <a:pt x="19" y="3066"/>
                    </a:cubicBezTo>
                    <a:cubicBezTo>
                      <a:pt x="0" y="3104"/>
                      <a:pt x="21" y="3143"/>
                      <a:pt x="45" y="3143"/>
                    </a:cubicBezTo>
                    <a:cubicBezTo>
                      <a:pt x="55" y="3143"/>
                      <a:pt x="65" y="3136"/>
                      <a:pt x="73" y="3120"/>
                    </a:cubicBezTo>
                    <a:cubicBezTo>
                      <a:pt x="523" y="2589"/>
                      <a:pt x="913" y="2032"/>
                      <a:pt x="1363" y="1554"/>
                    </a:cubicBezTo>
                    <a:cubicBezTo>
                      <a:pt x="1840" y="1050"/>
                      <a:pt x="2425" y="654"/>
                      <a:pt x="2902" y="183"/>
                    </a:cubicBezTo>
                    <a:cubicBezTo>
                      <a:pt x="2975" y="111"/>
                      <a:pt x="2908" y="1"/>
                      <a:pt x="28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0" name="Google Shape;3341;p59"/>
              <p:cNvSpPr/>
              <p:nvPr/>
            </p:nvSpPr>
            <p:spPr>
              <a:xfrm>
                <a:off x="7669800" y="3225600"/>
                <a:ext cx="138240" cy="140760"/>
              </a:xfrm>
              <a:custGeom>
                <a:avLst/>
                <a:gdLst/>
                <a:ahLst/>
                <a:cxnLst/>
                <a:rect l="l" t="t" r="r" b="b"/>
                <a:pathLst>
                  <a:path w="2077" h="2119">
                    <a:moveTo>
                      <a:pt x="130" y="0"/>
                    </a:moveTo>
                    <a:cubicBezTo>
                      <a:pt x="107" y="0"/>
                      <a:pt x="84" y="1"/>
                      <a:pt x="61" y="2"/>
                    </a:cubicBezTo>
                    <a:cubicBezTo>
                      <a:pt x="0" y="2"/>
                      <a:pt x="0" y="89"/>
                      <a:pt x="61" y="89"/>
                    </a:cubicBezTo>
                    <a:cubicBezTo>
                      <a:pt x="1069" y="311"/>
                      <a:pt x="1512" y="1124"/>
                      <a:pt x="1848" y="2045"/>
                    </a:cubicBezTo>
                    <a:cubicBezTo>
                      <a:pt x="1863" y="2095"/>
                      <a:pt x="1909" y="2118"/>
                      <a:pt x="1956" y="2118"/>
                    </a:cubicBezTo>
                    <a:cubicBezTo>
                      <a:pt x="2016" y="2118"/>
                      <a:pt x="2077" y="2082"/>
                      <a:pt x="2077" y="2018"/>
                    </a:cubicBezTo>
                    <a:cubicBezTo>
                      <a:pt x="1965" y="1092"/>
                      <a:pt x="1110" y="0"/>
                      <a:pt x="1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1" name="Google Shape;3342;p59"/>
              <p:cNvSpPr/>
              <p:nvPr/>
            </p:nvSpPr>
            <p:spPr>
              <a:xfrm>
                <a:off x="7596000" y="3350520"/>
                <a:ext cx="228240" cy="227520"/>
              </a:xfrm>
              <a:custGeom>
                <a:avLst/>
                <a:gdLst/>
                <a:ahLst/>
                <a:cxnLst/>
                <a:rect l="l" t="t" r="r" b="b"/>
                <a:pathLst>
                  <a:path w="3429" h="3420">
                    <a:moveTo>
                      <a:pt x="3287" y="1"/>
                    </a:moveTo>
                    <a:cubicBezTo>
                      <a:pt x="3280" y="1"/>
                      <a:pt x="3273" y="2"/>
                      <a:pt x="3265" y="4"/>
                    </a:cubicBezTo>
                    <a:lnTo>
                      <a:pt x="3158" y="4"/>
                    </a:lnTo>
                    <a:cubicBezTo>
                      <a:pt x="3095" y="4"/>
                      <a:pt x="3035" y="91"/>
                      <a:pt x="3047" y="152"/>
                    </a:cubicBezTo>
                    <a:lnTo>
                      <a:pt x="3047" y="152"/>
                    </a:lnTo>
                    <a:cubicBezTo>
                      <a:pt x="2523" y="699"/>
                      <a:pt x="2022" y="1248"/>
                      <a:pt x="1444" y="1745"/>
                    </a:cubicBezTo>
                    <a:cubicBezTo>
                      <a:pt x="913" y="2222"/>
                      <a:pt x="355" y="2726"/>
                      <a:pt x="19" y="3337"/>
                    </a:cubicBezTo>
                    <a:cubicBezTo>
                      <a:pt x="0" y="3380"/>
                      <a:pt x="22" y="3420"/>
                      <a:pt x="55" y="3420"/>
                    </a:cubicBezTo>
                    <a:cubicBezTo>
                      <a:pt x="69" y="3420"/>
                      <a:pt x="84" y="3413"/>
                      <a:pt x="100" y="3398"/>
                    </a:cubicBezTo>
                    <a:cubicBezTo>
                      <a:pt x="604" y="2833"/>
                      <a:pt x="1169" y="2302"/>
                      <a:pt x="1753" y="1825"/>
                    </a:cubicBezTo>
                    <a:cubicBezTo>
                      <a:pt x="2345" y="1348"/>
                      <a:pt x="2956" y="844"/>
                      <a:pt x="3380" y="206"/>
                    </a:cubicBezTo>
                    <a:cubicBezTo>
                      <a:pt x="3429" y="126"/>
                      <a:pt x="3365" y="1"/>
                      <a:pt x="32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2" name="Google Shape;3343;p59"/>
              <p:cNvSpPr/>
              <p:nvPr/>
            </p:nvSpPr>
            <p:spPr>
              <a:xfrm>
                <a:off x="7668000" y="3154680"/>
                <a:ext cx="242280" cy="214560"/>
              </a:xfrm>
              <a:custGeom>
                <a:avLst/>
                <a:gdLst/>
                <a:ahLst/>
                <a:cxnLst/>
                <a:rect l="l" t="t" r="r" b="b"/>
                <a:pathLst>
                  <a:path w="3643" h="3226">
                    <a:moveTo>
                      <a:pt x="1262" y="1"/>
                    </a:moveTo>
                    <a:cubicBezTo>
                      <a:pt x="1124" y="1"/>
                      <a:pt x="983" y="27"/>
                      <a:pt x="840" y="83"/>
                    </a:cubicBezTo>
                    <a:cubicBezTo>
                      <a:pt x="531" y="224"/>
                      <a:pt x="27" y="560"/>
                      <a:pt x="0" y="956"/>
                    </a:cubicBezTo>
                    <a:cubicBezTo>
                      <a:pt x="0" y="988"/>
                      <a:pt x="21" y="1001"/>
                      <a:pt x="43" y="1001"/>
                    </a:cubicBezTo>
                    <a:cubicBezTo>
                      <a:pt x="59" y="1001"/>
                      <a:pt x="76" y="994"/>
                      <a:pt x="88" y="983"/>
                    </a:cubicBezTo>
                    <a:cubicBezTo>
                      <a:pt x="256" y="701"/>
                      <a:pt x="592" y="533"/>
                      <a:pt x="867" y="392"/>
                    </a:cubicBezTo>
                    <a:cubicBezTo>
                      <a:pt x="999" y="324"/>
                      <a:pt x="1128" y="295"/>
                      <a:pt x="1251" y="295"/>
                    </a:cubicBezTo>
                    <a:cubicBezTo>
                      <a:pt x="1630" y="295"/>
                      <a:pt x="1966" y="569"/>
                      <a:pt x="2245" y="842"/>
                    </a:cubicBezTo>
                    <a:cubicBezTo>
                      <a:pt x="2520" y="1178"/>
                      <a:pt x="2715" y="1568"/>
                      <a:pt x="2829" y="1991"/>
                    </a:cubicBezTo>
                    <a:cubicBezTo>
                      <a:pt x="2971" y="2522"/>
                      <a:pt x="2608" y="2771"/>
                      <a:pt x="2245" y="3053"/>
                    </a:cubicBezTo>
                    <a:cubicBezTo>
                      <a:pt x="2167" y="3131"/>
                      <a:pt x="2250" y="3225"/>
                      <a:pt x="2326" y="3225"/>
                    </a:cubicBezTo>
                    <a:cubicBezTo>
                      <a:pt x="2335" y="3225"/>
                      <a:pt x="2344" y="3224"/>
                      <a:pt x="2352" y="3221"/>
                    </a:cubicBezTo>
                    <a:cubicBezTo>
                      <a:pt x="3643" y="2663"/>
                      <a:pt x="3085" y="1319"/>
                      <a:pt x="2325" y="533"/>
                    </a:cubicBezTo>
                    <a:cubicBezTo>
                      <a:pt x="2034" y="222"/>
                      <a:pt x="1665" y="1"/>
                      <a:pt x="12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3" name="Google Shape;3344;p59"/>
              <p:cNvSpPr/>
              <p:nvPr/>
            </p:nvSpPr>
            <p:spPr>
              <a:xfrm>
                <a:off x="7759440" y="3111480"/>
                <a:ext cx="190080" cy="207360"/>
              </a:xfrm>
              <a:custGeom>
                <a:avLst/>
                <a:gdLst/>
                <a:ahLst/>
                <a:cxnLst/>
                <a:rect l="l" t="t" r="r" b="b"/>
                <a:pathLst>
                  <a:path w="2857" h="3118">
                    <a:moveTo>
                      <a:pt x="1170" y="1"/>
                    </a:moveTo>
                    <a:cubicBezTo>
                      <a:pt x="711" y="1"/>
                      <a:pt x="349" y="361"/>
                      <a:pt x="34" y="651"/>
                    </a:cubicBezTo>
                    <a:cubicBezTo>
                      <a:pt x="0" y="651"/>
                      <a:pt x="34" y="705"/>
                      <a:pt x="61" y="705"/>
                    </a:cubicBezTo>
                    <a:cubicBezTo>
                      <a:pt x="255" y="678"/>
                      <a:pt x="397" y="597"/>
                      <a:pt x="565" y="456"/>
                    </a:cubicBezTo>
                    <a:cubicBezTo>
                      <a:pt x="759" y="324"/>
                      <a:pt x="937" y="265"/>
                      <a:pt x="1107" y="265"/>
                    </a:cubicBezTo>
                    <a:cubicBezTo>
                      <a:pt x="1401" y="265"/>
                      <a:pt x="1667" y="441"/>
                      <a:pt x="1936" y="705"/>
                    </a:cubicBezTo>
                    <a:cubicBezTo>
                      <a:pt x="2325" y="1068"/>
                      <a:pt x="2608" y="1605"/>
                      <a:pt x="2352" y="2136"/>
                    </a:cubicBezTo>
                    <a:cubicBezTo>
                      <a:pt x="2184" y="2472"/>
                      <a:pt x="1848" y="2721"/>
                      <a:pt x="1546" y="2950"/>
                    </a:cubicBezTo>
                    <a:cubicBezTo>
                      <a:pt x="1485" y="3003"/>
                      <a:pt x="1485" y="3118"/>
                      <a:pt x="1600" y="3118"/>
                    </a:cubicBezTo>
                    <a:cubicBezTo>
                      <a:pt x="2016" y="3118"/>
                      <a:pt x="2325" y="2667"/>
                      <a:pt x="2554" y="2358"/>
                    </a:cubicBezTo>
                    <a:cubicBezTo>
                      <a:pt x="2856" y="1881"/>
                      <a:pt x="2749" y="1377"/>
                      <a:pt x="2440" y="900"/>
                    </a:cubicBezTo>
                    <a:cubicBezTo>
                      <a:pt x="2184" y="537"/>
                      <a:pt x="1741" y="33"/>
                      <a:pt x="1264" y="6"/>
                    </a:cubicBezTo>
                    <a:cubicBezTo>
                      <a:pt x="1232" y="3"/>
                      <a:pt x="1201" y="1"/>
                      <a:pt x="1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4" name="Google Shape;3345;p59"/>
              <p:cNvSpPr/>
              <p:nvPr/>
            </p:nvSpPr>
            <p:spPr>
              <a:xfrm>
                <a:off x="7730280" y="3201480"/>
                <a:ext cx="36360" cy="20880"/>
              </a:xfrm>
              <a:custGeom>
                <a:avLst/>
                <a:gdLst/>
                <a:ahLst/>
                <a:cxnLst/>
                <a:rect l="l" t="t" r="r" b="b"/>
                <a:pathLst>
                  <a:path w="549" h="317">
                    <a:moveTo>
                      <a:pt x="468" y="0"/>
                    </a:moveTo>
                    <a:cubicBezTo>
                      <a:pt x="300" y="0"/>
                      <a:pt x="159" y="87"/>
                      <a:pt x="44" y="222"/>
                    </a:cubicBezTo>
                    <a:cubicBezTo>
                      <a:pt x="0" y="271"/>
                      <a:pt x="46" y="316"/>
                      <a:pt x="98" y="316"/>
                    </a:cubicBezTo>
                    <a:cubicBezTo>
                      <a:pt x="109" y="316"/>
                      <a:pt x="121" y="314"/>
                      <a:pt x="132" y="309"/>
                    </a:cubicBezTo>
                    <a:cubicBezTo>
                      <a:pt x="239" y="195"/>
                      <a:pt x="353" y="168"/>
                      <a:pt x="495" y="114"/>
                    </a:cubicBezTo>
                    <a:cubicBezTo>
                      <a:pt x="548" y="87"/>
                      <a:pt x="521" y="0"/>
                      <a:pt x="4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5" name="Google Shape;3346;p59"/>
              <p:cNvSpPr/>
              <p:nvPr/>
            </p:nvSpPr>
            <p:spPr>
              <a:xfrm>
                <a:off x="7756560" y="3212640"/>
                <a:ext cx="32400" cy="19800"/>
              </a:xfrm>
              <a:custGeom>
                <a:avLst/>
                <a:gdLst/>
                <a:ahLst/>
                <a:cxnLst/>
                <a:rect l="l" t="t" r="r" b="b"/>
                <a:pathLst>
                  <a:path w="493" h="300">
                    <a:moveTo>
                      <a:pt x="378" y="0"/>
                    </a:moveTo>
                    <a:cubicBezTo>
                      <a:pt x="244" y="27"/>
                      <a:pt x="129" y="114"/>
                      <a:pt x="42" y="195"/>
                    </a:cubicBezTo>
                    <a:cubicBezTo>
                      <a:pt x="1" y="241"/>
                      <a:pt x="43" y="300"/>
                      <a:pt x="89" y="300"/>
                    </a:cubicBezTo>
                    <a:cubicBezTo>
                      <a:pt x="103" y="300"/>
                      <a:pt x="117" y="295"/>
                      <a:pt x="129" y="282"/>
                    </a:cubicBezTo>
                    <a:cubicBezTo>
                      <a:pt x="210" y="222"/>
                      <a:pt x="324" y="168"/>
                      <a:pt x="412" y="114"/>
                    </a:cubicBezTo>
                    <a:cubicBezTo>
                      <a:pt x="492" y="87"/>
                      <a:pt x="439" y="0"/>
                      <a:pt x="37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6" name="Google Shape;3347;p59"/>
              <p:cNvSpPr/>
              <p:nvPr/>
            </p:nvSpPr>
            <p:spPr>
              <a:xfrm>
                <a:off x="7769520" y="3235320"/>
                <a:ext cx="36360" cy="19080"/>
              </a:xfrm>
              <a:custGeom>
                <a:avLst/>
                <a:gdLst/>
                <a:ahLst/>
                <a:cxnLst/>
                <a:rect l="l" t="t" r="r" b="b"/>
                <a:pathLst>
                  <a:path w="551" h="294">
                    <a:moveTo>
                      <a:pt x="363" y="1"/>
                    </a:moveTo>
                    <a:cubicBezTo>
                      <a:pt x="324" y="1"/>
                      <a:pt x="282" y="8"/>
                      <a:pt x="242" y="21"/>
                    </a:cubicBezTo>
                    <a:cubicBezTo>
                      <a:pt x="181" y="81"/>
                      <a:pt x="127" y="135"/>
                      <a:pt x="47" y="189"/>
                    </a:cubicBezTo>
                    <a:cubicBezTo>
                      <a:pt x="0" y="236"/>
                      <a:pt x="57" y="294"/>
                      <a:pt x="110" y="294"/>
                    </a:cubicBezTo>
                    <a:cubicBezTo>
                      <a:pt x="126" y="294"/>
                      <a:pt x="142" y="289"/>
                      <a:pt x="154" y="276"/>
                    </a:cubicBezTo>
                    <a:cubicBezTo>
                      <a:pt x="242" y="216"/>
                      <a:pt x="349" y="162"/>
                      <a:pt x="463" y="135"/>
                    </a:cubicBezTo>
                    <a:cubicBezTo>
                      <a:pt x="517" y="135"/>
                      <a:pt x="551" y="48"/>
                      <a:pt x="463" y="21"/>
                    </a:cubicBezTo>
                    <a:cubicBezTo>
                      <a:pt x="436" y="8"/>
                      <a:pt x="401" y="1"/>
                      <a:pt x="3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7" name="Google Shape;3348;p59"/>
              <p:cNvSpPr/>
              <p:nvPr/>
            </p:nvSpPr>
            <p:spPr>
              <a:xfrm>
                <a:off x="7788600" y="3261600"/>
                <a:ext cx="32040" cy="1728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264">
                    <a:moveTo>
                      <a:pt x="318" y="0"/>
                    </a:moveTo>
                    <a:cubicBezTo>
                      <a:pt x="219" y="0"/>
                      <a:pt x="127" y="54"/>
                      <a:pt x="63" y="132"/>
                    </a:cubicBezTo>
                    <a:cubicBezTo>
                      <a:pt x="1" y="200"/>
                      <a:pt x="55" y="264"/>
                      <a:pt x="121" y="264"/>
                    </a:cubicBezTo>
                    <a:cubicBezTo>
                      <a:pt x="140" y="264"/>
                      <a:pt x="159" y="258"/>
                      <a:pt x="177" y="246"/>
                    </a:cubicBezTo>
                    <a:cubicBezTo>
                      <a:pt x="231" y="192"/>
                      <a:pt x="318" y="132"/>
                      <a:pt x="399" y="132"/>
                    </a:cubicBezTo>
                    <a:cubicBezTo>
                      <a:pt x="487" y="132"/>
                      <a:pt x="487" y="51"/>
                      <a:pt x="433" y="24"/>
                    </a:cubicBezTo>
                    <a:cubicBezTo>
                      <a:pt x="394" y="8"/>
                      <a:pt x="356" y="0"/>
                      <a:pt x="3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8" name="Google Shape;3349;p59"/>
              <p:cNvSpPr/>
              <p:nvPr/>
            </p:nvSpPr>
            <p:spPr>
              <a:xfrm>
                <a:off x="7813080" y="3290760"/>
                <a:ext cx="26280" cy="15120"/>
              </a:xfrm>
              <a:custGeom>
                <a:avLst/>
                <a:gdLst/>
                <a:ahLst/>
                <a:cxnLst/>
                <a:rect l="l" t="t" r="r" b="b"/>
                <a:pathLst>
                  <a:path w="402" h="233">
                    <a:moveTo>
                      <a:pt x="240" y="0"/>
                    </a:moveTo>
                    <a:cubicBezTo>
                      <a:pt x="176" y="0"/>
                      <a:pt x="115" y="41"/>
                      <a:pt x="66" y="93"/>
                    </a:cubicBezTo>
                    <a:cubicBezTo>
                      <a:pt x="1" y="154"/>
                      <a:pt x="48" y="232"/>
                      <a:pt x="109" y="232"/>
                    </a:cubicBezTo>
                    <a:cubicBezTo>
                      <a:pt x="130" y="232"/>
                      <a:pt x="153" y="223"/>
                      <a:pt x="173" y="201"/>
                    </a:cubicBezTo>
                    <a:cubicBezTo>
                      <a:pt x="192" y="182"/>
                      <a:pt x="228" y="163"/>
                      <a:pt x="266" y="163"/>
                    </a:cubicBezTo>
                    <a:cubicBezTo>
                      <a:pt x="282" y="163"/>
                      <a:pt x="299" y="166"/>
                      <a:pt x="314" y="174"/>
                    </a:cubicBezTo>
                    <a:cubicBezTo>
                      <a:pt x="368" y="174"/>
                      <a:pt x="402" y="93"/>
                      <a:pt x="368" y="60"/>
                    </a:cubicBezTo>
                    <a:cubicBezTo>
                      <a:pt x="326" y="17"/>
                      <a:pt x="282" y="0"/>
                      <a:pt x="2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59" name="Google Shape;3350;p59"/>
              <p:cNvSpPr/>
              <p:nvPr/>
            </p:nvSpPr>
            <p:spPr>
              <a:xfrm>
                <a:off x="7815960" y="3303360"/>
                <a:ext cx="21240" cy="29520"/>
              </a:xfrm>
              <a:custGeom>
                <a:avLst/>
                <a:gdLst/>
                <a:ahLst/>
                <a:cxnLst/>
                <a:rect l="l" t="t" r="r" b="b"/>
                <a:pathLst>
                  <a:path w="326" h="448">
                    <a:moveTo>
                      <a:pt x="273" y="0"/>
                    </a:moveTo>
                    <a:cubicBezTo>
                      <a:pt x="252" y="0"/>
                      <a:pt x="229" y="13"/>
                      <a:pt x="218" y="37"/>
                    </a:cubicBezTo>
                    <a:cubicBezTo>
                      <a:pt x="218" y="151"/>
                      <a:pt x="130" y="239"/>
                      <a:pt x="50" y="319"/>
                    </a:cubicBezTo>
                    <a:cubicBezTo>
                      <a:pt x="0" y="363"/>
                      <a:pt x="50" y="447"/>
                      <a:pt x="113" y="447"/>
                    </a:cubicBezTo>
                    <a:cubicBezTo>
                      <a:pt x="127" y="447"/>
                      <a:pt x="142" y="443"/>
                      <a:pt x="157" y="433"/>
                    </a:cubicBezTo>
                    <a:cubicBezTo>
                      <a:pt x="271" y="319"/>
                      <a:pt x="325" y="205"/>
                      <a:pt x="325" y="71"/>
                    </a:cubicBezTo>
                    <a:cubicBezTo>
                      <a:pt x="325" y="22"/>
                      <a:pt x="300" y="0"/>
                      <a:pt x="2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0" name="Google Shape;3351;p59"/>
              <p:cNvSpPr/>
              <p:nvPr/>
            </p:nvSpPr>
            <p:spPr>
              <a:xfrm>
                <a:off x="7841880" y="3152520"/>
                <a:ext cx="53280" cy="45360"/>
              </a:xfrm>
              <a:custGeom>
                <a:avLst/>
                <a:gdLst/>
                <a:ahLst/>
                <a:cxnLst/>
                <a:rect l="l" t="t" r="r" b="b"/>
                <a:pathLst>
                  <a:path w="803" h="688">
                    <a:moveTo>
                      <a:pt x="34" y="1"/>
                    </a:moveTo>
                    <a:cubicBezTo>
                      <a:pt x="14" y="1"/>
                      <a:pt x="1" y="40"/>
                      <a:pt x="23" y="62"/>
                    </a:cubicBezTo>
                    <a:cubicBezTo>
                      <a:pt x="137" y="176"/>
                      <a:pt x="244" y="257"/>
                      <a:pt x="332" y="371"/>
                    </a:cubicBezTo>
                    <a:cubicBezTo>
                      <a:pt x="439" y="452"/>
                      <a:pt x="527" y="566"/>
                      <a:pt x="668" y="680"/>
                    </a:cubicBezTo>
                    <a:cubicBezTo>
                      <a:pt x="677" y="685"/>
                      <a:pt x="688" y="687"/>
                      <a:pt x="699" y="687"/>
                    </a:cubicBezTo>
                    <a:cubicBezTo>
                      <a:pt x="749" y="687"/>
                      <a:pt x="803" y="642"/>
                      <a:pt x="775" y="593"/>
                    </a:cubicBezTo>
                    <a:cubicBezTo>
                      <a:pt x="607" y="344"/>
                      <a:pt x="332" y="89"/>
                      <a:pt x="49" y="8"/>
                    </a:cubicBezTo>
                    <a:cubicBezTo>
                      <a:pt x="44" y="3"/>
                      <a:pt x="39" y="1"/>
                      <a:pt x="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1" name="Google Shape;3352;p59"/>
              <p:cNvSpPr/>
              <p:nvPr/>
            </p:nvSpPr>
            <p:spPr>
              <a:xfrm>
                <a:off x="7894800" y="3212280"/>
                <a:ext cx="13680" cy="13680"/>
              </a:xfrm>
              <a:custGeom>
                <a:avLst/>
                <a:gdLst/>
                <a:ahLst/>
                <a:cxnLst/>
                <a:rect l="l" t="t" r="r" b="b"/>
                <a:pathLst>
                  <a:path w="211" h="213">
                    <a:moveTo>
                      <a:pt x="92" y="0"/>
                    </a:moveTo>
                    <a:cubicBezTo>
                      <a:pt x="44" y="0"/>
                      <a:pt x="0" y="52"/>
                      <a:pt x="43" y="94"/>
                    </a:cubicBezTo>
                    <a:cubicBezTo>
                      <a:pt x="70" y="148"/>
                      <a:pt x="96" y="175"/>
                      <a:pt x="123" y="202"/>
                    </a:cubicBezTo>
                    <a:cubicBezTo>
                      <a:pt x="131" y="209"/>
                      <a:pt x="140" y="213"/>
                      <a:pt x="150" y="213"/>
                    </a:cubicBezTo>
                    <a:cubicBezTo>
                      <a:pt x="178" y="213"/>
                      <a:pt x="211" y="188"/>
                      <a:pt x="211" y="148"/>
                    </a:cubicBezTo>
                    <a:cubicBezTo>
                      <a:pt x="211" y="94"/>
                      <a:pt x="184" y="61"/>
                      <a:pt x="150" y="34"/>
                    </a:cubicBezTo>
                    <a:cubicBezTo>
                      <a:pt x="134" y="10"/>
                      <a:pt x="112" y="0"/>
                      <a:pt x="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2" name="Google Shape;3353;p59"/>
              <p:cNvSpPr/>
              <p:nvPr/>
            </p:nvSpPr>
            <p:spPr>
              <a:xfrm>
                <a:off x="7543800" y="3315960"/>
                <a:ext cx="143640" cy="119160"/>
              </a:xfrm>
              <a:custGeom>
                <a:avLst/>
                <a:gdLst/>
                <a:ahLst/>
                <a:cxnLst/>
                <a:rect l="l" t="t" r="r" b="b"/>
                <a:pathLst>
                  <a:path w="2161" h="1793">
                    <a:moveTo>
                      <a:pt x="2098" y="1"/>
                    </a:moveTo>
                    <a:cubicBezTo>
                      <a:pt x="2086" y="1"/>
                      <a:pt x="2072" y="5"/>
                      <a:pt x="2056" y="15"/>
                    </a:cubicBezTo>
                    <a:cubicBezTo>
                      <a:pt x="1276" y="438"/>
                      <a:pt x="658" y="1110"/>
                      <a:pt x="40" y="1729"/>
                    </a:cubicBezTo>
                    <a:cubicBezTo>
                      <a:pt x="1" y="1768"/>
                      <a:pt x="19" y="1793"/>
                      <a:pt x="45" y="1793"/>
                    </a:cubicBezTo>
                    <a:cubicBezTo>
                      <a:pt x="54" y="1793"/>
                      <a:pt x="65" y="1790"/>
                      <a:pt x="74" y="1782"/>
                    </a:cubicBezTo>
                    <a:cubicBezTo>
                      <a:pt x="712" y="1164"/>
                      <a:pt x="1384" y="606"/>
                      <a:pt x="2117" y="102"/>
                    </a:cubicBezTo>
                    <a:cubicBezTo>
                      <a:pt x="2160" y="80"/>
                      <a:pt x="2151" y="1"/>
                      <a:pt x="20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3" name="Google Shape;3354;p59"/>
              <p:cNvSpPr/>
              <p:nvPr/>
            </p:nvSpPr>
            <p:spPr>
              <a:xfrm>
                <a:off x="7636680" y="3352320"/>
                <a:ext cx="86400" cy="75240"/>
              </a:xfrm>
              <a:custGeom>
                <a:avLst/>
                <a:gdLst/>
                <a:ahLst/>
                <a:cxnLst/>
                <a:rect l="l" t="t" r="r" b="b"/>
                <a:pathLst>
                  <a:path w="1301" h="1134">
                    <a:moveTo>
                      <a:pt x="1208" y="1"/>
                    </a:moveTo>
                    <a:cubicBezTo>
                      <a:pt x="1195" y="1"/>
                      <a:pt x="1182" y="4"/>
                      <a:pt x="1170" y="11"/>
                    </a:cubicBezTo>
                    <a:cubicBezTo>
                      <a:pt x="807" y="373"/>
                      <a:pt x="417" y="736"/>
                      <a:pt x="28" y="1072"/>
                    </a:cubicBezTo>
                    <a:cubicBezTo>
                      <a:pt x="0" y="1094"/>
                      <a:pt x="35" y="1133"/>
                      <a:pt x="77" y="1133"/>
                    </a:cubicBezTo>
                    <a:cubicBezTo>
                      <a:pt x="87" y="1133"/>
                      <a:pt x="98" y="1131"/>
                      <a:pt x="108" y="1126"/>
                    </a:cubicBezTo>
                    <a:cubicBezTo>
                      <a:pt x="498" y="790"/>
                      <a:pt x="921" y="481"/>
                      <a:pt x="1257" y="91"/>
                    </a:cubicBezTo>
                    <a:cubicBezTo>
                      <a:pt x="1300" y="48"/>
                      <a:pt x="1257" y="1"/>
                      <a:pt x="12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4" name="Google Shape;3355;p59"/>
              <p:cNvSpPr/>
              <p:nvPr/>
            </p:nvSpPr>
            <p:spPr>
              <a:xfrm>
                <a:off x="7483320" y="3518280"/>
                <a:ext cx="65160" cy="53640"/>
              </a:xfrm>
              <a:custGeom>
                <a:avLst/>
                <a:gdLst/>
                <a:ahLst/>
                <a:cxnLst/>
                <a:rect l="l" t="t" r="r" b="b"/>
                <a:pathLst>
                  <a:path w="982" h="809">
                    <a:moveTo>
                      <a:pt x="114" y="0"/>
                    </a:moveTo>
                    <a:cubicBezTo>
                      <a:pt x="94" y="0"/>
                      <a:pt x="74" y="1"/>
                      <a:pt x="54" y="4"/>
                    </a:cubicBezTo>
                    <a:cubicBezTo>
                      <a:pt x="0" y="38"/>
                      <a:pt x="0" y="91"/>
                      <a:pt x="54" y="118"/>
                    </a:cubicBezTo>
                    <a:cubicBezTo>
                      <a:pt x="222" y="145"/>
                      <a:pt x="363" y="206"/>
                      <a:pt x="504" y="340"/>
                    </a:cubicBezTo>
                    <a:cubicBezTo>
                      <a:pt x="558" y="401"/>
                      <a:pt x="612" y="481"/>
                      <a:pt x="646" y="569"/>
                    </a:cubicBezTo>
                    <a:cubicBezTo>
                      <a:pt x="699" y="649"/>
                      <a:pt x="699" y="710"/>
                      <a:pt x="753" y="790"/>
                    </a:cubicBezTo>
                    <a:cubicBezTo>
                      <a:pt x="764" y="801"/>
                      <a:pt x="786" y="808"/>
                      <a:pt x="809" y="808"/>
                    </a:cubicBezTo>
                    <a:cubicBezTo>
                      <a:pt x="842" y="808"/>
                      <a:pt x="878" y="795"/>
                      <a:pt x="894" y="763"/>
                    </a:cubicBezTo>
                    <a:cubicBezTo>
                      <a:pt x="982" y="569"/>
                      <a:pt x="753" y="340"/>
                      <a:pt x="612" y="206"/>
                    </a:cubicBezTo>
                    <a:cubicBezTo>
                      <a:pt x="491" y="103"/>
                      <a:pt x="294" y="0"/>
                      <a:pt x="11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5" name="Google Shape;3356;p59"/>
              <p:cNvSpPr/>
              <p:nvPr/>
            </p:nvSpPr>
            <p:spPr>
              <a:xfrm>
                <a:off x="7474320" y="3551760"/>
                <a:ext cx="25560" cy="26640"/>
              </a:xfrm>
              <a:custGeom>
                <a:avLst/>
                <a:gdLst/>
                <a:ahLst/>
                <a:cxnLst/>
                <a:rect l="l" t="t" r="r" b="b"/>
                <a:pathLst>
                  <a:path w="387" h="404">
                    <a:moveTo>
                      <a:pt x="61" y="0"/>
                    </a:moveTo>
                    <a:cubicBezTo>
                      <a:pt x="34" y="0"/>
                      <a:pt x="1" y="45"/>
                      <a:pt x="23" y="68"/>
                    </a:cubicBezTo>
                    <a:cubicBezTo>
                      <a:pt x="77" y="121"/>
                      <a:pt x="110" y="175"/>
                      <a:pt x="164" y="236"/>
                    </a:cubicBezTo>
                    <a:cubicBezTo>
                      <a:pt x="191" y="289"/>
                      <a:pt x="218" y="377"/>
                      <a:pt x="305" y="404"/>
                    </a:cubicBezTo>
                    <a:cubicBezTo>
                      <a:pt x="332" y="404"/>
                      <a:pt x="359" y="404"/>
                      <a:pt x="359" y="343"/>
                    </a:cubicBezTo>
                    <a:cubicBezTo>
                      <a:pt x="386" y="262"/>
                      <a:pt x="305" y="209"/>
                      <a:pt x="278" y="148"/>
                    </a:cubicBezTo>
                    <a:cubicBezTo>
                      <a:pt x="218" y="94"/>
                      <a:pt x="164" y="68"/>
                      <a:pt x="77" y="7"/>
                    </a:cubicBezTo>
                    <a:cubicBezTo>
                      <a:pt x="72" y="2"/>
                      <a:pt x="67" y="0"/>
                      <a:pt x="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6" name="Google Shape;3357;p59"/>
              <p:cNvSpPr/>
              <p:nvPr/>
            </p:nvSpPr>
            <p:spPr>
              <a:xfrm>
                <a:off x="7485120" y="3544920"/>
                <a:ext cx="33120" cy="28440"/>
              </a:xfrm>
              <a:custGeom>
                <a:avLst/>
                <a:gdLst/>
                <a:ahLst/>
                <a:cxnLst/>
                <a:rect l="l" t="t" r="r" b="b"/>
                <a:pathLst>
                  <a:path w="505" h="431">
                    <a:moveTo>
                      <a:pt x="124" y="0"/>
                    </a:moveTo>
                    <a:cubicBezTo>
                      <a:pt x="83" y="0"/>
                      <a:pt x="44" y="23"/>
                      <a:pt x="27" y="56"/>
                    </a:cubicBezTo>
                    <a:cubicBezTo>
                      <a:pt x="0" y="144"/>
                      <a:pt x="27" y="197"/>
                      <a:pt x="81" y="224"/>
                    </a:cubicBezTo>
                    <a:cubicBezTo>
                      <a:pt x="54" y="224"/>
                      <a:pt x="81" y="251"/>
                      <a:pt x="81" y="251"/>
                    </a:cubicBezTo>
                    <a:cubicBezTo>
                      <a:pt x="114" y="251"/>
                      <a:pt x="114" y="278"/>
                      <a:pt x="141" y="278"/>
                    </a:cubicBezTo>
                    <a:cubicBezTo>
                      <a:pt x="141" y="312"/>
                      <a:pt x="168" y="339"/>
                      <a:pt x="195" y="365"/>
                    </a:cubicBezTo>
                    <a:cubicBezTo>
                      <a:pt x="226" y="397"/>
                      <a:pt x="278" y="430"/>
                      <a:pt x="327" y="430"/>
                    </a:cubicBezTo>
                    <a:cubicBezTo>
                      <a:pt x="361" y="430"/>
                      <a:pt x="394" y="413"/>
                      <a:pt x="417" y="365"/>
                    </a:cubicBezTo>
                    <a:cubicBezTo>
                      <a:pt x="504" y="251"/>
                      <a:pt x="282" y="83"/>
                      <a:pt x="195" y="29"/>
                    </a:cubicBezTo>
                    <a:cubicBezTo>
                      <a:pt x="175" y="9"/>
                      <a:pt x="149" y="0"/>
                      <a:pt x="12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7" name="Google Shape;3358;p59"/>
              <p:cNvSpPr/>
              <p:nvPr/>
            </p:nvSpPr>
            <p:spPr>
              <a:xfrm>
                <a:off x="7484400" y="3528000"/>
                <a:ext cx="37800" cy="41400"/>
              </a:xfrm>
              <a:custGeom>
                <a:avLst/>
                <a:gdLst/>
                <a:ahLst/>
                <a:cxnLst/>
                <a:rect l="l" t="t" r="r" b="b"/>
                <a:pathLst>
                  <a:path w="573" h="627">
                    <a:moveTo>
                      <a:pt x="83" y="1"/>
                    </a:moveTo>
                    <a:cubicBezTo>
                      <a:pt x="37" y="1"/>
                      <a:pt x="0" y="81"/>
                      <a:pt x="41" y="142"/>
                    </a:cubicBezTo>
                    <a:cubicBezTo>
                      <a:pt x="95" y="230"/>
                      <a:pt x="182" y="283"/>
                      <a:pt x="236" y="364"/>
                    </a:cubicBezTo>
                    <a:cubicBezTo>
                      <a:pt x="323" y="451"/>
                      <a:pt x="377" y="532"/>
                      <a:pt x="464" y="619"/>
                    </a:cubicBezTo>
                    <a:cubicBezTo>
                      <a:pt x="474" y="624"/>
                      <a:pt x="484" y="627"/>
                      <a:pt x="493" y="627"/>
                    </a:cubicBezTo>
                    <a:cubicBezTo>
                      <a:pt x="536" y="627"/>
                      <a:pt x="572" y="582"/>
                      <a:pt x="572" y="532"/>
                    </a:cubicBezTo>
                    <a:cubicBezTo>
                      <a:pt x="572" y="425"/>
                      <a:pt x="464" y="337"/>
                      <a:pt x="377" y="283"/>
                    </a:cubicBezTo>
                    <a:lnTo>
                      <a:pt x="128" y="28"/>
                    </a:lnTo>
                    <a:cubicBezTo>
                      <a:pt x="114" y="9"/>
                      <a:pt x="98" y="1"/>
                      <a:pt x="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8" name="Google Shape;3359;p59"/>
              <p:cNvSpPr/>
              <p:nvPr/>
            </p:nvSpPr>
            <p:spPr>
              <a:xfrm>
                <a:off x="7499880" y="3541320"/>
                <a:ext cx="33480" cy="31320"/>
              </a:xfrm>
              <a:custGeom>
                <a:avLst/>
                <a:gdLst/>
                <a:ahLst/>
                <a:cxnLst/>
                <a:rect l="l" t="t" r="r" b="b"/>
                <a:pathLst>
                  <a:path w="507" h="474">
                    <a:moveTo>
                      <a:pt x="138" y="0"/>
                    </a:moveTo>
                    <a:cubicBezTo>
                      <a:pt x="66" y="0"/>
                      <a:pt x="1" y="99"/>
                      <a:pt x="89" y="162"/>
                    </a:cubicBezTo>
                    <a:cubicBezTo>
                      <a:pt x="197" y="249"/>
                      <a:pt x="284" y="364"/>
                      <a:pt x="365" y="444"/>
                    </a:cubicBezTo>
                    <a:cubicBezTo>
                      <a:pt x="388" y="465"/>
                      <a:pt x="414" y="474"/>
                      <a:pt x="437" y="474"/>
                    </a:cubicBezTo>
                    <a:cubicBezTo>
                      <a:pt x="475" y="474"/>
                      <a:pt x="506" y="451"/>
                      <a:pt x="506" y="417"/>
                    </a:cubicBezTo>
                    <a:cubicBezTo>
                      <a:pt x="479" y="249"/>
                      <a:pt x="338" y="135"/>
                      <a:pt x="197" y="28"/>
                    </a:cubicBezTo>
                    <a:cubicBezTo>
                      <a:pt x="179" y="8"/>
                      <a:pt x="158" y="0"/>
                      <a:pt x="1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69" name="Google Shape;3360;p59"/>
              <p:cNvSpPr/>
              <p:nvPr/>
            </p:nvSpPr>
            <p:spPr>
              <a:xfrm>
                <a:off x="7504560" y="3538800"/>
                <a:ext cx="28800" cy="223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342">
                    <a:moveTo>
                      <a:pt x="55" y="0"/>
                    </a:moveTo>
                    <a:cubicBezTo>
                      <a:pt x="15" y="0"/>
                      <a:pt x="0" y="73"/>
                      <a:pt x="47" y="119"/>
                    </a:cubicBezTo>
                    <a:cubicBezTo>
                      <a:pt x="101" y="146"/>
                      <a:pt x="161" y="200"/>
                      <a:pt x="215" y="234"/>
                    </a:cubicBezTo>
                    <a:cubicBezTo>
                      <a:pt x="269" y="287"/>
                      <a:pt x="330" y="341"/>
                      <a:pt x="383" y="341"/>
                    </a:cubicBezTo>
                    <a:cubicBezTo>
                      <a:pt x="437" y="341"/>
                      <a:pt x="437" y="314"/>
                      <a:pt x="437" y="287"/>
                    </a:cubicBezTo>
                    <a:cubicBezTo>
                      <a:pt x="410" y="200"/>
                      <a:pt x="330" y="173"/>
                      <a:pt x="269" y="146"/>
                    </a:cubicBezTo>
                    <a:cubicBezTo>
                      <a:pt x="215" y="93"/>
                      <a:pt x="161" y="66"/>
                      <a:pt x="74" y="5"/>
                    </a:cubicBezTo>
                    <a:cubicBezTo>
                      <a:pt x="67" y="2"/>
                      <a:pt x="61" y="0"/>
                      <a:pt x="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0" name="Google Shape;3361;p59"/>
              <p:cNvSpPr/>
              <p:nvPr/>
            </p:nvSpPr>
            <p:spPr>
              <a:xfrm>
                <a:off x="7486200" y="3521520"/>
                <a:ext cx="46080" cy="34920"/>
              </a:xfrm>
              <a:custGeom>
                <a:avLst/>
                <a:gdLst/>
                <a:ahLst/>
                <a:cxnLst/>
                <a:rect l="l" t="t" r="r" b="b"/>
                <a:pathLst>
                  <a:path w="695" h="532">
                    <a:moveTo>
                      <a:pt x="147" y="1"/>
                    </a:moveTo>
                    <a:cubicBezTo>
                      <a:pt x="44" y="1"/>
                      <a:pt x="0" y="134"/>
                      <a:pt x="97" y="208"/>
                    </a:cubicBezTo>
                    <a:cubicBezTo>
                      <a:pt x="232" y="323"/>
                      <a:pt x="373" y="457"/>
                      <a:pt x="514" y="518"/>
                    </a:cubicBezTo>
                    <a:cubicBezTo>
                      <a:pt x="535" y="527"/>
                      <a:pt x="554" y="531"/>
                      <a:pt x="572" y="531"/>
                    </a:cubicBezTo>
                    <a:cubicBezTo>
                      <a:pt x="652" y="531"/>
                      <a:pt x="695" y="443"/>
                      <a:pt x="628" y="376"/>
                    </a:cubicBezTo>
                    <a:cubicBezTo>
                      <a:pt x="514" y="235"/>
                      <a:pt x="346" y="121"/>
                      <a:pt x="205" y="14"/>
                    </a:cubicBezTo>
                    <a:cubicBezTo>
                      <a:pt x="184" y="5"/>
                      <a:pt x="165" y="1"/>
                      <a:pt x="1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1" name="Google Shape;3362;p59"/>
              <p:cNvSpPr/>
              <p:nvPr/>
            </p:nvSpPr>
            <p:spPr>
              <a:xfrm>
                <a:off x="7506720" y="3533040"/>
                <a:ext cx="324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489" h="328">
                    <a:moveTo>
                      <a:pt x="118" y="1"/>
                    </a:moveTo>
                    <a:cubicBezTo>
                      <a:pt x="49" y="1"/>
                      <a:pt x="0" y="130"/>
                      <a:pt x="69" y="182"/>
                    </a:cubicBezTo>
                    <a:cubicBezTo>
                      <a:pt x="183" y="235"/>
                      <a:pt x="264" y="289"/>
                      <a:pt x="378" y="323"/>
                    </a:cubicBezTo>
                    <a:cubicBezTo>
                      <a:pt x="385" y="326"/>
                      <a:pt x="392" y="328"/>
                      <a:pt x="399" y="328"/>
                    </a:cubicBezTo>
                    <a:cubicBezTo>
                      <a:pt x="446" y="328"/>
                      <a:pt x="489" y="259"/>
                      <a:pt x="466" y="235"/>
                    </a:cubicBezTo>
                    <a:cubicBezTo>
                      <a:pt x="351" y="155"/>
                      <a:pt x="264" y="94"/>
                      <a:pt x="156" y="14"/>
                    </a:cubicBezTo>
                    <a:cubicBezTo>
                      <a:pt x="143" y="5"/>
                      <a:pt x="131" y="1"/>
                      <a:pt x="1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2" name="Google Shape;3363;p59"/>
              <p:cNvSpPr/>
              <p:nvPr/>
            </p:nvSpPr>
            <p:spPr>
              <a:xfrm>
                <a:off x="7683120" y="3567240"/>
                <a:ext cx="46440" cy="1116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171">
                    <a:moveTo>
                      <a:pt x="612" y="1"/>
                    </a:moveTo>
                    <a:cubicBezTo>
                      <a:pt x="444" y="1"/>
                      <a:pt x="249" y="27"/>
                      <a:pt x="81" y="54"/>
                    </a:cubicBezTo>
                    <a:cubicBezTo>
                      <a:pt x="28" y="54"/>
                      <a:pt x="1" y="142"/>
                      <a:pt x="54" y="142"/>
                    </a:cubicBezTo>
                    <a:cubicBezTo>
                      <a:pt x="127" y="162"/>
                      <a:pt x="200" y="171"/>
                      <a:pt x="273" y="171"/>
                    </a:cubicBezTo>
                    <a:cubicBezTo>
                      <a:pt x="395" y="171"/>
                      <a:pt x="517" y="146"/>
                      <a:pt x="639" y="108"/>
                    </a:cubicBezTo>
                    <a:cubicBezTo>
                      <a:pt x="700" y="108"/>
                      <a:pt x="700" y="1"/>
                      <a:pt x="6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3" name="Google Shape;3364;p59"/>
              <p:cNvSpPr/>
              <p:nvPr/>
            </p:nvSpPr>
            <p:spPr>
              <a:xfrm>
                <a:off x="7781040" y="3537000"/>
                <a:ext cx="39600" cy="27000"/>
              </a:xfrm>
              <a:custGeom>
                <a:avLst/>
                <a:gdLst/>
                <a:ahLst/>
                <a:cxnLst/>
                <a:rect l="l" t="t" r="r" b="b"/>
                <a:pathLst>
                  <a:path w="600" h="410">
                    <a:moveTo>
                      <a:pt x="496" y="0"/>
                    </a:moveTo>
                    <a:cubicBezTo>
                      <a:pt x="486" y="0"/>
                      <a:pt x="474" y="2"/>
                      <a:pt x="462" y="5"/>
                    </a:cubicBezTo>
                    <a:cubicBezTo>
                      <a:pt x="348" y="93"/>
                      <a:pt x="214" y="173"/>
                      <a:pt x="73" y="261"/>
                    </a:cubicBezTo>
                    <a:cubicBezTo>
                      <a:pt x="0" y="305"/>
                      <a:pt x="48" y="410"/>
                      <a:pt x="112" y="410"/>
                    </a:cubicBezTo>
                    <a:cubicBezTo>
                      <a:pt x="125" y="410"/>
                      <a:pt x="139" y="405"/>
                      <a:pt x="153" y="395"/>
                    </a:cubicBezTo>
                    <a:cubicBezTo>
                      <a:pt x="294" y="314"/>
                      <a:pt x="435" y="261"/>
                      <a:pt x="577" y="120"/>
                    </a:cubicBezTo>
                    <a:cubicBezTo>
                      <a:pt x="600" y="67"/>
                      <a:pt x="563" y="0"/>
                      <a:pt x="4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4" name="Google Shape;3365;p59"/>
              <p:cNvSpPr/>
              <p:nvPr/>
            </p:nvSpPr>
            <p:spPr>
              <a:xfrm>
                <a:off x="7862040" y="3497400"/>
                <a:ext cx="47880" cy="40680"/>
              </a:xfrm>
              <a:custGeom>
                <a:avLst/>
                <a:gdLst/>
                <a:ahLst/>
                <a:cxnLst/>
                <a:rect l="l" t="t" r="r" b="b"/>
                <a:pathLst>
                  <a:path w="723" h="614">
                    <a:moveTo>
                      <a:pt x="612" y="1"/>
                    </a:moveTo>
                    <a:cubicBezTo>
                      <a:pt x="596" y="1"/>
                      <a:pt x="580" y="6"/>
                      <a:pt x="565" y="18"/>
                    </a:cubicBezTo>
                    <a:cubicBezTo>
                      <a:pt x="397" y="125"/>
                      <a:pt x="229" y="266"/>
                      <a:pt x="87" y="407"/>
                    </a:cubicBezTo>
                    <a:cubicBezTo>
                      <a:pt x="0" y="495"/>
                      <a:pt x="78" y="614"/>
                      <a:pt x="170" y="614"/>
                    </a:cubicBezTo>
                    <a:cubicBezTo>
                      <a:pt x="199" y="614"/>
                      <a:pt x="229" y="602"/>
                      <a:pt x="255" y="575"/>
                    </a:cubicBezTo>
                    <a:cubicBezTo>
                      <a:pt x="397" y="434"/>
                      <a:pt x="538" y="293"/>
                      <a:pt x="679" y="152"/>
                    </a:cubicBezTo>
                    <a:cubicBezTo>
                      <a:pt x="722" y="87"/>
                      <a:pt x="674" y="1"/>
                      <a:pt x="6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5" name="Google Shape;3366;p59"/>
              <p:cNvSpPr/>
              <p:nvPr/>
            </p:nvSpPr>
            <p:spPr>
              <a:xfrm>
                <a:off x="7945560" y="3450600"/>
                <a:ext cx="34560" cy="36720"/>
              </a:xfrm>
              <a:custGeom>
                <a:avLst/>
                <a:gdLst/>
                <a:ahLst/>
                <a:cxnLst/>
                <a:rect l="l" t="t" r="r" b="b"/>
                <a:pathLst>
                  <a:path w="523" h="557">
                    <a:moveTo>
                      <a:pt x="363" y="0"/>
                    </a:moveTo>
                    <a:cubicBezTo>
                      <a:pt x="346" y="0"/>
                      <a:pt x="330" y="4"/>
                      <a:pt x="316" y="14"/>
                    </a:cubicBezTo>
                    <a:cubicBezTo>
                      <a:pt x="174" y="101"/>
                      <a:pt x="94" y="243"/>
                      <a:pt x="33" y="384"/>
                    </a:cubicBezTo>
                    <a:cubicBezTo>
                      <a:pt x="0" y="487"/>
                      <a:pt x="81" y="557"/>
                      <a:pt x="163" y="557"/>
                    </a:cubicBezTo>
                    <a:cubicBezTo>
                      <a:pt x="214" y="557"/>
                      <a:pt x="265" y="529"/>
                      <a:pt x="289" y="464"/>
                    </a:cubicBezTo>
                    <a:cubicBezTo>
                      <a:pt x="316" y="350"/>
                      <a:pt x="396" y="243"/>
                      <a:pt x="457" y="155"/>
                    </a:cubicBezTo>
                    <a:cubicBezTo>
                      <a:pt x="523" y="89"/>
                      <a:pt x="440" y="0"/>
                      <a:pt x="3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6" name="Google Shape;3367;p59"/>
              <p:cNvSpPr/>
              <p:nvPr/>
            </p:nvSpPr>
            <p:spPr>
              <a:xfrm>
                <a:off x="8030160" y="3429000"/>
                <a:ext cx="30960" cy="19080"/>
              </a:xfrm>
              <a:custGeom>
                <a:avLst/>
                <a:gdLst/>
                <a:ahLst/>
                <a:cxnLst/>
                <a:rect l="l" t="t" r="r" b="b"/>
                <a:pathLst>
                  <a:path w="472" h="293">
                    <a:moveTo>
                      <a:pt x="223" y="0"/>
                    </a:moveTo>
                    <a:cubicBezTo>
                      <a:pt x="169" y="34"/>
                      <a:pt x="108" y="60"/>
                      <a:pt x="55" y="87"/>
                    </a:cubicBezTo>
                    <a:cubicBezTo>
                      <a:pt x="1" y="114"/>
                      <a:pt x="1" y="168"/>
                      <a:pt x="28" y="228"/>
                    </a:cubicBezTo>
                    <a:cubicBezTo>
                      <a:pt x="47" y="268"/>
                      <a:pt x="82" y="293"/>
                      <a:pt x="122" y="293"/>
                    </a:cubicBezTo>
                    <a:cubicBezTo>
                      <a:pt x="137" y="293"/>
                      <a:pt x="153" y="289"/>
                      <a:pt x="169" y="282"/>
                    </a:cubicBezTo>
                    <a:cubicBezTo>
                      <a:pt x="250" y="228"/>
                      <a:pt x="303" y="202"/>
                      <a:pt x="391" y="168"/>
                    </a:cubicBezTo>
                    <a:cubicBezTo>
                      <a:pt x="444" y="141"/>
                      <a:pt x="471" y="34"/>
                      <a:pt x="391" y="34"/>
                    </a:cubicBezTo>
                    <a:cubicBezTo>
                      <a:pt x="337" y="0"/>
                      <a:pt x="276" y="0"/>
                      <a:pt x="2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2177" name="Google Shape;3368;p59"/>
            <p:cNvGrpSpPr/>
            <p:nvPr/>
          </p:nvGrpSpPr>
          <p:grpSpPr>
            <a:xfrm>
              <a:off x="7079400" y="1503360"/>
              <a:ext cx="530280" cy="430560"/>
              <a:chOff x="7079400" y="1503360"/>
              <a:chExt cx="530280" cy="430560"/>
            </a:xfrm>
          </p:grpSpPr>
          <p:sp>
            <p:nvSpPr>
              <p:cNvPr id="2178" name="Google Shape;3369;p59"/>
              <p:cNvSpPr/>
              <p:nvPr/>
            </p:nvSpPr>
            <p:spPr>
              <a:xfrm>
                <a:off x="7087320" y="1578240"/>
                <a:ext cx="246600" cy="61560"/>
              </a:xfrm>
              <a:custGeom>
                <a:avLst/>
                <a:gdLst/>
                <a:ahLst/>
                <a:cxnLst/>
                <a:rect l="l" t="t" r="r" b="b"/>
                <a:pathLst>
                  <a:path w="5137" h="1285">
                    <a:moveTo>
                      <a:pt x="3066" y="1"/>
                    </a:moveTo>
                    <a:cubicBezTo>
                      <a:pt x="1979" y="1"/>
                      <a:pt x="884" y="402"/>
                      <a:pt x="61" y="1139"/>
                    </a:cubicBezTo>
                    <a:cubicBezTo>
                      <a:pt x="1" y="1204"/>
                      <a:pt x="61" y="1284"/>
                      <a:pt x="120" y="1284"/>
                    </a:cubicBezTo>
                    <a:cubicBezTo>
                      <a:pt x="140" y="1284"/>
                      <a:pt x="160" y="1275"/>
                      <a:pt x="175" y="1253"/>
                    </a:cubicBezTo>
                    <a:cubicBezTo>
                      <a:pt x="964" y="547"/>
                      <a:pt x="2030" y="158"/>
                      <a:pt x="3078" y="158"/>
                    </a:cubicBezTo>
                    <a:cubicBezTo>
                      <a:pt x="3736" y="158"/>
                      <a:pt x="4388" y="311"/>
                      <a:pt x="4960" y="635"/>
                    </a:cubicBezTo>
                    <a:cubicBezTo>
                      <a:pt x="4980" y="645"/>
                      <a:pt x="4998" y="650"/>
                      <a:pt x="5015" y="650"/>
                    </a:cubicBezTo>
                    <a:cubicBezTo>
                      <a:pt x="5097" y="650"/>
                      <a:pt x="5137" y="545"/>
                      <a:pt x="5048" y="500"/>
                    </a:cubicBezTo>
                    <a:cubicBezTo>
                      <a:pt x="4438" y="162"/>
                      <a:pt x="3754" y="1"/>
                      <a:pt x="30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79" name="Google Shape;3370;p59"/>
              <p:cNvSpPr/>
              <p:nvPr/>
            </p:nvSpPr>
            <p:spPr>
              <a:xfrm>
                <a:off x="7088400" y="1632960"/>
                <a:ext cx="340920" cy="211680"/>
              </a:xfrm>
              <a:custGeom>
                <a:avLst/>
                <a:gdLst/>
                <a:ahLst/>
                <a:cxnLst/>
                <a:rect l="l" t="t" r="r" b="b"/>
                <a:pathLst>
                  <a:path w="7096" h="4408">
                    <a:moveTo>
                      <a:pt x="119" y="1"/>
                    </a:moveTo>
                    <a:cubicBezTo>
                      <a:pt x="62" y="1"/>
                      <a:pt x="1" y="67"/>
                      <a:pt x="39" y="144"/>
                    </a:cubicBezTo>
                    <a:cubicBezTo>
                      <a:pt x="852" y="1549"/>
                      <a:pt x="1666" y="2946"/>
                      <a:pt x="2479" y="4371"/>
                    </a:cubicBezTo>
                    <a:cubicBezTo>
                      <a:pt x="2494" y="4390"/>
                      <a:pt x="2518" y="4407"/>
                      <a:pt x="2546" y="4407"/>
                    </a:cubicBezTo>
                    <a:cubicBezTo>
                      <a:pt x="2567" y="4407"/>
                      <a:pt x="2590" y="4397"/>
                      <a:pt x="2613" y="4371"/>
                    </a:cubicBezTo>
                    <a:cubicBezTo>
                      <a:pt x="3204" y="3867"/>
                      <a:pt x="3877" y="3531"/>
                      <a:pt x="4629" y="3363"/>
                    </a:cubicBezTo>
                    <a:cubicBezTo>
                      <a:pt x="4999" y="3282"/>
                      <a:pt x="5389" y="3282"/>
                      <a:pt x="5778" y="3282"/>
                    </a:cubicBezTo>
                    <a:cubicBezTo>
                      <a:pt x="5973" y="3309"/>
                      <a:pt x="6202" y="3336"/>
                      <a:pt x="6397" y="3363"/>
                    </a:cubicBezTo>
                    <a:cubicBezTo>
                      <a:pt x="6459" y="3389"/>
                      <a:pt x="6758" y="3427"/>
                      <a:pt x="6891" y="3443"/>
                    </a:cubicBezTo>
                    <a:lnTo>
                      <a:pt x="6891" y="3443"/>
                    </a:lnTo>
                    <a:cubicBezTo>
                      <a:pt x="6839" y="3464"/>
                      <a:pt x="6810" y="3547"/>
                      <a:pt x="6874" y="3591"/>
                    </a:cubicBezTo>
                    <a:cubicBezTo>
                      <a:pt x="6901" y="3591"/>
                      <a:pt x="6901" y="3618"/>
                      <a:pt x="6928" y="3618"/>
                    </a:cubicBezTo>
                    <a:cubicBezTo>
                      <a:pt x="6937" y="3627"/>
                      <a:pt x="6945" y="3630"/>
                      <a:pt x="6955" y="3630"/>
                    </a:cubicBezTo>
                    <a:cubicBezTo>
                      <a:pt x="6973" y="3630"/>
                      <a:pt x="6993" y="3618"/>
                      <a:pt x="7015" y="3618"/>
                    </a:cubicBezTo>
                    <a:cubicBezTo>
                      <a:pt x="7042" y="3591"/>
                      <a:pt x="7042" y="3591"/>
                      <a:pt x="7069" y="3565"/>
                    </a:cubicBezTo>
                    <a:cubicBezTo>
                      <a:pt x="7069" y="3531"/>
                      <a:pt x="7096" y="3504"/>
                      <a:pt x="7069" y="3477"/>
                    </a:cubicBezTo>
                    <a:cubicBezTo>
                      <a:pt x="6847" y="3114"/>
                      <a:pt x="5973" y="3141"/>
                      <a:pt x="5610" y="3114"/>
                    </a:cubicBezTo>
                    <a:cubicBezTo>
                      <a:pt x="5564" y="3113"/>
                      <a:pt x="5518" y="3112"/>
                      <a:pt x="5472" y="3112"/>
                    </a:cubicBezTo>
                    <a:cubicBezTo>
                      <a:pt x="4768" y="3112"/>
                      <a:pt x="4084" y="3301"/>
                      <a:pt x="3453" y="3591"/>
                    </a:cubicBezTo>
                    <a:cubicBezTo>
                      <a:pt x="3151" y="3733"/>
                      <a:pt x="2895" y="3954"/>
                      <a:pt x="2613" y="4149"/>
                    </a:cubicBezTo>
                    <a:cubicBezTo>
                      <a:pt x="2612" y="4150"/>
                      <a:pt x="2610" y="4151"/>
                      <a:pt x="2609" y="4151"/>
                    </a:cubicBezTo>
                    <a:cubicBezTo>
                      <a:pt x="2531" y="4151"/>
                      <a:pt x="1913" y="3025"/>
                      <a:pt x="1860" y="2946"/>
                    </a:cubicBezTo>
                    <a:cubicBezTo>
                      <a:pt x="1303" y="1965"/>
                      <a:pt x="738" y="1011"/>
                      <a:pt x="180" y="36"/>
                    </a:cubicBezTo>
                    <a:cubicBezTo>
                      <a:pt x="165" y="11"/>
                      <a:pt x="142" y="1"/>
                      <a:pt x="1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0" name="Google Shape;3371;p59"/>
              <p:cNvSpPr/>
              <p:nvPr/>
            </p:nvSpPr>
            <p:spPr>
              <a:xfrm>
                <a:off x="7324200" y="1604160"/>
                <a:ext cx="113760" cy="207000"/>
              </a:xfrm>
              <a:custGeom>
                <a:avLst/>
                <a:gdLst/>
                <a:ahLst/>
                <a:cxnLst/>
                <a:rect l="l" t="t" r="r" b="b"/>
                <a:pathLst>
                  <a:path w="2370" h="4311">
                    <a:moveTo>
                      <a:pt x="99" y="0"/>
                    </a:moveTo>
                    <a:cubicBezTo>
                      <a:pt x="50" y="0"/>
                      <a:pt x="1" y="36"/>
                      <a:pt x="33" y="101"/>
                    </a:cubicBezTo>
                    <a:cubicBezTo>
                      <a:pt x="510" y="1613"/>
                      <a:pt x="1572" y="2823"/>
                      <a:pt x="2191" y="4274"/>
                    </a:cubicBezTo>
                    <a:cubicBezTo>
                      <a:pt x="2206" y="4300"/>
                      <a:pt x="2230" y="4311"/>
                      <a:pt x="2254" y="4311"/>
                    </a:cubicBezTo>
                    <a:cubicBezTo>
                      <a:pt x="2311" y="4311"/>
                      <a:pt x="2370" y="4250"/>
                      <a:pt x="2332" y="4193"/>
                    </a:cubicBezTo>
                    <a:cubicBezTo>
                      <a:pt x="1713" y="2762"/>
                      <a:pt x="678" y="1559"/>
                      <a:pt x="174" y="47"/>
                    </a:cubicBezTo>
                    <a:cubicBezTo>
                      <a:pt x="164" y="15"/>
                      <a:pt x="131" y="0"/>
                      <a:pt x="9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1" name="Google Shape;3372;p59"/>
              <p:cNvSpPr/>
              <p:nvPr/>
            </p:nvSpPr>
            <p:spPr>
              <a:xfrm>
                <a:off x="7323840" y="1503360"/>
                <a:ext cx="143280" cy="106200"/>
              </a:xfrm>
              <a:custGeom>
                <a:avLst/>
                <a:gdLst/>
                <a:ahLst/>
                <a:cxnLst/>
                <a:rect l="l" t="t" r="r" b="b"/>
                <a:pathLst>
                  <a:path w="2986" h="2216">
                    <a:moveTo>
                      <a:pt x="2721" y="1"/>
                    </a:moveTo>
                    <a:cubicBezTo>
                      <a:pt x="2112" y="1"/>
                      <a:pt x="1578" y="294"/>
                      <a:pt x="1112" y="679"/>
                    </a:cubicBezTo>
                    <a:cubicBezTo>
                      <a:pt x="803" y="907"/>
                      <a:pt x="547" y="1216"/>
                      <a:pt x="352" y="1519"/>
                    </a:cubicBezTo>
                    <a:cubicBezTo>
                      <a:pt x="238" y="1687"/>
                      <a:pt x="43" y="1915"/>
                      <a:pt x="16" y="2110"/>
                    </a:cubicBezTo>
                    <a:cubicBezTo>
                      <a:pt x="0" y="2179"/>
                      <a:pt x="54" y="2216"/>
                      <a:pt x="106" y="2216"/>
                    </a:cubicBezTo>
                    <a:cubicBezTo>
                      <a:pt x="140" y="2216"/>
                      <a:pt x="174" y="2199"/>
                      <a:pt x="184" y="2164"/>
                    </a:cubicBezTo>
                    <a:cubicBezTo>
                      <a:pt x="238" y="1774"/>
                      <a:pt x="715" y="1270"/>
                      <a:pt x="971" y="1015"/>
                    </a:cubicBezTo>
                    <a:cubicBezTo>
                      <a:pt x="1444" y="542"/>
                      <a:pt x="2088" y="170"/>
                      <a:pt x="2743" y="170"/>
                    </a:cubicBezTo>
                    <a:cubicBezTo>
                      <a:pt x="2786" y="170"/>
                      <a:pt x="2829" y="171"/>
                      <a:pt x="2873" y="175"/>
                    </a:cubicBezTo>
                    <a:cubicBezTo>
                      <a:pt x="2883" y="178"/>
                      <a:pt x="2892" y="179"/>
                      <a:pt x="2901" y="179"/>
                    </a:cubicBezTo>
                    <a:cubicBezTo>
                      <a:pt x="2986" y="179"/>
                      <a:pt x="2977" y="37"/>
                      <a:pt x="2873" y="7"/>
                    </a:cubicBezTo>
                    <a:cubicBezTo>
                      <a:pt x="2821" y="3"/>
                      <a:pt x="2771" y="1"/>
                      <a:pt x="27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2" name="Google Shape;3373;p59"/>
              <p:cNvSpPr/>
              <p:nvPr/>
            </p:nvSpPr>
            <p:spPr>
              <a:xfrm>
                <a:off x="7428960" y="1691280"/>
                <a:ext cx="171720" cy="119520"/>
              </a:xfrm>
              <a:custGeom>
                <a:avLst/>
                <a:gdLst/>
                <a:ahLst/>
                <a:cxnLst/>
                <a:rect l="l" t="t" r="r" b="b"/>
                <a:pathLst>
                  <a:path w="3580" h="2495">
                    <a:moveTo>
                      <a:pt x="2980" y="0"/>
                    </a:moveTo>
                    <a:cubicBezTo>
                      <a:pt x="2507" y="0"/>
                      <a:pt x="1909" y="298"/>
                      <a:pt x="1613" y="446"/>
                    </a:cubicBezTo>
                    <a:cubicBezTo>
                      <a:pt x="827" y="869"/>
                      <a:pt x="40" y="1515"/>
                      <a:pt x="14" y="2408"/>
                    </a:cubicBezTo>
                    <a:cubicBezTo>
                      <a:pt x="0" y="2466"/>
                      <a:pt x="35" y="2494"/>
                      <a:pt x="77" y="2494"/>
                    </a:cubicBezTo>
                    <a:cubicBezTo>
                      <a:pt x="119" y="2494"/>
                      <a:pt x="168" y="2466"/>
                      <a:pt x="182" y="2408"/>
                    </a:cubicBezTo>
                    <a:cubicBezTo>
                      <a:pt x="208" y="1649"/>
                      <a:pt x="800" y="1205"/>
                      <a:pt x="1385" y="782"/>
                    </a:cubicBezTo>
                    <a:cubicBezTo>
                      <a:pt x="1634" y="617"/>
                      <a:pt x="2453" y="175"/>
                      <a:pt x="2986" y="175"/>
                    </a:cubicBezTo>
                    <a:cubicBezTo>
                      <a:pt x="3171" y="175"/>
                      <a:pt x="3321" y="229"/>
                      <a:pt x="3401" y="365"/>
                    </a:cubicBezTo>
                    <a:cubicBezTo>
                      <a:pt x="3418" y="389"/>
                      <a:pt x="3442" y="399"/>
                      <a:pt x="3466" y="399"/>
                    </a:cubicBezTo>
                    <a:cubicBezTo>
                      <a:pt x="3523" y="399"/>
                      <a:pt x="3580" y="340"/>
                      <a:pt x="3542" y="278"/>
                    </a:cubicBezTo>
                    <a:cubicBezTo>
                      <a:pt x="3421" y="75"/>
                      <a:pt x="3216" y="0"/>
                      <a:pt x="298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3" name="Google Shape;3374;p59"/>
              <p:cNvSpPr/>
              <p:nvPr/>
            </p:nvSpPr>
            <p:spPr>
              <a:xfrm>
                <a:off x="7457400" y="1505160"/>
                <a:ext cx="141120" cy="195480"/>
              </a:xfrm>
              <a:custGeom>
                <a:avLst/>
                <a:gdLst/>
                <a:ahLst/>
                <a:cxnLst/>
                <a:rect l="l" t="t" r="r" b="b"/>
                <a:pathLst>
                  <a:path w="2941" h="4071">
                    <a:moveTo>
                      <a:pt x="123" y="1"/>
                    </a:moveTo>
                    <a:cubicBezTo>
                      <a:pt x="62" y="1"/>
                      <a:pt x="1" y="80"/>
                      <a:pt x="66" y="140"/>
                    </a:cubicBezTo>
                    <a:cubicBezTo>
                      <a:pt x="1188" y="1289"/>
                      <a:pt x="2136" y="2579"/>
                      <a:pt x="2781" y="4037"/>
                    </a:cubicBezTo>
                    <a:cubicBezTo>
                      <a:pt x="2789" y="4061"/>
                      <a:pt x="2806" y="4071"/>
                      <a:pt x="2826" y="4071"/>
                    </a:cubicBezTo>
                    <a:cubicBezTo>
                      <a:pt x="2875" y="4071"/>
                      <a:pt x="2941" y="4012"/>
                      <a:pt x="2922" y="3950"/>
                    </a:cubicBezTo>
                    <a:cubicBezTo>
                      <a:pt x="2277" y="2465"/>
                      <a:pt x="1322" y="1181"/>
                      <a:pt x="180" y="32"/>
                    </a:cubicBezTo>
                    <a:cubicBezTo>
                      <a:pt x="165" y="10"/>
                      <a:pt x="144" y="1"/>
                      <a:pt x="1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4" name="Google Shape;3375;p59"/>
              <p:cNvSpPr/>
              <p:nvPr/>
            </p:nvSpPr>
            <p:spPr>
              <a:xfrm>
                <a:off x="7218720" y="1794960"/>
                <a:ext cx="219240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4562" h="1469">
                    <a:moveTo>
                      <a:pt x="3501" y="0"/>
                    </a:moveTo>
                    <a:cubicBezTo>
                      <a:pt x="2286" y="0"/>
                      <a:pt x="947" y="658"/>
                      <a:pt x="68" y="1315"/>
                    </a:cubicBezTo>
                    <a:cubicBezTo>
                      <a:pt x="0" y="1366"/>
                      <a:pt x="46" y="1469"/>
                      <a:pt x="114" y="1469"/>
                    </a:cubicBezTo>
                    <a:cubicBezTo>
                      <a:pt x="128" y="1469"/>
                      <a:pt x="141" y="1465"/>
                      <a:pt x="155" y="1456"/>
                    </a:cubicBezTo>
                    <a:cubicBezTo>
                      <a:pt x="1007" y="820"/>
                      <a:pt x="2307" y="168"/>
                      <a:pt x="3489" y="168"/>
                    </a:cubicBezTo>
                    <a:cubicBezTo>
                      <a:pt x="3818" y="168"/>
                      <a:pt x="4138" y="218"/>
                      <a:pt x="4436" y="334"/>
                    </a:cubicBezTo>
                    <a:cubicBezTo>
                      <a:pt x="4449" y="343"/>
                      <a:pt x="4462" y="347"/>
                      <a:pt x="4473" y="347"/>
                    </a:cubicBezTo>
                    <a:cubicBezTo>
                      <a:pt x="4536" y="347"/>
                      <a:pt x="4561" y="218"/>
                      <a:pt x="4470" y="166"/>
                    </a:cubicBezTo>
                    <a:cubicBezTo>
                      <a:pt x="4165" y="51"/>
                      <a:pt x="3838" y="0"/>
                      <a:pt x="35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5" name="Google Shape;3376;p59"/>
              <p:cNvSpPr/>
              <p:nvPr/>
            </p:nvSpPr>
            <p:spPr>
              <a:xfrm>
                <a:off x="7214760" y="1802880"/>
                <a:ext cx="222480" cy="90360"/>
              </a:xfrm>
              <a:custGeom>
                <a:avLst/>
                <a:gdLst/>
                <a:ahLst/>
                <a:cxnLst/>
                <a:rect l="l" t="t" r="r" b="b"/>
                <a:pathLst>
                  <a:path w="4634" h="1885">
                    <a:moveTo>
                      <a:pt x="4553" y="0"/>
                    </a:moveTo>
                    <a:cubicBezTo>
                      <a:pt x="3652" y="0"/>
                      <a:pt x="2785" y="370"/>
                      <a:pt x="1972" y="706"/>
                    </a:cubicBezTo>
                    <a:cubicBezTo>
                      <a:pt x="1583" y="874"/>
                      <a:pt x="1220" y="1042"/>
                      <a:pt x="857" y="1210"/>
                    </a:cubicBezTo>
                    <a:cubicBezTo>
                      <a:pt x="548" y="1378"/>
                      <a:pt x="212" y="1458"/>
                      <a:pt x="44" y="1767"/>
                    </a:cubicBezTo>
                    <a:cubicBezTo>
                      <a:pt x="1" y="1824"/>
                      <a:pt x="58" y="1884"/>
                      <a:pt x="117" y="1884"/>
                    </a:cubicBezTo>
                    <a:cubicBezTo>
                      <a:pt x="142" y="1884"/>
                      <a:pt x="167" y="1874"/>
                      <a:pt x="185" y="1848"/>
                    </a:cubicBezTo>
                    <a:cubicBezTo>
                      <a:pt x="353" y="1546"/>
                      <a:pt x="884" y="1405"/>
                      <a:pt x="1193" y="1237"/>
                    </a:cubicBezTo>
                    <a:cubicBezTo>
                      <a:pt x="1556" y="1069"/>
                      <a:pt x="1945" y="901"/>
                      <a:pt x="2308" y="733"/>
                    </a:cubicBezTo>
                    <a:cubicBezTo>
                      <a:pt x="3007" y="450"/>
                      <a:pt x="3767" y="168"/>
                      <a:pt x="4553" y="168"/>
                    </a:cubicBezTo>
                    <a:cubicBezTo>
                      <a:pt x="4634" y="168"/>
                      <a:pt x="4634" y="0"/>
                      <a:pt x="45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6" name="Google Shape;3377;p59"/>
              <p:cNvSpPr/>
              <p:nvPr/>
            </p:nvSpPr>
            <p:spPr>
              <a:xfrm>
                <a:off x="7427880" y="1697760"/>
                <a:ext cx="161280" cy="113400"/>
              </a:xfrm>
              <a:custGeom>
                <a:avLst/>
                <a:gdLst/>
                <a:ahLst/>
                <a:cxnLst/>
                <a:rect l="l" t="t" r="r" b="b"/>
                <a:pathLst>
                  <a:path w="3363" h="2366">
                    <a:moveTo>
                      <a:pt x="3204" y="1"/>
                    </a:moveTo>
                    <a:cubicBezTo>
                      <a:pt x="3195" y="1"/>
                      <a:pt x="3186" y="2"/>
                      <a:pt x="3177" y="4"/>
                    </a:cubicBezTo>
                    <a:cubicBezTo>
                      <a:pt x="2612" y="259"/>
                      <a:pt x="2028" y="454"/>
                      <a:pt x="1497" y="736"/>
                    </a:cubicBezTo>
                    <a:cubicBezTo>
                      <a:pt x="879" y="1099"/>
                      <a:pt x="401" y="1657"/>
                      <a:pt x="39" y="2248"/>
                    </a:cubicBezTo>
                    <a:cubicBezTo>
                      <a:pt x="1" y="2305"/>
                      <a:pt x="60" y="2366"/>
                      <a:pt x="117" y="2366"/>
                    </a:cubicBezTo>
                    <a:cubicBezTo>
                      <a:pt x="140" y="2366"/>
                      <a:pt x="164" y="2355"/>
                      <a:pt x="180" y="2329"/>
                    </a:cubicBezTo>
                    <a:cubicBezTo>
                      <a:pt x="569" y="1684"/>
                      <a:pt x="1047" y="1180"/>
                      <a:pt x="1692" y="817"/>
                    </a:cubicBezTo>
                    <a:cubicBezTo>
                      <a:pt x="2196" y="542"/>
                      <a:pt x="2754" y="400"/>
                      <a:pt x="3258" y="145"/>
                    </a:cubicBezTo>
                    <a:cubicBezTo>
                      <a:pt x="3362" y="120"/>
                      <a:pt x="3298" y="1"/>
                      <a:pt x="32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7" name="Google Shape;3378;p59"/>
              <p:cNvSpPr/>
              <p:nvPr/>
            </p:nvSpPr>
            <p:spPr>
              <a:xfrm>
                <a:off x="7427880" y="1707120"/>
                <a:ext cx="174960" cy="108360"/>
              </a:xfrm>
              <a:custGeom>
                <a:avLst/>
                <a:gdLst/>
                <a:ahLst/>
                <a:cxnLst/>
                <a:rect l="l" t="t" r="r" b="b"/>
                <a:pathLst>
                  <a:path w="3648" h="2257">
                    <a:moveTo>
                      <a:pt x="3541" y="0"/>
                    </a:moveTo>
                    <a:cubicBezTo>
                      <a:pt x="3533" y="0"/>
                      <a:pt x="3524" y="1"/>
                      <a:pt x="3514" y="5"/>
                    </a:cubicBezTo>
                    <a:cubicBezTo>
                      <a:pt x="2224" y="394"/>
                      <a:pt x="1021" y="1207"/>
                      <a:pt x="66" y="2101"/>
                    </a:cubicBezTo>
                    <a:cubicBezTo>
                      <a:pt x="1" y="2172"/>
                      <a:pt x="60" y="2257"/>
                      <a:pt x="131" y="2257"/>
                    </a:cubicBezTo>
                    <a:cubicBezTo>
                      <a:pt x="147" y="2257"/>
                      <a:pt x="164" y="2252"/>
                      <a:pt x="181" y="2242"/>
                    </a:cubicBezTo>
                    <a:cubicBezTo>
                      <a:pt x="1135" y="1349"/>
                      <a:pt x="2311" y="535"/>
                      <a:pt x="3568" y="173"/>
                    </a:cubicBezTo>
                    <a:cubicBezTo>
                      <a:pt x="3647" y="142"/>
                      <a:pt x="3627" y="0"/>
                      <a:pt x="35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8" name="Google Shape;3379;p59"/>
              <p:cNvSpPr/>
              <p:nvPr/>
            </p:nvSpPr>
            <p:spPr>
              <a:xfrm>
                <a:off x="7152840" y="1618560"/>
                <a:ext cx="168480" cy="48600"/>
              </a:xfrm>
              <a:custGeom>
                <a:avLst/>
                <a:gdLst/>
                <a:ahLst/>
                <a:cxnLst/>
                <a:rect l="l" t="t" r="r" b="b"/>
                <a:pathLst>
                  <a:path w="3508" h="1017">
                    <a:moveTo>
                      <a:pt x="3178" y="0"/>
                    </a:moveTo>
                    <a:cubicBezTo>
                      <a:pt x="2847" y="0"/>
                      <a:pt x="2492" y="247"/>
                      <a:pt x="2186" y="247"/>
                    </a:cubicBezTo>
                    <a:cubicBezTo>
                      <a:pt x="2080" y="247"/>
                      <a:pt x="1980" y="218"/>
                      <a:pt x="1888" y="138"/>
                    </a:cubicBezTo>
                    <a:cubicBezTo>
                      <a:pt x="1875" y="124"/>
                      <a:pt x="1855" y="118"/>
                      <a:pt x="1834" y="118"/>
                    </a:cubicBezTo>
                    <a:cubicBezTo>
                      <a:pt x="1813" y="118"/>
                      <a:pt x="1791" y="124"/>
                      <a:pt x="1774" y="138"/>
                    </a:cubicBezTo>
                    <a:cubicBezTo>
                      <a:pt x="1747" y="171"/>
                      <a:pt x="1693" y="225"/>
                      <a:pt x="1667" y="252"/>
                    </a:cubicBezTo>
                    <a:cubicBezTo>
                      <a:pt x="1560" y="378"/>
                      <a:pt x="1424" y="440"/>
                      <a:pt x="1266" y="440"/>
                    </a:cubicBezTo>
                    <a:cubicBezTo>
                      <a:pt x="1227" y="440"/>
                      <a:pt x="1188" y="437"/>
                      <a:pt x="1147" y="429"/>
                    </a:cubicBezTo>
                    <a:lnTo>
                      <a:pt x="1147" y="429"/>
                    </a:lnTo>
                    <a:cubicBezTo>
                      <a:pt x="1152" y="409"/>
                      <a:pt x="1158" y="388"/>
                      <a:pt x="1163" y="366"/>
                    </a:cubicBezTo>
                    <a:cubicBezTo>
                      <a:pt x="1186" y="314"/>
                      <a:pt x="1149" y="247"/>
                      <a:pt x="1099" y="247"/>
                    </a:cubicBezTo>
                    <a:cubicBezTo>
                      <a:pt x="1092" y="247"/>
                      <a:pt x="1083" y="248"/>
                      <a:pt x="1075" y="252"/>
                    </a:cubicBezTo>
                    <a:cubicBezTo>
                      <a:pt x="893" y="330"/>
                      <a:pt x="869" y="440"/>
                      <a:pt x="927" y="525"/>
                    </a:cubicBezTo>
                    <a:lnTo>
                      <a:pt x="927" y="525"/>
                    </a:lnTo>
                    <a:cubicBezTo>
                      <a:pt x="834" y="672"/>
                      <a:pt x="698" y="764"/>
                      <a:pt x="546" y="764"/>
                    </a:cubicBezTo>
                    <a:cubicBezTo>
                      <a:pt x="421" y="764"/>
                      <a:pt x="286" y="703"/>
                      <a:pt x="155" y="561"/>
                    </a:cubicBezTo>
                    <a:cubicBezTo>
                      <a:pt x="139" y="539"/>
                      <a:pt x="121" y="530"/>
                      <a:pt x="103" y="530"/>
                    </a:cubicBezTo>
                    <a:cubicBezTo>
                      <a:pt x="50" y="530"/>
                      <a:pt x="0" y="610"/>
                      <a:pt x="40" y="675"/>
                    </a:cubicBezTo>
                    <a:cubicBezTo>
                      <a:pt x="237" y="906"/>
                      <a:pt x="434" y="1017"/>
                      <a:pt x="610" y="1017"/>
                    </a:cubicBezTo>
                    <a:cubicBezTo>
                      <a:pt x="800" y="1017"/>
                      <a:pt x="965" y="885"/>
                      <a:pt x="1077" y="632"/>
                    </a:cubicBezTo>
                    <a:lnTo>
                      <a:pt x="1077" y="632"/>
                    </a:lnTo>
                    <a:cubicBezTo>
                      <a:pt x="1120" y="648"/>
                      <a:pt x="1169" y="657"/>
                      <a:pt x="1220" y="657"/>
                    </a:cubicBezTo>
                    <a:cubicBezTo>
                      <a:pt x="1256" y="657"/>
                      <a:pt x="1294" y="652"/>
                      <a:pt x="1331" y="642"/>
                    </a:cubicBezTo>
                    <a:cubicBezTo>
                      <a:pt x="1588" y="597"/>
                      <a:pt x="1687" y="393"/>
                      <a:pt x="1893" y="393"/>
                    </a:cubicBezTo>
                    <a:cubicBezTo>
                      <a:pt x="1933" y="393"/>
                      <a:pt x="1978" y="401"/>
                      <a:pt x="2029" y="420"/>
                    </a:cubicBezTo>
                    <a:cubicBezTo>
                      <a:pt x="2080" y="435"/>
                      <a:pt x="2128" y="441"/>
                      <a:pt x="2175" y="441"/>
                    </a:cubicBezTo>
                    <a:cubicBezTo>
                      <a:pt x="2493" y="441"/>
                      <a:pt x="2755" y="150"/>
                      <a:pt x="3061" y="150"/>
                    </a:cubicBezTo>
                    <a:cubicBezTo>
                      <a:pt x="3144" y="150"/>
                      <a:pt x="3229" y="172"/>
                      <a:pt x="3320" y="225"/>
                    </a:cubicBezTo>
                    <a:cubicBezTo>
                      <a:pt x="3329" y="227"/>
                      <a:pt x="3338" y="229"/>
                      <a:pt x="3347" y="229"/>
                    </a:cubicBezTo>
                    <a:cubicBezTo>
                      <a:pt x="3441" y="229"/>
                      <a:pt x="3507" y="106"/>
                      <a:pt x="3427" y="57"/>
                    </a:cubicBezTo>
                    <a:cubicBezTo>
                      <a:pt x="3347" y="16"/>
                      <a:pt x="3263" y="0"/>
                      <a:pt x="31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89" name="Google Shape;3380;p59"/>
              <p:cNvSpPr/>
              <p:nvPr/>
            </p:nvSpPr>
            <p:spPr>
              <a:xfrm>
                <a:off x="7175520" y="1673640"/>
                <a:ext cx="139320" cy="39960"/>
              </a:xfrm>
              <a:custGeom>
                <a:avLst/>
                <a:gdLst/>
                <a:ahLst/>
                <a:cxnLst/>
                <a:rect l="l" t="t" r="r" b="b"/>
                <a:pathLst>
                  <a:path w="2905" h="837">
                    <a:moveTo>
                      <a:pt x="2790" y="1"/>
                    </a:moveTo>
                    <a:cubicBezTo>
                      <a:pt x="2496" y="26"/>
                      <a:pt x="2151" y="255"/>
                      <a:pt x="1832" y="255"/>
                    </a:cubicBezTo>
                    <a:cubicBezTo>
                      <a:pt x="1729" y="255"/>
                      <a:pt x="1629" y="231"/>
                      <a:pt x="1534" y="169"/>
                    </a:cubicBezTo>
                    <a:cubicBezTo>
                      <a:pt x="1526" y="161"/>
                      <a:pt x="1516" y="158"/>
                      <a:pt x="1504" y="158"/>
                    </a:cubicBezTo>
                    <a:cubicBezTo>
                      <a:pt x="1475" y="158"/>
                      <a:pt x="1439" y="178"/>
                      <a:pt x="1419" y="202"/>
                    </a:cubicBezTo>
                    <a:cubicBezTo>
                      <a:pt x="1224" y="256"/>
                      <a:pt x="1030" y="310"/>
                      <a:pt x="835" y="370"/>
                    </a:cubicBezTo>
                    <a:cubicBezTo>
                      <a:pt x="825" y="360"/>
                      <a:pt x="815" y="356"/>
                      <a:pt x="806" y="356"/>
                    </a:cubicBezTo>
                    <a:cubicBezTo>
                      <a:pt x="785" y="356"/>
                      <a:pt x="766" y="379"/>
                      <a:pt x="747" y="397"/>
                    </a:cubicBezTo>
                    <a:cubicBezTo>
                      <a:pt x="628" y="573"/>
                      <a:pt x="496" y="669"/>
                      <a:pt x="338" y="669"/>
                    </a:cubicBezTo>
                    <a:cubicBezTo>
                      <a:pt x="273" y="669"/>
                      <a:pt x="204" y="652"/>
                      <a:pt x="129" y="619"/>
                    </a:cubicBezTo>
                    <a:cubicBezTo>
                      <a:pt x="121" y="617"/>
                      <a:pt x="114" y="616"/>
                      <a:pt x="107" y="616"/>
                    </a:cubicBezTo>
                    <a:cubicBezTo>
                      <a:pt x="18" y="616"/>
                      <a:pt x="1" y="762"/>
                      <a:pt x="75" y="787"/>
                    </a:cubicBezTo>
                    <a:cubicBezTo>
                      <a:pt x="161" y="815"/>
                      <a:pt x="261" y="837"/>
                      <a:pt x="356" y="837"/>
                    </a:cubicBezTo>
                    <a:cubicBezTo>
                      <a:pt x="449" y="837"/>
                      <a:pt x="537" y="816"/>
                      <a:pt x="606" y="760"/>
                    </a:cubicBezTo>
                    <a:cubicBezTo>
                      <a:pt x="694" y="733"/>
                      <a:pt x="774" y="673"/>
                      <a:pt x="835" y="592"/>
                    </a:cubicBezTo>
                    <a:cubicBezTo>
                      <a:pt x="862" y="538"/>
                      <a:pt x="1110" y="565"/>
                      <a:pt x="1137" y="538"/>
                    </a:cubicBezTo>
                    <a:cubicBezTo>
                      <a:pt x="1322" y="490"/>
                      <a:pt x="1428" y="410"/>
                      <a:pt x="1583" y="410"/>
                    </a:cubicBezTo>
                    <a:cubicBezTo>
                      <a:pt x="1619" y="410"/>
                      <a:pt x="1658" y="414"/>
                      <a:pt x="1702" y="424"/>
                    </a:cubicBezTo>
                    <a:cubicBezTo>
                      <a:pt x="1744" y="434"/>
                      <a:pt x="1786" y="438"/>
                      <a:pt x="1829" y="438"/>
                    </a:cubicBezTo>
                    <a:cubicBezTo>
                      <a:pt x="2149" y="438"/>
                      <a:pt x="2470" y="199"/>
                      <a:pt x="2790" y="169"/>
                    </a:cubicBezTo>
                    <a:cubicBezTo>
                      <a:pt x="2905" y="169"/>
                      <a:pt x="2905" y="1"/>
                      <a:pt x="279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0" name="Google Shape;3381;p59"/>
              <p:cNvSpPr/>
              <p:nvPr/>
            </p:nvSpPr>
            <p:spPr>
              <a:xfrm>
                <a:off x="7312680" y="1675080"/>
                <a:ext cx="10440" cy="792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69">
                    <a:moveTo>
                      <a:pt x="108" y="0"/>
                    </a:moveTo>
                    <a:cubicBezTo>
                      <a:pt x="1" y="0"/>
                      <a:pt x="1" y="168"/>
                      <a:pt x="108" y="168"/>
                    </a:cubicBezTo>
                    <a:cubicBezTo>
                      <a:pt x="223" y="168"/>
                      <a:pt x="223" y="0"/>
                      <a:pt x="1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1" name="Google Shape;3382;p59"/>
              <p:cNvSpPr/>
              <p:nvPr/>
            </p:nvSpPr>
            <p:spPr>
              <a:xfrm>
                <a:off x="7211520" y="1711440"/>
                <a:ext cx="147600" cy="43200"/>
              </a:xfrm>
              <a:custGeom>
                <a:avLst/>
                <a:gdLst/>
                <a:ahLst/>
                <a:cxnLst/>
                <a:rect l="l" t="t" r="r" b="b"/>
                <a:pathLst>
                  <a:path w="3079" h="902">
                    <a:moveTo>
                      <a:pt x="2910" y="0"/>
                    </a:moveTo>
                    <a:cubicBezTo>
                      <a:pt x="2440" y="114"/>
                      <a:pt x="1936" y="222"/>
                      <a:pt x="1459" y="336"/>
                    </a:cubicBezTo>
                    <a:cubicBezTo>
                      <a:pt x="1264" y="390"/>
                      <a:pt x="1062" y="450"/>
                      <a:pt x="867" y="477"/>
                    </a:cubicBezTo>
                    <a:cubicBezTo>
                      <a:pt x="613" y="552"/>
                      <a:pt x="421" y="730"/>
                      <a:pt x="176" y="730"/>
                    </a:cubicBezTo>
                    <a:cubicBezTo>
                      <a:pt x="156" y="730"/>
                      <a:pt x="135" y="728"/>
                      <a:pt x="115" y="726"/>
                    </a:cubicBezTo>
                    <a:cubicBezTo>
                      <a:pt x="0" y="726"/>
                      <a:pt x="0" y="894"/>
                      <a:pt x="115" y="894"/>
                    </a:cubicBezTo>
                    <a:cubicBezTo>
                      <a:pt x="149" y="899"/>
                      <a:pt x="183" y="902"/>
                      <a:pt x="218" y="902"/>
                    </a:cubicBezTo>
                    <a:cubicBezTo>
                      <a:pt x="573" y="902"/>
                      <a:pt x="929" y="638"/>
                      <a:pt x="1291" y="558"/>
                    </a:cubicBezTo>
                    <a:cubicBezTo>
                      <a:pt x="1848" y="424"/>
                      <a:pt x="2406" y="309"/>
                      <a:pt x="2971" y="168"/>
                    </a:cubicBezTo>
                    <a:cubicBezTo>
                      <a:pt x="3078" y="141"/>
                      <a:pt x="3024" y="0"/>
                      <a:pt x="2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2" name="Google Shape;3383;p59"/>
              <p:cNvSpPr/>
              <p:nvPr/>
            </p:nvSpPr>
            <p:spPr>
              <a:xfrm>
                <a:off x="7368120" y="1557000"/>
                <a:ext cx="110520" cy="63000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1314">
                    <a:moveTo>
                      <a:pt x="2167" y="1"/>
                    </a:moveTo>
                    <a:cubicBezTo>
                      <a:pt x="2151" y="1"/>
                      <a:pt x="2134" y="5"/>
                      <a:pt x="2118" y="15"/>
                    </a:cubicBezTo>
                    <a:cubicBezTo>
                      <a:pt x="1835" y="270"/>
                      <a:pt x="1331" y="42"/>
                      <a:pt x="1136" y="465"/>
                    </a:cubicBezTo>
                    <a:cubicBezTo>
                      <a:pt x="1110" y="519"/>
                      <a:pt x="1110" y="573"/>
                      <a:pt x="1083" y="633"/>
                    </a:cubicBezTo>
                    <a:cubicBezTo>
                      <a:pt x="1047" y="744"/>
                      <a:pt x="999" y="775"/>
                      <a:pt x="947" y="775"/>
                    </a:cubicBezTo>
                    <a:cubicBezTo>
                      <a:pt x="885" y="775"/>
                      <a:pt x="817" y="732"/>
                      <a:pt x="760" y="732"/>
                    </a:cubicBezTo>
                    <a:cubicBezTo>
                      <a:pt x="746" y="732"/>
                      <a:pt x="732" y="735"/>
                      <a:pt x="720" y="741"/>
                    </a:cubicBezTo>
                    <a:cubicBezTo>
                      <a:pt x="576" y="793"/>
                      <a:pt x="412" y="1106"/>
                      <a:pt x="242" y="1106"/>
                    </a:cubicBezTo>
                    <a:cubicBezTo>
                      <a:pt x="213" y="1106"/>
                      <a:pt x="184" y="1097"/>
                      <a:pt x="155" y="1077"/>
                    </a:cubicBezTo>
                    <a:cubicBezTo>
                      <a:pt x="143" y="1068"/>
                      <a:pt x="130" y="1065"/>
                      <a:pt x="118" y="1065"/>
                    </a:cubicBezTo>
                    <a:cubicBezTo>
                      <a:pt x="52" y="1065"/>
                      <a:pt x="1" y="1173"/>
                      <a:pt x="75" y="1218"/>
                    </a:cubicBezTo>
                    <a:cubicBezTo>
                      <a:pt x="149" y="1278"/>
                      <a:pt x="245" y="1314"/>
                      <a:pt x="341" y="1314"/>
                    </a:cubicBezTo>
                    <a:cubicBezTo>
                      <a:pt x="427" y="1314"/>
                      <a:pt x="512" y="1285"/>
                      <a:pt x="579" y="1218"/>
                    </a:cubicBezTo>
                    <a:cubicBezTo>
                      <a:pt x="606" y="1191"/>
                      <a:pt x="747" y="909"/>
                      <a:pt x="800" y="909"/>
                    </a:cubicBezTo>
                    <a:cubicBezTo>
                      <a:pt x="882" y="933"/>
                      <a:pt x="933" y="953"/>
                      <a:pt x="997" y="953"/>
                    </a:cubicBezTo>
                    <a:cubicBezTo>
                      <a:pt x="1022" y="953"/>
                      <a:pt x="1050" y="950"/>
                      <a:pt x="1083" y="942"/>
                    </a:cubicBezTo>
                    <a:cubicBezTo>
                      <a:pt x="1304" y="828"/>
                      <a:pt x="1224" y="492"/>
                      <a:pt x="1472" y="378"/>
                    </a:cubicBezTo>
                    <a:cubicBezTo>
                      <a:pt x="1755" y="270"/>
                      <a:pt x="2003" y="351"/>
                      <a:pt x="2259" y="156"/>
                    </a:cubicBezTo>
                    <a:cubicBezTo>
                      <a:pt x="2303" y="85"/>
                      <a:pt x="2239" y="1"/>
                      <a:pt x="216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3" name="Google Shape;3384;p59"/>
              <p:cNvSpPr/>
              <p:nvPr/>
            </p:nvSpPr>
            <p:spPr>
              <a:xfrm>
                <a:off x="7388640" y="1613520"/>
                <a:ext cx="109440" cy="5112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1070">
                    <a:moveTo>
                      <a:pt x="1918" y="0"/>
                    </a:moveTo>
                    <a:cubicBezTo>
                      <a:pt x="1593" y="0"/>
                      <a:pt x="1226" y="90"/>
                      <a:pt x="1046" y="354"/>
                    </a:cubicBezTo>
                    <a:cubicBezTo>
                      <a:pt x="954" y="498"/>
                      <a:pt x="1065" y="767"/>
                      <a:pt x="863" y="767"/>
                    </a:cubicBezTo>
                    <a:cubicBezTo>
                      <a:pt x="831" y="767"/>
                      <a:pt x="789" y="760"/>
                      <a:pt x="737" y="744"/>
                    </a:cubicBezTo>
                    <a:cubicBezTo>
                      <a:pt x="686" y="725"/>
                      <a:pt x="634" y="717"/>
                      <a:pt x="580" y="717"/>
                    </a:cubicBezTo>
                    <a:cubicBezTo>
                      <a:pt x="403" y="717"/>
                      <a:pt x="220" y="808"/>
                      <a:pt x="65" y="912"/>
                    </a:cubicBezTo>
                    <a:cubicBezTo>
                      <a:pt x="0" y="982"/>
                      <a:pt x="79" y="1070"/>
                      <a:pt x="154" y="1070"/>
                    </a:cubicBezTo>
                    <a:cubicBezTo>
                      <a:pt x="173" y="1070"/>
                      <a:pt x="191" y="1065"/>
                      <a:pt x="206" y="1053"/>
                    </a:cubicBezTo>
                    <a:cubicBezTo>
                      <a:pt x="325" y="947"/>
                      <a:pt x="423" y="915"/>
                      <a:pt x="516" y="915"/>
                    </a:cubicBezTo>
                    <a:cubicBezTo>
                      <a:pt x="665" y="915"/>
                      <a:pt x="802" y="999"/>
                      <a:pt x="993" y="999"/>
                    </a:cubicBezTo>
                    <a:cubicBezTo>
                      <a:pt x="1073" y="999"/>
                      <a:pt x="1134" y="945"/>
                      <a:pt x="1161" y="858"/>
                    </a:cubicBezTo>
                    <a:cubicBezTo>
                      <a:pt x="1188" y="690"/>
                      <a:pt x="1134" y="468"/>
                      <a:pt x="1329" y="327"/>
                    </a:cubicBezTo>
                    <a:cubicBezTo>
                      <a:pt x="1465" y="210"/>
                      <a:pt x="1684" y="161"/>
                      <a:pt x="1891" y="161"/>
                    </a:cubicBezTo>
                    <a:cubicBezTo>
                      <a:pt x="1979" y="161"/>
                      <a:pt x="2065" y="170"/>
                      <a:pt x="2142" y="186"/>
                    </a:cubicBezTo>
                    <a:cubicBezTo>
                      <a:pt x="2223" y="186"/>
                      <a:pt x="2283" y="18"/>
                      <a:pt x="2169" y="18"/>
                    </a:cubicBezTo>
                    <a:cubicBezTo>
                      <a:pt x="2091" y="7"/>
                      <a:pt x="2006" y="0"/>
                      <a:pt x="19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4" name="Google Shape;3385;p59"/>
              <p:cNvSpPr/>
              <p:nvPr/>
            </p:nvSpPr>
            <p:spPr>
              <a:xfrm>
                <a:off x="7217640" y="1811880"/>
                <a:ext cx="205560" cy="122040"/>
              </a:xfrm>
              <a:custGeom>
                <a:avLst/>
                <a:gdLst/>
                <a:ahLst/>
                <a:cxnLst/>
                <a:rect l="l" t="t" r="r" b="b"/>
                <a:pathLst>
                  <a:path w="4278" h="2548">
                    <a:moveTo>
                      <a:pt x="4156" y="1"/>
                    </a:moveTo>
                    <a:cubicBezTo>
                      <a:pt x="4140" y="1"/>
                      <a:pt x="4121" y="5"/>
                      <a:pt x="4101" y="16"/>
                    </a:cubicBezTo>
                    <a:cubicBezTo>
                      <a:pt x="2704" y="688"/>
                      <a:pt x="1360" y="1467"/>
                      <a:pt x="69" y="2368"/>
                    </a:cubicBezTo>
                    <a:cubicBezTo>
                      <a:pt x="1" y="2436"/>
                      <a:pt x="48" y="2548"/>
                      <a:pt x="117" y="2548"/>
                    </a:cubicBezTo>
                    <a:cubicBezTo>
                      <a:pt x="130" y="2548"/>
                      <a:pt x="143" y="2544"/>
                      <a:pt x="157" y="2536"/>
                    </a:cubicBezTo>
                    <a:cubicBezTo>
                      <a:pt x="1440" y="1608"/>
                      <a:pt x="2784" y="822"/>
                      <a:pt x="4189" y="150"/>
                    </a:cubicBezTo>
                    <a:cubicBezTo>
                      <a:pt x="4278" y="105"/>
                      <a:pt x="4238" y="1"/>
                      <a:pt x="41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5" name="Google Shape;3386;p59"/>
              <p:cNvSpPr/>
              <p:nvPr/>
            </p:nvSpPr>
            <p:spPr>
              <a:xfrm>
                <a:off x="7416720" y="1681920"/>
                <a:ext cx="192960" cy="136080"/>
              </a:xfrm>
              <a:custGeom>
                <a:avLst/>
                <a:gdLst/>
                <a:ahLst/>
                <a:cxnLst/>
                <a:rect l="l" t="t" r="r" b="b"/>
                <a:pathLst>
                  <a:path w="4018" h="2838">
                    <a:moveTo>
                      <a:pt x="3582" y="1"/>
                    </a:moveTo>
                    <a:cubicBezTo>
                      <a:pt x="3528" y="1"/>
                      <a:pt x="3478" y="63"/>
                      <a:pt x="3514" y="135"/>
                    </a:cubicBezTo>
                    <a:cubicBezTo>
                      <a:pt x="3715" y="498"/>
                      <a:pt x="3991" y="868"/>
                      <a:pt x="3514" y="1062"/>
                    </a:cubicBezTo>
                    <a:cubicBezTo>
                      <a:pt x="3124" y="1230"/>
                      <a:pt x="2734" y="1398"/>
                      <a:pt x="2371" y="1593"/>
                    </a:cubicBezTo>
                    <a:cubicBezTo>
                      <a:pt x="1585" y="1929"/>
                      <a:pt x="825" y="2292"/>
                      <a:pt x="73" y="2682"/>
                    </a:cubicBezTo>
                    <a:cubicBezTo>
                      <a:pt x="0" y="2732"/>
                      <a:pt x="48" y="2838"/>
                      <a:pt x="112" y="2838"/>
                    </a:cubicBezTo>
                    <a:cubicBezTo>
                      <a:pt x="126" y="2838"/>
                      <a:pt x="140" y="2833"/>
                      <a:pt x="153" y="2823"/>
                    </a:cubicBezTo>
                    <a:cubicBezTo>
                      <a:pt x="1417" y="2212"/>
                      <a:pt x="2707" y="1593"/>
                      <a:pt x="3991" y="1036"/>
                    </a:cubicBezTo>
                    <a:cubicBezTo>
                      <a:pt x="4018" y="1036"/>
                      <a:pt x="4018" y="975"/>
                      <a:pt x="4018" y="948"/>
                    </a:cubicBezTo>
                    <a:cubicBezTo>
                      <a:pt x="3910" y="639"/>
                      <a:pt x="3823" y="330"/>
                      <a:pt x="3655" y="54"/>
                    </a:cubicBezTo>
                    <a:cubicBezTo>
                      <a:pt x="3637" y="16"/>
                      <a:pt x="3609" y="1"/>
                      <a:pt x="35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6" name="Google Shape;3387;p59"/>
              <p:cNvSpPr/>
              <p:nvPr/>
            </p:nvSpPr>
            <p:spPr>
              <a:xfrm>
                <a:off x="7087680" y="1656720"/>
                <a:ext cx="134640" cy="235800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4912">
                    <a:moveTo>
                      <a:pt x="316" y="1"/>
                    </a:moveTo>
                    <a:cubicBezTo>
                      <a:pt x="303" y="1"/>
                      <a:pt x="290" y="4"/>
                      <a:pt x="276" y="13"/>
                    </a:cubicBezTo>
                    <a:cubicBezTo>
                      <a:pt x="0" y="181"/>
                      <a:pt x="27" y="268"/>
                      <a:pt x="168" y="577"/>
                    </a:cubicBezTo>
                    <a:cubicBezTo>
                      <a:pt x="417" y="1135"/>
                      <a:pt x="726" y="1727"/>
                      <a:pt x="1008" y="2257"/>
                    </a:cubicBezTo>
                    <a:cubicBezTo>
                      <a:pt x="1513" y="3151"/>
                      <a:pt x="2158" y="3964"/>
                      <a:pt x="2628" y="4858"/>
                    </a:cubicBezTo>
                    <a:cubicBezTo>
                      <a:pt x="2648" y="4896"/>
                      <a:pt x="2677" y="4912"/>
                      <a:pt x="2705" y="4912"/>
                    </a:cubicBezTo>
                    <a:cubicBezTo>
                      <a:pt x="2760" y="4912"/>
                      <a:pt x="2810" y="4849"/>
                      <a:pt x="2769" y="4778"/>
                    </a:cubicBezTo>
                    <a:cubicBezTo>
                      <a:pt x="2406" y="4045"/>
                      <a:pt x="1929" y="3407"/>
                      <a:pt x="1486" y="2701"/>
                    </a:cubicBezTo>
                    <a:cubicBezTo>
                      <a:pt x="1230" y="2311"/>
                      <a:pt x="27" y="409"/>
                      <a:pt x="363" y="154"/>
                    </a:cubicBezTo>
                    <a:cubicBezTo>
                      <a:pt x="431" y="109"/>
                      <a:pt x="385" y="1"/>
                      <a:pt x="31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97" name="Google Shape;3388;p59"/>
              <p:cNvSpPr/>
              <p:nvPr/>
            </p:nvSpPr>
            <p:spPr>
              <a:xfrm>
                <a:off x="7079400" y="1674720"/>
                <a:ext cx="142920" cy="258480"/>
              </a:xfrm>
              <a:custGeom>
                <a:avLst/>
                <a:gdLst/>
                <a:ahLst/>
                <a:cxnLst/>
                <a:rect l="l" t="t" r="r" b="b"/>
                <a:pathLst>
                  <a:path w="2978" h="5381">
                    <a:moveTo>
                      <a:pt x="285" y="1"/>
                    </a:moveTo>
                    <a:cubicBezTo>
                      <a:pt x="262" y="1"/>
                      <a:pt x="238" y="12"/>
                      <a:pt x="222" y="37"/>
                    </a:cubicBezTo>
                    <a:cubicBezTo>
                      <a:pt x="0" y="400"/>
                      <a:pt x="54" y="427"/>
                      <a:pt x="249" y="790"/>
                    </a:cubicBezTo>
                    <a:cubicBezTo>
                      <a:pt x="531" y="1294"/>
                      <a:pt x="814" y="1798"/>
                      <a:pt x="1089" y="2302"/>
                    </a:cubicBezTo>
                    <a:cubicBezTo>
                      <a:pt x="1681" y="3310"/>
                      <a:pt x="2265" y="4318"/>
                      <a:pt x="2796" y="5326"/>
                    </a:cubicBezTo>
                    <a:cubicBezTo>
                      <a:pt x="2816" y="5364"/>
                      <a:pt x="2845" y="5380"/>
                      <a:pt x="2873" y="5380"/>
                    </a:cubicBezTo>
                    <a:cubicBezTo>
                      <a:pt x="2928" y="5380"/>
                      <a:pt x="2978" y="5317"/>
                      <a:pt x="2937" y="5246"/>
                    </a:cubicBezTo>
                    <a:cubicBezTo>
                      <a:pt x="2494" y="4379"/>
                      <a:pt x="1990" y="3539"/>
                      <a:pt x="1486" y="2665"/>
                    </a:cubicBezTo>
                    <a:cubicBezTo>
                      <a:pt x="1257" y="2221"/>
                      <a:pt x="1008" y="1798"/>
                      <a:pt x="753" y="1355"/>
                    </a:cubicBezTo>
                    <a:cubicBezTo>
                      <a:pt x="558" y="985"/>
                      <a:pt x="142" y="514"/>
                      <a:pt x="363" y="118"/>
                    </a:cubicBezTo>
                    <a:cubicBezTo>
                      <a:pt x="401" y="61"/>
                      <a:pt x="342" y="1"/>
                      <a:pt x="2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2198" name="Google Shape;3389;p59"/>
            <p:cNvGrpSpPr/>
            <p:nvPr/>
          </p:nvGrpSpPr>
          <p:grpSpPr>
            <a:xfrm>
              <a:off x="5855760" y="571320"/>
              <a:ext cx="938520" cy="689040"/>
              <a:chOff x="5855760" y="571320"/>
              <a:chExt cx="938520" cy="689040"/>
            </a:xfrm>
          </p:grpSpPr>
          <p:sp>
            <p:nvSpPr>
              <p:cNvPr id="2199" name="Google Shape;3390;p59"/>
              <p:cNvSpPr/>
              <p:nvPr/>
            </p:nvSpPr>
            <p:spPr>
              <a:xfrm>
                <a:off x="5855760" y="571320"/>
                <a:ext cx="648000" cy="447120"/>
              </a:xfrm>
              <a:custGeom>
                <a:avLst/>
                <a:gdLst/>
                <a:ahLst/>
                <a:cxnLst/>
                <a:rect l="l" t="t" r="r" b="b"/>
                <a:pathLst>
                  <a:path w="8428" h="5817">
                    <a:moveTo>
                      <a:pt x="7419" y="0"/>
                    </a:moveTo>
                    <a:cubicBezTo>
                      <a:pt x="6331" y="108"/>
                      <a:pt x="5262" y="222"/>
                      <a:pt x="4174" y="363"/>
                    </a:cubicBezTo>
                    <a:cubicBezTo>
                      <a:pt x="3051" y="531"/>
                      <a:pt x="1848" y="612"/>
                      <a:pt x="786" y="948"/>
                    </a:cubicBezTo>
                    <a:cubicBezTo>
                      <a:pt x="114" y="1149"/>
                      <a:pt x="0" y="1653"/>
                      <a:pt x="195" y="2265"/>
                    </a:cubicBezTo>
                    <a:cubicBezTo>
                      <a:pt x="531" y="3441"/>
                      <a:pt x="921" y="4590"/>
                      <a:pt x="1290" y="5766"/>
                    </a:cubicBezTo>
                    <a:cubicBezTo>
                      <a:pt x="1301" y="5800"/>
                      <a:pt x="1333" y="5816"/>
                      <a:pt x="1365" y="5816"/>
                    </a:cubicBezTo>
                    <a:cubicBezTo>
                      <a:pt x="1414" y="5816"/>
                      <a:pt x="1462" y="5778"/>
                      <a:pt x="1425" y="5712"/>
                    </a:cubicBezTo>
                    <a:cubicBezTo>
                      <a:pt x="1062" y="4536"/>
                      <a:pt x="699" y="3387"/>
                      <a:pt x="336" y="2211"/>
                    </a:cubicBezTo>
                    <a:cubicBezTo>
                      <a:pt x="27" y="1176"/>
                      <a:pt x="921" y="1062"/>
                      <a:pt x="1653" y="921"/>
                    </a:cubicBezTo>
                    <a:cubicBezTo>
                      <a:pt x="2299" y="813"/>
                      <a:pt x="2937" y="726"/>
                      <a:pt x="3582" y="612"/>
                    </a:cubicBezTo>
                    <a:cubicBezTo>
                      <a:pt x="4200" y="531"/>
                      <a:pt x="4846" y="444"/>
                      <a:pt x="5491" y="363"/>
                    </a:cubicBezTo>
                    <a:cubicBezTo>
                      <a:pt x="5662" y="344"/>
                      <a:pt x="6463" y="191"/>
                      <a:pt x="6970" y="191"/>
                    </a:cubicBezTo>
                    <a:cubicBezTo>
                      <a:pt x="7197" y="191"/>
                      <a:pt x="7366" y="222"/>
                      <a:pt x="7393" y="309"/>
                    </a:cubicBezTo>
                    <a:cubicBezTo>
                      <a:pt x="7870" y="1566"/>
                      <a:pt x="8118" y="2883"/>
                      <a:pt x="8259" y="4227"/>
                    </a:cubicBezTo>
                    <a:cubicBezTo>
                      <a:pt x="8259" y="4268"/>
                      <a:pt x="8302" y="4288"/>
                      <a:pt x="8344" y="4288"/>
                    </a:cubicBezTo>
                    <a:cubicBezTo>
                      <a:pt x="8386" y="4288"/>
                      <a:pt x="8428" y="4268"/>
                      <a:pt x="8428" y="4227"/>
                    </a:cubicBezTo>
                    <a:cubicBezTo>
                      <a:pt x="8286" y="2796"/>
                      <a:pt x="7977" y="1398"/>
                      <a:pt x="7507" y="81"/>
                    </a:cubicBezTo>
                    <a:cubicBezTo>
                      <a:pt x="7473" y="27"/>
                      <a:pt x="7446" y="0"/>
                      <a:pt x="741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0" name="Google Shape;3391;p59"/>
              <p:cNvSpPr/>
              <p:nvPr/>
            </p:nvSpPr>
            <p:spPr>
              <a:xfrm>
                <a:off x="5959800" y="887760"/>
                <a:ext cx="541440" cy="140400"/>
              </a:xfrm>
              <a:custGeom>
                <a:avLst/>
                <a:gdLst/>
                <a:ahLst/>
                <a:cxnLst/>
                <a:rect l="l" t="t" r="r" b="b"/>
                <a:pathLst>
                  <a:path w="7041" h="1828">
                    <a:moveTo>
                      <a:pt x="6926" y="0"/>
                    </a:moveTo>
                    <a:cubicBezTo>
                      <a:pt x="6920" y="0"/>
                      <a:pt x="6914" y="1"/>
                      <a:pt x="6907" y="3"/>
                    </a:cubicBezTo>
                    <a:cubicBezTo>
                      <a:pt x="4670" y="648"/>
                      <a:pt x="2398" y="1206"/>
                      <a:pt x="106" y="1656"/>
                    </a:cubicBezTo>
                    <a:cubicBezTo>
                      <a:pt x="1" y="1681"/>
                      <a:pt x="39" y="1827"/>
                      <a:pt x="136" y="1827"/>
                    </a:cubicBezTo>
                    <a:cubicBezTo>
                      <a:pt x="144" y="1827"/>
                      <a:pt x="152" y="1826"/>
                      <a:pt x="160" y="1824"/>
                    </a:cubicBezTo>
                    <a:cubicBezTo>
                      <a:pt x="2459" y="1374"/>
                      <a:pt x="4696" y="816"/>
                      <a:pt x="6934" y="171"/>
                    </a:cubicBezTo>
                    <a:cubicBezTo>
                      <a:pt x="7040" y="146"/>
                      <a:pt x="7002" y="0"/>
                      <a:pt x="692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1" name="Google Shape;3392;p59"/>
              <p:cNvSpPr/>
              <p:nvPr/>
            </p:nvSpPr>
            <p:spPr>
              <a:xfrm>
                <a:off x="6479280" y="892080"/>
                <a:ext cx="308520" cy="71280"/>
              </a:xfrm>
              <a:custGeom>
                <a:avLst/>
                <a:gdLst/>
                <a:ahLst/>
                <a:cxnLst/>
                <a:rect l="l" t="t" r="r" b="b"/>
                <a:pathLst>
                  <a:path w="4013" h="930">
                    <a:moveTo>
                      <a:pt x="103" y="0"/>
                    </a:moveTo>
                    <a:cubicBezTo>
                      <a:pt x="14" y="0"/>
                      <a:pt x="1" y="142"/>
                      <a:pt x="105" y="172"/>
                    </a:cubicBezTo>
                    <a:cubicBezTo>
                      <a:pt x="663" y="253"/>
                      <a:pt x="1220" y="307"/>
                      <a:pt x="1812" y="341"/>
                    </a:cubicBezTo>
                    <a:cubicBezTo>
                      <a:pt x="2082" y="341"/>
                      <a:pt x="2463" y="276"/>
                      <a:pt x="2824" y="276"/>
                    </a:cubicBezTo>
                    <a:cubicBezTo>
                      <a:pt x="3288" y="276"/>
                      <a:pt x="3718" y="383"/>
                      <a:pt x="3828" y="871"/>
                    </a:cubicBezTo>
                    <a:cubicBezTo>
                      <a:pt x="3838" y="912"/>
                      <a:pt x="3868" y="930"/>
                      <a:pt x="3901" y="930"/>
                    </a:cubicBezTo>
                    <a:cubicBezTo>
                      <a:pt x="3954" y="930"/>
                      <a:pt x="4013" y="882"/>
                      <a:pt x="3996" y="811"/>
                    </a:cubicBezTo>
                    <a:cubicBezTo>
                      <a:pt x="3882" y="341"/>
                      <a:pt x="3438" y="139"/>
                      <a:pt x="2988" y="112"/>
                    </a:cubicBezTo>
                    <a:cubicBezTo>
                      <a:pt x="2936" y="108"/>
                      <a:pt x="2883" y="107"/>
                      <a:pt x="2830" y="107"/>
                    </a:cubicBezTo>
                    <a:cubicBezTo>
                      <a:pt x="2486" y="107"/>
                      <a:pt x="2126" y="172"/>
                      <a:pt x="1812" y="172"/>
                    </a:cubicBezTo>
                    <a:cubicBezTo>
                      <a:pt x="1254" y="172"/>
                      <a:pt x="689" y="85"/>
                      <a:pt x="132" y="4"/>
                    </a:cubicBezTo>
                    <a:cubicBezTo>
                      <a:pt x="121" y="1"/>
                      <a:pt x="112" y="0"/>
                      <a:pt x="1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2" name="Google Shape;3393;p59"/>
              <p:cNvSpPr/>
              <p:nvPr/>
            </p:nvSpPr>
            <p:spPr>
              <a:xfrm>
                <a:off x="5953680" y="960120"/>
                <a:ext cx="840600" cy="300240"/>
              </a:xfrm>
              <a:custGeom>
                <a:avLst/>
                <a:gdLst/>
                <a:ahLst/>
                <a:cxnLst/>
                <a:rect l="l" t="t" r="r" b="b"/>
                <a:pathLst>
                  <a:path w="10928" h="3905">
                    <a:moveTo>
                      <a:pt x="10812" y="1"/>
                    </a:moveTo>
                    <a:cubicBezTo>
                      <a:pt x="10799" y="1"/>
                      <a:pt x="10786" y="5"/>
                      <a:pt x="10773" y="13"/>
                    </a:cubicBezTo>
                    <a:cubicBezTo>
                      <a:pt x="9093" y="1021"/>
                      <a:pt x="7352" y="1942"/>
                      <a:pt x="5592" y="2755"/>
                    </a:cubicBezTo>
                    <a:cubicBezTo>
                      <a:pt x="5141" y="2984"/>
                      <a:pt x="4691" y="3179"/>
                      <a:pt x="4248" y="3373"/>
                    </a:cubicBezTo>
                    <a:cubicBezTo>
                      <a:pt x="3992" y="3454"/>
                      <a:pt x="3744" y="3568"/>
                      <a:pt x="3488" y="3683"/>
                    </a:cubicBezTo>
                    <a:cubicBezTo>
                      <a:pt x="3391" y="3717"/>
                      <a:pt x="3300" y="3732"/>
                      <a:pt x="3217" y="3732"/>
                    </a:cubicBezTo>
                    <a:cubicBezTo>
                      <a:pt x="2822" y="3732"/>
                      <a:pt x="2567" y="3395"/>
                      <a:pt x="2312" y="3118"/>
                    </a:cubicBezTo>
                    <a:cubicBezTo>
                      <a:pt x="1613" y="2312"/>
                      <a:pt x="887" y="1525"/>
                      <a:pt x="155" y="712"/>
                    </a:cubicBezTo>
                    <a:cubicBezTo>
                      <a:pt x="143" y="694"/>
                      <a:pt x="128" y="687"/>
                      <a:pt x="113" y="687"/>
                    </a:cubicBezTo>
                    <a:cubicBezTo>
                      <a:pt x="59" y="687"/>
                      <a:pt x="0" y="779"/>
                      <a:pt x="47" y="826"/>
                    </a:cubicBezTo>
                    <a:cubicBezTo>
                      <a:pt x="800" y="1693"/>
                      <a:pt x="1586" y="2533"/>
                      <a:pt x="2339" y="3400"/>
                    </a:cubicBezTo>
                    <a:cubicBezTo>
                      <a:pt x="2541" y="3595"/>
                      <a:pt x="2816" y="3904"/>
                      <a:pt x="3125" y="3904"/>
                    </a:cubicBezTo>
                    <a:cubicBezTo>
                      <a:pt x="3602" y="3878"/>
                      <a:pt x="4080" y="3622"/>
                      <a:pt x="4523" y="3427"/>
                    </a:cubicBezTo>
                    <a:cubicBezTo>
                      <a:pt x="6707" y="2480"/>
                      <a:pt x="8811" y="1384"/>
                      <a:pt x="10854" y="154"/>
                    </a:cubicBezTo>
                    <a:cubicBezTo>
                      <a:pt x="10927" y="104"/>
                      <a:pt x="10877" y="1"/>
                      <a:pt x="108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3" name="Google Shape;3394;p59"/>
              <p:cNvSpPr/>
              <p:nvPr/>
            </p:nvSpPr>
            <p:spPr>
              <a:xfrm>
                <a:off x="6001560" y="1017360"/>
                <a:ext cx="216000" cy="214920"/>
              </a:xfrm>
              <a:custGeom>
                <a:avLst/>
                <a:gdLst/>
                <a:ahLst/>
                <a:cxnLst/>
                <a:rect l="l" t="t" r="r" b="b"/>
                <a:pathLst>
                  <a:path w="2812" h="2799">
                    <a:moveTo>
                      <a:pt x="123" y="1"/>
                    </a:moveTo>
                    <a:cubicBezTo>
                      <a:pt x="57" y="1"/>
                      <a:pt x="1" y="97"/>
                      <a:pt x="70" y="139"/>
                    </a:cubicBezTo>
                    <a:cubicBezTo>
                      <a:pt x="486" y="475"/>
                      <a:pt x="910" y="811"/>
                      <a:pt x="1326" y="1120"/>
                    </a:cubicBezTo>
                    <a:cubicBezTo>
                      <a:pt x="1830" y="1537"/>
                      <a:pt x="2643" y="1960"/>
                      <a:pt x="2617" y="2713"/>
                    </a:cubicBezTo>
                    <a:cubicBezTo>
                      <a:pt x="2617" y="2770"/>
                      <a:pt x="2659" y="2799"/>
                      <a:pt x="2701" y="2799"/>
                    </a:cubicBezTo>
                    <a:cubicBezTo>
                      <a:pt x="2743" y="2799"/>
                      <a:pt x="2785" y="2770"/>
                      <a:pt x="2785" y="2713"/>
                    </a:cubicBezTo>
                    <a:cubicBezTo>
                      <a:pt x="2811" y="2128"/>
                      <a:pt x="2502" y="1846"/>
                      <a:pt x="2052" y="1510"/>
                    </a:cubicBezTo>
                    <a:cubicBezTo>
                      <a:pt x="1440" y="1006"/>
                      <a:pt x="822" y="502"/>
                      <a:pt x="177" y="25"/>
                    </a:cubicBezTo>
                    <a:cubicBezTo>
                      <a:pt x="160" y="8"/>
                      <a:pt x="141" y="1"/>
                      <a:pt x="12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4" name="Google Shape;3395;p59"/>
              <p:cNvSpPr/>
              <p:nvPr/>
            </p:nvSpPr>
            <p:spPr>
              <a:xfrm>
                <a:off x="6186240" y="943200"/>
                <a:ext cx="519480" cy="260280"/>
              </a:xfrm>
              <a:custGeom>
                <a:avLst/>
                <a:gdLst/>
                <a:ahLst/>
                <a:cxnLst/>
                <a:rect l="l" t="t" r="r" b="b"/>
                <a:pathLst>
                  <a:path w="6755" h="3387">
                    <a:moveTo>
                      <a:pt x="6643" y="1"/>
                    </a:moveTo>
                    <a:cubicBezTo>
                      <a:pt x="6630" y="1"/>
                      <a:pt x="6616" y="5"/>
                      <a:pt x="6602" y="16"/>
                    </a:cubicBezTo>
                    <a:cubicBezTo>
                      <a:pt x="4525" y="1272"/>
                      <a:pt x="2341" y="2334"/>
                      <a:pt x="76" y="3208"/>
                    </a:cubicBezTo>
                    <a:cubicBezTo>
                      <a:pt x="1" y="3254"/>
                      <a:pt x="16" y="3386"/>
                      <a:pt x="91" y="3386"/>
                    </a:cubicBezTo>
                    <a:cubicBezTo>
                      <a:pt x="102" y="3386"/>
                      <a:pt x="116" y="3383"/>
                      <a:pt x="130" y="3376"/>
                    </a:cubicBezTo>
                    <a:cubicBezTo>
                      <a:pt x="2402" y="2502"/>
                      <a:pt x="4613" y="1413"/>
                      <a:pt x="6683" y="150"/>
                    </a:cubicBezTo>
                    <a:cubicBezTo>
                      <a:pt x="6755" y="105"/>
                      <a:pt x="6707" y="1"/>
                      <a:pt x="6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5" name="Google Shape;3396;p59"/>
              <p:cNvSpPr/>
              <p:nvPr/>
            </p:nvSpPr>
            <p:spPr>
              <a:xfrm>
                <a:off x="6091920" y="1045800"/>
                <a:ext cx="119880" cy="91800"/>
              </a:xfrm>
              <a:custGeom>
                <a:avLst/>
                <a:gdLst/>
                <a:ahLst/>
                <a:cxnLst/>
                <a:rect l="l" t="t" r="r" b="b"/>
                <a:pathLst>
                  <a:path w="1564" h="1196">
                    <a:moveTo>
                      <a:pt x="103" y="1"/>
                    </a:moveTo>
                    <a:cubicBezTo>
                      <a:pt x="43" y="1"/>
                      <a:pt x="1" y="117"/>
                      <a:pt x="71" y="160"/>
                    </a:cubicBezTo>
                    <a:cubicBezTo>
                      <a:pt x="514" y="496"/>
                      <a:pt x="964" y="866"/>
                      <a:pt x="1415" y="1168"/>
                    </a:cubicBezTo>
                    <a:cubicBezTo>
                      <a:pt x="1433" y="1187"/>
                      <a:pt x="1451" y="1196"/>
                      <a:pt x="1467" y="1196"/>
                    </a:cubicBezTo>
                    <a:cubicBezTo>
                      <a:pt x="1526" y="1196"/>
                      <a:pt x="1563" y="1096"/>
                      <a:pt x="1495" y="1034"/>
                    </a:cubicBezTo>
                    <a:cubicBezTo>
                      <a:pt x="1045" y="698"/>
                      <a:pt x="628" y="362"/>
                      <a:pt x="151" y="26"/>
                    </a:cubicBezTo>
                    <a:cubicBezTo>
                      <a:pt x="135" y="8"/>
                      <a:pt x="119" y="1"/>
                      <a:pt x="1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6" name="Google Shape;3397;p59"/>
              <p:cNvSpPr/>
              <p:nvPr/>
            </p:nvSpPr>
            <p:spPr>
              <a:xfrm>
                <a:off x="6091560" y="937440"/>
                <a:ext cx="385920" cy="120960"/>
              </a:xfrm>
              <a:custGeom>
                <a:avLst/>
                <a:gdLst/>
                <a:ahLst/>
                <a:cxnLst/>
                <a:rect l="l" t="t" r="r" b="b"/>
                <a:pathLst>
                  <a:path w="5021" h="1575">
                    <a:moveTo>
                      <a:pt x="4906" y="0"/>
                    </a:moveTo>
                    <a:cubicBezTo>
                      <a:pt x="4900" y="0"/>
                      <a:pt x="4894" y="1"/>
                      <a:pt x="4887" y="3"/>
                    </a:cubicBezTo>
                    <a:cubicBezTo>
                      <a:pt x="3268" y="453"/>
                      <a:pt x="1695" y="931"/>
                      <a:pt x="102" y="1401"/>
                    </a:cubicBezTo>
                    <a:cubicBezTo>
                      <a:pt x="0" y="1455"/>
                      <a:pt x="33" y="1574"/>
                      <a:pt x="123" y="1574"/>
                    </a:cubicBezTo>
                    <a:cubicBezTo>
                      <a:pt x="133" y="1574"/>
                      <a:pt x="144" y="1573"/>
                      <a:pt x="156" y="1569"/>
                    </a:cubicBezTo>
                    <a:cubicBezTo>
                      <a:pt x="1722" y="1065"/>
                      <a:pt x="3322" y="595"/>
                      <a:pt x="4914" y="171"/>
                    </a:cubicBezTo>
                    <a:cubicBezTo>
                      <a:pt x="5020" y="146"/>
                      <a:pt x="4982" y="0"/>
                      <a:pt x="490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7" name="Google Shape;3398;p59"/>
              <p:cNvSpPr/>
              <p:nvPr/>
            </p:nvSpPr>
            <p:spPr>
              <a:xfrm>
                <a:off x="6141240" y="947520"/>
                <a:ext cx="35316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4593" h="1978">
                    <a:moveTo>
                      <a:pt x="4504" y="1"/>
                    </a:moveTo>
                    <a:cubicBezTo>
                      <a:pt x="4494" y="1"/>
                      <a:pt x="4484" y="4"/>
                      <a:pt x="4473" y="11"/>
                    </a:cubicBezTo>
                    <a:cubicBezTo>
                      <a:pt x="2988" y="542"/>
                      <a:pt x="1529" y="1160"/>
                      <a:pt x="105" y="1806"/>
                    </a:cubicBezTo>
                    <a:cubicBezTo>
                      <a:pt x="0" y="1855"/>
                      <a:pt x="87" y="1977"/>
                      <a:pt x="164" y="1977"/>
                    </a:cubicBezTo>
                    <a:cubicBezTo>
                      <a:pt x="171" y="1977"/>
                      <a:pt x="178" y="1976"/>
                      <a:pt x="185" y="1974"/>
                    </a:cubicBezTo>
                    <a:cubicBezTo>
                      <a:pt x="1617" y="1302"/>
                      <a:pt x="3041" y="710"/>
                      <a:pt x="4500" y="152"/>
                    </a:cubicBezTo>
                    <a:cubicBezTo>
                      <a:pt x="4593" y="129"/>
                      <a:pt x="4565" y="1"/>
                      <a:pt x="45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8" name="Google Shape;3399;p59"/>
              <p:cNvSpPr/>
              <p:nvPr/>
            </p:nvSpPr>
            <p:spPr>
              <a:xfrm>
                <a:off x="6178320" y="947520"/>
                <a:ext cx="320760" cy="169560"/>
              </a:xfrm>
              <a:custGeom>
                <a:avLst/>
                <a:gdLst/>
                <a:ahLst/>
                <a:cxnLst/>
                <a:rect l="l" t="t" r="r" b="b"/>
                <a:pathLst>
                  <a:path w="4172" h="2208">
                    <a:moveTo>
                      <a:pt x="4056" y="1"/>
                    </a:moveTo>
                    <a:cubicBezTo>
                      <a:pt x="4043" y="1"/>
                      <a:pt x="4031" y="5"/>
                      <a:pt x="4018" y="13"/>
                    </a:cubicBezTo>
                    <a:cubicBezTo>
                      <a:pt x="2754" y="826"/>
                      <a:pt x="1471" y="1498"/>
                      <a:pt x="93" y="2029"/>
                    </a:cubicBezTo>
                    <a:cubicBezTo>
                      <a:pt x="0" y="2076"/>
                      <a:pt x="28" y="2208"/>
                      <a:pt x="93" y="2208"/>
                    </a:cubicBezTo>
                    <a:cubicBezTo>
                      <a:pt x="104" y="2208"/>
                      <a:pt x="115" y="2205"/>
                      <a:pt x="127" y="2197"/>
                    </a:cubicBezTo>
                    <a:cubicBezTo>
                      <a:pt x="1524" y="1640"/>
                      <a:pt x="2842" y="968"/>
                      <a:pt x="4098" y="181"/>
                    </a:cubicBezTo>
                    <a:cubicBezTo>
                      <a:pt x="4172" y="108"/>
                      <a:pt x="4122" y="1"/>
                      <a:pt x="405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09" name="Google Shape;3400;p59"/>
              <p:cNvSpPr/>
              <p:nvPr/>
            </p:nvSpPr>
            <p:spPr>
              <a:xfrm>
                <a:off x="6195240" y="949680"/>
                <a:ext cx="354960" cy="186840"/>
              </a:xfrm>
              <a:custGeom>
                <a:avLst/>
                <a:gdLst/>
                <a:ahLst/>
                <a:cxnLst/>
                <a:rect l="l" t="t" r="r" b="b"/>
                <a:pathLst>
                  <a:path w="4619" h="2433">
                    <a:moveTo>
                      <a:pt x="4489" y="0"/>
                    </a:moveTo>
                    <a:cubicBezTo>
                      <a:pt x="4474" y="0"/>
                      <a:pt x="4458" y="4"/>
                      <a:pt x="4441" y="12"/>
                    </a:cubicBezTo>
                    <a:cubicBezTo>
                      <a:pt x="2983" y="738"/>
                      <a:pt x="1524" y="1497"/>
                      <a:pt x="73" y="2284"/>
                    </a:cubicBezTo>
                    <a:cubicBezTo>
                      <a:pt x="0" y="2328"/>
                      <a:pt x="48" y="2433"/>
                      <a:pt x="112" y="2433"/>
                    </a:cubicBezTo>
                    <a:cubicBezTo>
                      <a:pt x="126" y="2433"/>
                      <a:pt x="140" y="2428"/>
                      <a:pt x="153" y="2418"/>
                    </a:cubicBezTo>
                    <a:cubicBezTo>
                      <a:pt x="1612" y="1638"/>
                      <a:pt x="3063" y="879"/>
                      <a:pt x="4522" y="153"/>
                    </a:cubicBezTo>
                    <a:cubicBezTo>
                      <a:pt x="4618" y="108"/>
                      <a:pt x="4571" y="0"/>
                      <a:pt x="44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0" name="Google Shape;3401;p59"/>
              <p:cNvSpPr/>
              <p:nvPr/>
            </p:nvSpPr>
            <p:spPr>
              <a:xfrm>
                <a:off x="6134760" y="1029240"/>
                <a:ext cx="120600" cy="70560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924">
                    <a:moveTo>
                      <a:pt x="118" y="0"/>
                    </a:moveTo>
                    <a:cubicBezTo>
                      <a:pt x="51" y="0"/>
                      <a:pt x="1" y="108"/>
                      <a:pt x="74" y="153"/>
                    </a:cubicBezTo>
                    <a:cubicBezTo>
                      <a:pt x="491" y="489"/>
                      <a:pt x="941" y="745"/>
                      <a:pt x="1445" y="913"/>
                    </a:cubicBezTo>
                    <a:cubicBezTo>
                      <a:pt x="1457" y="920"/>
                      <a:pt x="1469" y="923"/>
                      <a:pt x="1479" y="923"/>
                    </a:cubicBezTo>
                    <a:cubicBezTo>
                      <a:pt x="1544" y="923"/>
                      <a:pt x="1571" y="795"/>
                      <a:pt x="1472" y="772"/>
                    </a:cubicBezTo>
                    <a:cubicBezTo>
                      <a:pt x="995" y="577"/>
                      <a:pt x="578" y="321"/>
                      <a:pt x="155" y="12"/>
                    </a:cubicBezTo>
                    <a:cubicBezTo>
                      <a:pt x="142" y="4"/>
                      <a:pt x="130" y="0"/>
                      <a:pt x="11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1" name="Google Shape;3402;p59"/>
              <p:cNvSpPr/>
              <p:nvPr/>
            </p:nvSpPr>
            <p:spPr>
              <a:xfrm>
                <a:off x="6193440" y="1009800"/>
                <a:ext cx="118080" cy="67680"/>
              </a:xfrm>
              <a:custGeom>
                <a:avLst/>
                <a:gdLst/>
                <a:ahLst/>
                <a:cxnLst/>
                <a:rect l="l" t="t" r="r" b="b"/>
                <a:pathLst>
                  <a:path w="1541" h="886">
                    <a:moveTo>
                      <a:pt x="122" y="1"/>
                    </a:moveTo>
                    <a:cubicBezTo>
                      <a:pt x="40" y="1"/>
                      <a:pt x="1" y="106"/>
                      <a:pt x="96" y="157"/>
                    </a:cubicBezTo>
                    <a:cubicBezTo>
                      <a:pt x="485" y="432"/>
                      <a:pt x="936" y="661"/>
                      <a:pt x="1379" y="882"/>
                    </a:cubicBezTo>
                    <a:cubicBezTo>
                      <a:pt x="1387" y="885"/>
                      <a:pt x="1394" y="886"/>
                      <a:pt x="1401" y="886"/>
                    </a:cubicBezTo>
                    <a:cubicBezTo>
                      <a:pt x="1479" y="886"/>
                      <a:pt x="1540" y="764"/>
                      <a:pt x="1467" y="714"/>
                    </a:cubicBezTo>
                    <a:cubicBezTo>
                      <a:pt x="1016" y="519"/>
                      <a:pt x="566" y="264"/>
                      <a:pt x="176" y="15"/>
                    </a:cubicBezTo>
                    <a:cubicBezTo>
                      <a:pt x="157" y="5"/>
                      <a:pt x="138" y="1"/>
                      <a:pt x="12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2" name="Google Shape;3403;p59"/>
              <p:cNvSpPr/>
              <p:nvPr/>
            </p:nvSpPr>
            <p:spPr>
              <a:xfrm>
                <a:off x="6268680" y="992520"/>
                <a:ext cx="103320" cy="57960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756">
                    <a:moveTo>
                      <a:pt x="116" y="1"/>
                    </a:moveTo>
                    <a:cubicBezTo>
                      <a:pt x="47" y="1"/>
                      <a:pt x="0" y="109"/>
                      <a:pt x="68" y="154"/>
                    </a:cubicBezTo>
                    <a:cubicBezTo>
                      <a:pt x="431" y="409"/>
                      <a:pt x="828" y="604"/>
                      <a:pt x="1217" y="745"/>
                    </a:cubicBezTo>
                    <a:cubicBezTo>
                      <a:pt x="1233" y="753"/>
                      <a:pt x="1247" y="756"/>
                      <a:pt x="1259" y="756"/>
                    </a:cubicBezTo>
                    <a:cubicBezTo>
                      <a:pt x="1337" y="756"/>
                      <a:pt x="1347" y="624"/>
                      <a:pt x="1271" y="577"/>
                    </a:cubicBezTo>
                    <a:cubicBezTo>
                      <a:pt x="881" y="436"/>
                      <a:pt x="518" y="241"/>
                      <a:pt x="156" y="13"/>
                    </a:cubicBezTo>
                    <a:cubicBezTo>
                      <a:pt x="142" y="5"/>
                      <a:pt x="129" y="1"/>
                      <a:pt x="11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3" name="Google Shape;3404;p59"/>
              <p:cNvSpPr/>
              <p:nvPr/>
            </p:nvSpPr>
            <p:spPr>
              <a:xfrm>
                <a:off x="6326280" y="978120"/>
                <a:ext cx="88560" cy="4824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633">
                    <a:moveTo>
                      <a:pt x="158" y="1"/>
                    </a:moveTo>
                    <a:cubicBezTo>
                      <a:pt x="64" y="1"/>
                      <a:pt x="0" y="121"/>
                      <a:pt x="105" y="145"/>
                    </a:cubicBezTo>
                    <a:cubicBezTo>
                      <a:pt x="387" y="313"/>
                      <a:pt x="689" y="454"/>
                      <a:pt x="998" y="622"/>
                    </a:cubicBezTo>
                    <a:cubicBezTo>
                      <a:pt x="1010" y="630"/>
                      <a:pt x="1022" y="633"/>
                      <a:pt x="1033" y="633"/>
                    </a:cubicBezTo>
                    <a:cubicBezTo>
                      <a:pt x="1105" y="633"/>
                      <a:pt x="1155" y="504"/>
                      <a:pt x="1086" y="481"/>
                    </a:cubicBezTo>
                    <a:cubicBezTo>
                      <a:pt x="777" y="313"/>
                      <a:pt x="467" y="172"/>
                      <a:pt x="185" y="4"/>
                    </a:cubicBezTo>
                    <a:cubicBezTo>
                      <a:pt x="176" y="2"/>
                      <a:pt x="167" y="1"/>
                      <a:pt x="15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4" name="Google Shape;3405;p59"/>
              <p:cNvSpPr/>
              <p:nvPr/>
            </p:nvSpPr>
            <p:spPr>
              <a:xfrm>
                <a:off x="6365160" y="956880"/>
                <a:ext cx="92880" cy="43920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575">
                    <a:moveTo>
                      <a:pt x="130" y="0"/>
                    </a:moveTo>
                    <a:cubicBezTo>
                      <a:pt x="41" y="0"/>
                      <a:pt x="1" y="142"/>
                      <a:pt x="105" y="173"/>
                    </a:cubicBezTo>
                    <a:cubicBezTo>
                      <a:pt x="441" y="253"/>
                      <a:pt x="750" y="394"/>
                      <a:pt x="1059" y="562"/>
                    </a:cubicBezTo>
                    <a:cubicBezTo>
                      <a:pt x="1071" y="571"/>
                      <a:pt x="1084" y="574"/>
                      <a:pt x="1096" y="574"/>
                    </a:cubicBezTo>
                    <a:cubicBezTo>
                      <a:pt x="1162" y="574"/>
                      <a:pt x="1213" y="467"/>
                      <a:pt x="1139" y="421"/>
                    </a:cubicBezTo>
                    <a:cubicBezTo>
                      <a:pt x="830" y="253"/>
                      <a:pt x="494" y="112"/>
                      <a:pt x="158" y="5"/>
                    </a:cubicBezTo>
                    <a:cubicBezTo>
                      <a:pt x="149" y="2"/>
                      <a:pt x="139" y="0"/>
                      <a:pt x="13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5" name="Google Shape;3406;p59"/>
              <p:cNvSpPr/>
              <p:nvPr/>
            </p:nvSpPr>
            <p:spPr>
              <a:xfrm>
                <a:off x="6427440" y="950040"/>
                <a:ext cx="67320" cy="34920"/>
              </a:xfrm>
              <a:custGeom>
                <a:avLst/>
                <a:gdLst/>
                <a:ahLst/>
                <a:cxnLst/>
                <a:rect l="l" t="t" r="r" b="b"/>
                <a:pathLst>
                  <a:path w="880" h="458">
                    <a:moveTo>
                      <a:pt x="107" y="1"/>
                    </a:moveTo>
                    <a:cubicBezTo>
                      <a:pt x="17" y="1"/>
                      <a:pt x="1" y="123"/>
                      <a:pt x="81" y="172"/>
                    </a:cubicBezTo>
                    <a:cubicBezTo>
                      <a:pt x="303" y="260"/>
                      <a:pt x="524" y="340"/>
                      <a:pt x="753" y="454"/>
                    </a:cubicBezTo>
                    <a:cubicBezTo>
                      <a:pt x="759" y="456"/>
                      <a:pt x="765" y="457"/>
                      <a:pt x="770" y="457"/>
                    </a:cubicBezTo>
                    <a:cubicBezTo>
                      <a:pt x="841" y="457"/>
                      <a:pt x="879" y="311"/>
                      <a:pt x="780" y="286"/>
                    </a:cubicBezTo>
                    <a:cubicBezTo>
                      <a:pt x="585" y="172"/>
                      <a:pt x="356" y="92"/>
                      <a:pt x="135" y="4"/>
                    </a:cubicBezTo>
                    <a:cubicBezTo>
                      <a:pt x="125" y="2"/>
                      <a:pt x="116" y="1"/>
                      <a:pt x="1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6" name="Google Shape;3407;p59"/>
              <p:cNvSpPr/>
              <p:nvPr/>
            </p:nvSpPr>
            <p:spPr>
              <a:xfrm>
                <a:off x="6468480" y="937080"/>
                <a:ext cx="77760" cy="3096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07">
                    <a:moveTo>
                      <a:pt x="111" y="1"/>
                    </a:moveTo>
                    <a:cubicBezTo>
                      <a:pt x="42" y="1"/>
                      <a:pt x="0" y="121"/>
                      <a:pt x="105" y="145"/>
                    </a:cubicBezTo>
                    <a:cubicBezTo>
                      <a:pt x="353" y="226"/>
                      <a:pt x="636" y="313"/>
                      <a:pt x="891" y="394"/>
                    </a:cubicBezTo>
                    <a:cubicBezTo>
                      <a:pt x="907" y="403"/>
                      <a:pt x="921" y="407"/>
                      <a:pt x="934" y="407"/>
                    </a:cubicBezTo>
                    <a:cubicBezTo>
                      <a:pt x="1004" y="407"/>
                      <a:pt x="1013" y="282"/>
                      <a:pt x="945" y="260"/>
                    </a:cubicBezTo>
                    <a:cubicBezTo>
                      <a:pt x="662" y="172"/>
                      <a:pt x="414" y="92"/>
                      <a:pt x="131" y="4"/>
                    </a:cubicBezTo>
                    <a:cubicBezTo>
                      <a:pt x="125" y="2"/>
                      <a:pt x="118" y="1"/>
                      <a:pt x="1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7" name="Google Shape;3408;p59"/>
              <p:cNvSpPr/>
              <p:nvPr/>
            </p:nvSpPr>
            <p:spPr>
              <a:xfrm>
                <a:off x="6521400" y="926640"/>
                <a:ext cx="77400" cy="19440"/>
              </a:xfrm>
              <a:custGeom>
                <a:avLst/>
                <a:gdLst/>
                <a:ahLst/>
                <a:cxnLst/>
                <a:rect l="l" t="t" r="r" b="b"/>
                <a:pathLst>
                  <a:path w="1009" h="256">
                    <a:moveTo>
                      <a:pt x="115" y="0"/>
                    </a:moveTo>
                    <a:cubicBezTo>
                      <a:pt x="0" y="0"/>
                      <a:pt x="0" y="168"/>
                      <a:pt x="115" y="168"/>
                    </a:cubicBezTo>
                    <a:cubicBezTo>
                      <a:pt x="370" y="195"/>
                      <a:pt x="645" y="229"/>
                      <a:pt x="901" y="255"/>
                    </a:cubicBezTo>
                    <a:cubicBezTo>
                      <a:pt x="1008" y="255"/>
                      <a:pt x="1008" y="87"/>
                      <a:pt x="901" y="87"/>
                    </a:cubicBezTo>
                    <a:cubicBezTo>
                      <a:pt x="645" y="61"/>
                      <a:pt x="370" y="27"/>
                      <a:pt x="1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8" name="Google Shape;3409;p59"/>
              <p:cNvSpPr/>
              <p:nvPr/>
            </p:nvSpPr>
            <p:spPr>
              <a:xfrm>
                <a:off x="6509880" y="931320"/>
                <a:ext cx="23400" cy="18000"/>
              </a:xfrm>
              <a:custGeom>
                <a:avLst/>
                <a:gdLst/>
                <a:ahLst/>
                <a:cxnLst/>
                <a:rect l="l" t="t" r="r" b="b"/>
                <a:pathLst>
                  <a:path w="309" h="238">
                    <a:moveTo>
                      <a:pt x="186" y="1"/>
                    </a:moveTo>
                    <a:cubicBezTo>
                      <a:pt x="166" y="1"/>
                      <a:pt x="145" y="9"/>
                      <a:pt x="125" y="28"/>
                    </a:cubicBezTo>
                    <a:cubicBezTo>
                      <a:pt x="125" y="55"/>
                      <a:pt x="99" y="82"/>
                      <a:pt x="72" y="82"/>
                    </a:cubicBezTo>
                    <a:cubicBezTo>
                      <a:pt x="1" y="153"/>
                      <a:pt x="81" y="238"/>
                      <a:pt x="146" y="238"/>
                    </a:cubicBezTo>
                    <a:cubicBezTo>
                      <a:pt x="161" y="238"/>
                      <a:pt x="175" y="233"/>
                      <a:pt x="186" y="223"/>
                    </a:cubicBezTo>
                    <a:cubicBezTo>
                      <a:pt x="213" y="196"/>
                      <a:pt x="240" y="170"/>
                      <a:pt x="267" y="136"/>
                    </a:cubicBezTo>
                    <a:cubicBezTo>
                      <a:pt x="308" y="94"/>
                      <a:pt x="253" y="1"/>
                      <a:pt x="1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19" name="Google Shape;3410;p59"/>
              <p:cNvSpPr/>
              <p:nvPr/>
            </p:nvSpPr>
            <p:spPr>
              <a:xfrm>
                <a:off x="6465600" y="925920"/>
                <a:ext cx="50400" cy="24480"/>
              </a:xfrm>
              <a:custGeom>
                <a:avLst/>
                <a:gdLst/>
                <a:ahLst/>
                <a:cxnLst/>
                <a:rect l="l" t="t" r="r" b="b"/>
                <a:pathLst>
                  <a:path w="658" h="321">
                    <a:moveTo>
                      <a:pt x="511" y="1"/>
                    </a:moveTo>
                    <a:cubicBezTo>
                      <a:pt x="500" y="1"/>
                      <a:pt x="489" y="4"/>
                      <a:pt x="478" y="11"/>
                    </a:cubicBezTo>
                    <a:cubicBezTo>
                      <a:pt x="363" y="98"/>
                      <a:pt x="222" y="125"/>
                      <a:pt x="88" y="152"/>
                    </a:cubicBezTo>
                    <a:cubicBezTo>
                      <a:pt x="0" y="152"/>
                      <a:pt x="0" y="320"/>
                      <a:pt x="88" y="320"/>
                    </a:cubicBezTo>
                    <a:cubicBezTo>
                      <a:pt x="256" y="293"/>
                      <a:pt x="424" y="266"/>
                      <a:pt x="558" y="179"/>
                    </a:cubicBezTo>
                    <a:cubicBezTo>
                      <a:pt x="657" y="133"/>
                      <a:pt x="585" y="1"/>
                      <a:pt x="5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0" name="Google Shape;3411;p59"/>
              <p:cNvSpPr/>
              <p:nvPr/>
            </p:nvSpPr>
            <p:spPr>
              <a:xfrm>
                <a:off x="6529320" y="943920"/>
                <a:ext cx="32400" cy="18000"/>
              </a:xfrm>
              <a:custGeom>
                <a:avLst/>
                <a:gdLst/>
                <a:ahLst/>
                <a:cxnLst/>
                <a:rect l="l" t="t" r="r" b="b"/>
                <a:pathLst>
                  <a:path w="425" h="237">
                    <a:moveTo>
                      <a:pt x="315" y="0"/>
                    </a:moveTo>
                    <a:cubicBezTo>
                      <a:pt x="308" y="0"/>
                      <a:pt x="301" y="1"/>
                      <a:pt x="294" y="5"/>
                    </a:cubicBezTo>
                    <a:cubicBezTo>
                      <a:pt x="206" y="31"/>
                      <a:pt x="153" y="58"/>
                      <a:pt x="99" y="85"/>
                    </a:cubicBezTo>
                    <a:cubicBezTo>
                      <a:pt x="0" y="108"/>
                      <a:pt x="27" y="237"/>
                      <a:pt x="110" y="237"/>
                    </a:cubicBezTo>
                    <a:cubicBezTo>
                      <a:pt x="123" y="237"/>
                      <a:pt x="137" y="234"/>
                      <a:pt x="153" y="226"/>
                    </a:cubicBezTo>
                    <a:cubicBezTo>
                      <a:pt x="206" y="226"/>
                      <a:pt x="267" y="199"/>
                      <a:pt x="321" y="173"/>
                    </a:cubicBezTo>
                    <a:cubicBezTo>
                      <a:pt x="425" y="142"/>
                      <a:pt x="384" y="0"/>
                      <a:pt x="3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1" name="Google Shape;3412;p59"/>
              <p:cNvSpPr/>
              <p:nvPr/>
            </p:nvSpPr>
            <p:spPr>
              <a:xfrm>
                <a:off x="6392880" y="988200"/>
                <a:ext cx="117000" cy="65520"/>
              </a:xfrm>
              <a:custGeom>
                <a:avLst/>
                <a:gdLst/>
                <a:ahLst/>
                <a:cxnLst/>
                <a:rect l="l" t="t" r="r" b="b"/>
                <a:pathLst>
                  <a:path w="1526" h="856">
                    <a:moveTo>
                      <a:pt x="1408" y="0"/>
                    </a:moveTo>
                    <a:cubicBezTo>
                      <a:pt x="1396" y="0"/>
                      <a:pt x="1383" y="4"/>
                      <a:pt x="1371" y="12"/>
                    </a:cubicBezTo>
                    <a:cubicBezTo>
                      <a:pt x="947" y="234"/>
                      <a:pt x="531" y="462"/>
                      <a:pt x="81" y="684"/>
                    </a:cubicBezTo>
                    <a:cubicBezTo>
                      <a:pt x="1" y="733"/>
                      <a:pt x="67" y="856"/>
                      <a:pt x="140" y="856"/>
                    </a:cubicBezTo>
                    <a:cubicBezTo>
                      <a:pt x="147" y="856"/>
                      <a:pt x="154" y="855"/>
                      <a:pt x="161" y="852"/>
                    </a:cubicBezTo>
                    <a:cubicBezTo>
                      <a:pt x="611" y="630"/>
                      <a:pt x="1035" y="375"/>
                      <a:pt x="1452" y="153"/>
                    </a:cubicBezTo>
                    <a:cubicBezTo>
                      <a:pt x="1525" y="108"/>
                      <a:pt x="1474" y="0"/>
                      <a:pt x="14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2" name="Google Shape;3413;p59"/>
              <p:cNvSpPr/>
              <p:nvPr/>
            </p:nvSpPr>
            <p:spPr>
              <a:xfrm>
                <a:off x="6386400" y="997920"/>
                <a:ext cx="175680" cy="83880"/>
              </a:xfrm>
              <a:custGeom>
                <a:avLst/>
                <a:gdLst/>
                <a:ahLst/>
                <a:cxnLst/>
                <a:rect l="l" t="t" r="r" b="b"/>
                <a:pathLst>
                  <a:path w="2286" h="1094">
                    <a:moveTo>
                      <a:pt x="2170" y="1"/>
                    </a:moveTo>
                    <a:cubicBezTo>
                      <a:pt x="2165" y="1"/>
                      <a:pt x="2159" y="1"/>
                      <a:pt x="2153" y="3"/>
                    </a:cubicBezTo>
                    <a:cubicBezTo>
                      <a:pt x="1871" y="111"/>
                      <a:pt x="1649" y="225"/>
                      <a:pt x="1393" y="366"/>
                    </a:cubicBezTo>
                    <a:cubicBezTo>
                      <a:pt x="1286" y="447"/>
                      <a:pt x="1172" y="507"/>
                      <a:pt x="1057" y="588"/>
                    </a:cubicBezTo>
                    <a:cubicBezTo>
                      <a:pt x="1004" y="649"/>
                      <a:pt x="916" y="702"/>
                      <a:pt x="862" y="756"/>
                    </a:cubicBezTo>
                    <a:cubicBezTo>
                      <a:pt x="798" y="821"/>
                      <a:pt x="729" y="853"/>
                      <a:pt x="656" y="853"/>
                    </a:cubicBezTo>
                    <a:cubicBezTo>
                      <a:pt x="540" y="853"/>
                      <a:pt x="414" y="772"/>
                      <a:pt x="278" y="615"/>
                    </a:cubicBezTo>
                    <a:cubicBezTo>
                      <a:pt x="316" y="558"/>
                      <a:pt x="257" y="498"/>
                      <a:pt x="200" y="498"/>
                    </a:cubicBezTo>
                    <a:cubicBezTo>
                      <a:pt x="176" y="498"/>
                      <a:pt x="153" y="509"/>
                      <a:pt x="137" y="534"/>
                    </a:cubicBezTo>
                    <a:cubicBezTo>
                      <a:pt x="1" y="748"/>
                      <a:pt x="152" y="1094"/>
                      <a:pt x="416" y="1094"/>
                    </a:cubicBezTo>
                    <a:cubicBezTo>
                      <a:pt x="426" y="1094"/>
                      <a:pt x="436" y="1093"/>
                      <a:pt x="446" y="1092"/>
                    </a:cubicBezTo>
                    <a:cubicBezTo>
                      <a:pt x="721" y="1065"/>
                      <a:pt x="916" y="897"/>
                      <a:pt x="1145" y="729"/>
                    </a:cubicBezTo>
                    <a:cubicBezTo>
                      <a:pt x="1481" y="507"/>
                      <a:pt x="1817" y="313"/>
                      <a:pt x="2180" y="171"/>
                    </a:cubicBezTo>
                    <a:cubicBezTo>
                      <a:pt x="2285" y="147"/>
                      <a:pt x="2241" y="1"/>
                      <a:pt x="217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3" name="Google Shape;3414;p59"/>
              <p:cNvSpPr/>
              <p:nvPr/>
            </p:nvSpPr>
            <p:spPr>
              <a:xfrm>
                <a:off x="6506280" y="988200"/>
                <a:ext cx="46080" cy="16560"/>
              </a:xfrm>
              <a:custGeom>
                <a:avLst/>
                <a:gdLst/>
                <a:ahLst/>
                <a:cxnLst/>
                <a:rect l="l" t="t" r="r" b="b"/>
                <a:pathLst>
                  <a:path w="604" h="221">
                    <a:moveTo>
                      <a:pt x="228" y="1"/>
                    </a:moveTo>
                    <a:cubicBezTo>
                      <a:pt x="190" y="1"/>
                      <a:pt x="152" y="4"/>
                      <a:pt x="115" y="11"/>
                    </a:cubicBezTo>
                    <a:cubicBezTo>
                      <a:pt x="0" y="11"/>
                      <a:pt x="0" y="179"/>
                      <a:pt x="115" y="179"/>
                    </a:cubicBezTo>
                    <a:cubicBezTo>
                      <a:pt x="148" y="171"/>
                      <a:pt x="181" y="168"/>
                      <a:pt x="214" y="168"/>
                    </a:cubicBezTo>
                    <a:cubicBezTo>
                      <a:pt x="292" y="168"/>
                      <a:pt x="370" y="187"/>
                      <a:pt x="451" y="206"/>
                    </a:cubicBezTo>
                    <a:cubicBezTo>
                      <a:pt x="464" y="216"/>
                      <a:pt x="478" y="221"/>
                      <a:pt x="492" y="221"/>
                    </a:cubicBezTo>
                    <a:cubicBezTo>
                      <a:pt x="556" y="221"/>
                      <a:pt x="604" y="115"/>
                      <a:pt x="531" y="65"/>
                    </a:cubicBezTo>
                    <a:cubicBezTo>
                      <a:pt x="433" y="26"/>
                      <a:pt x="331" y="1"/>
                      <a:pt x="2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4" name="Google Shape;3415;p59"/>
              <p:cNvSpPr/>
              <p:nvPr/>
            </p:nvSpPr>
            <p:spPr>
              <a:xfrm>
                <a:off x="5894640" y="611640"/>
                <a:ext cx="551520" cy="386280"/>
              </a:xfrm>
              <a:custGeom>
                <a:avLst/>
                <a:gdLst/>
                <a:ahLst/>
                <a:cxnLst/>
                <a:rect l="l" t="t" r="r" b="b"/>
                <a:pathLst>
                  <a:path w="7171" h="5025">
                    <a:moveTo>
                      <a:pt x="6517" y="1"/>
                    </a:moveTo>
                    <a:cubicBezTo>
                      <a:pt x="6510" y="1"/>
                      <a:pt x="6504" y="3"/>
                      <a:pt x="6499" y="8"/>
                    </a:cubicBezTo>
                    <a:cubicBezTo>
                      <a:pt x="5403" y="122"/>
                      <a:pt x="4342" y="230"/>
                      <a:pt x="3246" y="398"/>
                    </a:cubicBezTo>
                    <a:cubicBezTo>
                      <a:pt x="2184" y="566"/>
                      <a:pt x="1035" y="707"/>
                      <a:pt x="27" y="1211"/>
                    </a:cubicBezTo>
                    <a:cubicBezTo>
                      <a:pt x="0" y="1238"/>
                      <a:pt x="0" y="1265"/>
                      <a:pt x="0" y="1298"/>
                    </a:cubicBezTo>
                    <a:cubicBezTo>
                      <a:pt x="477" y="2441"/>
                      <a:pt x="840" y="3617"/>
                      <a:pt x="1176" y="4793"/>
                    </a:cubicBezTo>
                    <a:cubicBezTo>
                      <a:pt x="1188" y="4843"/>
                      <a:pt x="1222" y="4866"/>
                      <a:pt x="1254" y="4866"/>
                    </a:cubicBezTo>
                    <a:cubicBezTo>
                      <a:pt x="1295" y="4866"/>
                      <a:pt x="1332" y="4830"/>
                      <a:pt x="1317" y="4766"/>
                    </a:cubicBezTo>
                    <a:cubicBezTo>
                      <a:pt x="1149" y="4040"/>
                      <a:pt x="921" y="3314"/>
                      <a:pt x="672" y="2609"/>
                    </a:cubicBezTo>
                    <a:cubicBezTo>
                      <a:pt x="558" y="2273"/>
                      <a:pt x="450" y="1970"/>
                      <a:pt x="309" y="1634"/>
                    </a:cubicBezTo>
                    <a:cubicBezTo>
                      <a:pt x="114" y="1097"/>
                      <a:pt x="840" y="1043"/>
                      <a:pt x="1230" y="929"/>
                    </a:cubicBezTo>
                    <a:cubicBezTo>
                      <a:pt x="2856" y="512"/>
                      <a:pt x="4590" y="371"/>
                      <a:pt x="6270" y="176"/>
                    </a:cubicBezTo>
                    <a:cubicBezTo>
                      <a:pt x="6272" y="176"/>
                      <a:pt x="6274" y="176"/>
                      <a:pt x="6275" y="176"/>
                    </a:cubicBezTo>
                    <a:cubicBezTo>
                      <a:pt x="6529" y="176"/>
                      <a:pt x="6748" y="2194"/>
                      <a:pt x="6801" y="2474"/>
                    </a:cubicBezTo>
                    <a:cubicBezTo>
                      <a:pt x="6862" y="2777"/>
                      <a:pt x="7137" y="3395"/>
                      <a:pt x="6721" y="3509"/>
                    </a:cubicBezTo>
                    <a:lnTo>
                      <a:pt x="5713" y="3758"/>
                    </a:lnTo>
                    <a:cubicBezTo>
                      <a:pt x="4254" y="4121"/>
                      <a:pt x="2769" y="4491"/>
                      <a:pt x="1317" y="4853"/>
                    </a:cubicBezTo>
                    <a:cubicBezTo>
                      <a:pt x="1212" y="4878"/>
                      <a:pt x="1250" y="5024"/>
                      <a:pt x="1326" y="5024"/>
                    </a:cubicBezTo>
                    <a:cubicBezTo>
                      <a:pt x="1332" y="5024"/>
                      <a:pt x="1338" y="5023"/>
                      <a:pt x="1344" y="5021"/>
                    </a:cubicBezTo>
                    <a:cubicBezTo>
                      <a:pt x="3273" y="4517"/>
                      <a:pt x="5182" y="4094"/>
                      <a:pt x="7110" y="3590"/>
                    </a:cubicBezTo>
                    <a:cubicBezTo>
                      <a:pt x="7137" y="3563"/>
                      <a:pt x="7171" y="3536"/>
                      <a:pt x="7171" y="3482"/>
                    </a:cubicBezTo>
                    <a:cubicBezTo>
                      <a:pt x="6942" y="2360"/>
                      <a:pt x="6747" y="1211"/>
                      <a:pt x="6579" y="62"/>
                    </a:cubicBezTo>
                    <a:cubicBezTo>
                      <a:pt x="6579" y="40"/>
                      <a:pt x="6544" y="1"/>
                      <a:pt x="65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5" name="Google Shape;3416;p59"/>
              <p:cNvSpPr/>
              <p:nvPr/>
            </p:nvSpPr>
            <p:spPr>
              <a:xfrm>
                <a:off x="6013080" y="1064880"/>
                <a:ext cx="21240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69">
                    <a:moveTo>
                      <a:pt x="88" y="0"/>
                    </a:moveTo>
                    <a:cubicBezTo>
                      <a:pt x="0" y="0"/>
                      <a:pt x="0" y="168"/>
                      <a:pt x="88" y="168"/>
                    </a:cubicBezTo>
                    <a:lnTo>
                      <a:pt x="168" y="168"/>
                    </a:lnTo>
                    <a:cubicBezTo>
                      <a:pt x="282" y="168"/>
                      <a:pt x="282" y="0"/>
                      <a:pt x="16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6" name="Google Shape;3417;p59"/>
              <p:cNvSpPr/>
              <p:nvPr/>
            </p:nvSpPr>
            <p:spPr>
              <a:xfrm>
                <a:off x="6021000" y="1072440"/>
                <a:ext cx="31680" cy="23040"/>
              </a:xfrm>
              <a:custGeom>
                <a:avLst/>
                <a:gdLst/>
                <a:ahLst/>
                <a:cxnLst/>
                <a:rect l="l" t="t" r="r" b="b"/>
                <a:pathLst>
                  <a:path w="417" h="306">
                    <a:moveTo>
                      <a:pt x="111" y="1"/>
                    </a:moveTo>
                    <a:cubicBezTo>
                      <a:pt x="44" y="1"/>
                      <a:pt x="0" y="105"/>
                      <a:pt x="67" y="150"/>
                    </a:cubicBezTo>
                    <a:cubicBezTo>
                      <a:pt x="155" y="211"/>
                      <a:pt x="208" y="237"/>
                      <a:pt x="262" y="291"/>
                    </a:cubicBezTo>
                    <a:cubicBezTo>
                      <a:pt x="277" y="301"/>
                      <a:pt x="292" y="306"/>
                      <a:pt x="305" y="306"/>
                    </a:cubicBezTo>
                    <a:cubicBezTo>
                      <a:pt x="372" y="306"/>
                      <a:pt x="416" y="200"/>
                      <a:pt x="349" y="150"/>
                    </a:cubicBezTo>
                    <a:cubicBezTo>
                      <a:pt x="289" y="96"/>
                      <a:pt x="235" y="69"/>
                      <a:pt x="155" y="16"/>
                    </a:cubicBezTo>
                    <a:cubicBezTo>
                      <a:pt x="140" y="5"/>
                      <a:pt x="125" y="1"/>
                      <a:pt x="1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7" name="Google Shape;3418;p59"/>
              <p:cNvSpPr/>
              <p:nvPr/>
            </p:nvSpPr>
            <p:spPr>
              <a:xfrm>
                <a:off x="6028200" y="1073520"/>
                <a:ext cx="36360" cy="35280"/>
              </a:xfrm>
              <a:custGeom>
                <a:avLst/>
                <a:gdLst/>
                <a:ahLst/>
                <a:cxnLst/>
                <a:rect l="l" t="t" r="r" b="b"/>
                <a:pathLst>
                  <a:path w="478" h="462">
                    <a:moveTo>
                      <a:pt x="61" y="1"/>
                    </a:moveTo>
                    <a:cubicBezTo>
                      <a:pt x="0" y="27"/>
                      <a:pt x="0" y="81"/>
                      <a:pt x="0" y="108"/>
                    </a:cubicBezTo>
                    <a:cubicBezTo>
                      <a:pt x="87" y="276"/>
                      <a:pt x="195" y="390"/>
                      <a:pt x="336" y="444"/>
                    </a:cubicBezTo>
                    <a:cubicBezTo>
                      <a:pt x="361" y="455"/>
                      <a:pt x="385" y="462"/>
                      <a:pt x="406" y="462"/>
                    </a:cubicBezTo>
                    <a:cubicBezTo>
                      <a:pt x="436" y="462"/>
                      <a:pt x="461" y="449"/>
                      <a:pt x="477" y="417"/>
                    </a:cubicBezTo>
                    <a:cubicBezTo>
                      <a:pt x="477" y="390"/>
                      <a:pt x="477" y="337"/>
                      <a:pt x="450" y="303"/>
                    </a:cubicBezTo>
                    <a:cubicBezTo>
                      <a:pt x="309" y="249"/>
                      <a:pt x="229" y="169"/>
                      <a:pt x="168" y="27"/>
                    </a:cubicBezTo>
                    <a:cubicBezTo>
                      <a:pt x="141" y="1"/>
                      <a:pt x="87" y="1"/>
                      <a:pt x="6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8" name="Google Shape;3419;p59"/>
              <p:cNvSpPr/>
              <p:nvPr/>
            </p:nvSpPr>
            <p:spPr>
              <a:xfrm>
                <a:off x="6072120" y="1120320"/>
                <a:ext cx="28440" cy="18360"/>
              </a:xfrm>
              <a:custGeom>
                <a:avLst/>
                <a:gdLst/>
                <a:ahLst/>
                <a:cxnLst/>
                <a:rect l="l" t="t" r="r" b="b"/>
                <a:pathLst>
                  <a:path w="372" h="244">
                    <a:moveTo>
                      <a:pt x="139" y="1"/>
                    </a:moveTo>
                    <a:cubicBezTo>
                      <a:pt x="62" y="1"/>
                      <a:pt x="0" y="123"/>
                      <a:pt x="74" y="172"/>
                    </a:cubicBezTo>
                    <a:cubicBezTo>
                      <a:pt x="128" y="172"/>
                      <a:pt x="162" y="199"/>
                      <a:pt x="215" y="233"/>
                    </a:cubicBezTo>
                    <a:cubicBezTo>
                      <a:pt x="226" y="240"/>
                      <a:pt x="237" y="243"/>
                      <a:pt x="248" y="243"/>
                    </a:cubicBezTo>
                    <a:cubicBezTo>
                      <a:pt x="317" y="243"/>
                      <a:pt x="371" y="115"/>
                      <a:pt x="296" y="92"/>
                    </a:cubicBezTo>
                    <a:cubicBezTo>
                      <a:pt x="242" y="65"/>
                      <a:pt x="215" y="31"/>
                      <a:pt x="162" y="4"/>
                    </a:cubicBezTo>
                    <a:cubicBezTo>
                      <a:pt x="154" y="2"/>
                      <a:pt x="147" y="1"/>
                      <a:pt x="1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29" name="Google Shape;3420;p59"/>
              <p:cNvSpPr/>
              <p:nvPr/>
            </p:nvSpPr>
            <p:spPr>
              <a:xfrm>
                <a:off x="6073560" y="1120680"/>
                <a:ext cx="16920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69">
                    <a:moveTo>
                      <a:pt x="108" y="0"/>
                    </a:moveTo>
                    <a:cubicBezTo>
                      <a:pt x="0" y="0"/>
                      <a:pt x="0" y="168"/>
                      <a:pt x="108" y="168"/>
                    </a:cubicBezTo>
                    <a:cubicBezTo>
                      <a:pt x="222" y="168"/>
                      <a:pt x="222" y="0"/>
                      <a:pt x="1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30" name="Google Shape;3421;p59"/>
              <p:cNvSpPr/>
              <p:nvPr/>
            </p:nvSpPr>
            <p:spPr>
              <a:xfrm>
                <a:off x="6085800" y="1134360"/>
                <a:ext cx="42480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425">
                    <a:moveTo>
                      <a:pt x="133" y="0"/>
                    </a:moveTo>
                    <a:cubicBezTo>
                      <a:pt x="61" y="0"/>
                      <a:pt x="0" y="89"/>
                      <a:pt x="66" y="155"/>
                    </a:cubicBezTo>
                    <a:cubicBezTo>
                      <a:pt x="180" y="243"/>
                      <a:pt x="261" y="323"/>
                      <a:pt x="375" y="411"/>
                    </a:cubicBezTo>
                    <a:cubicBezTo>
                      <a:pt x="390" y="420"/>
                      <a:pt x="405" y="424"/>
                      <a:pt x="421" y="424"/>
                    </a:cubicBezTo>
                    <a:cubicBezTo>
                      <a:pt x="491" y="424"/>
                      <a:pt x="556" y="336"/>
                      <a:pt x="490" y="269"/>
                    </a:cubicBezTo>
                    <a:cubicBezTo>
                      <a:pt x="402" y="182"/>
                      <a:pt x="288" y="101"/>
                      <a:pt x="180" y="14"/>
                    </a:cubicBezTo>
                    <a:cubicBezTo>
                      <a:pt x="165" y="4"/>
                      <a:pt x="148" y="0"/>
                      <a:pt x="13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sp>
        <p:nvSpPr>
          <p:cNvPr id="2231" name="Google Shape;3280;p59"/>
          <p:cNvSpPr/>
          <p:nvPr/>
        </p:nvSpPr>
        <p:spPr>
          <a:xfrm>
            <a:off x="1377000" y="2791800"/>
            <a:ext cx="3164760" cy="111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marL="25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600" b="0" strike="noStrike" spc="-1">
                <a:solidFill>
                  <a:srgbClr val="9E206D"/>
                </a:solidFill>
                <a:latin typeface="Cabin"/>
                <a:ea typeface="Cabin"/>
              </a:rPr>
              <a:t>Ne beklerdim?</a:t>
            </a:r>
            <a:endParaRPr lang="en-US" sz="1600" b="0" strike="noStrike" spc="-1">
              <a:latin typeface="Arial"/>
            </a:endParaRPr>
          </a:p>
          <a:p>
            <a:pPr marL="25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600" b="0" strike="noStrike" spc="-1">
                <a:solidFill>
                  <a:srgbClr val="9E206D"/>
                </a:solidFill>
                <a:latin typeface="Cabin"/>
                <a:ea typeface="Cabin"/>
              </a:rPr>
              <a:t>Ne düşünürdüm?</a:t>
            </a:r>
            <a:endParaRPr lang="en-US" sz="1600" b="0" strike="noStrike" spc="-1">
              <a:latin typeface="Arial"/>
            </a:endParaRPr>
          </a:p>
          <a:p>
            <a:pPr marL="25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600" b="0" strike="noStrike" spc="-1">
                <a:solidFill>
                  <a:srgbClr val="9E206D"/>
                </a:solidFill>
                <a:latin typeface="Cabin"/>
                <a:ea typeface="Cabin"/>
              </a:rPr>
              <a:t>Ne hissederdim?</a:t>
            </a:r>
            <a:endParaRPr lang="en-US" sz="1600" b="0" strike="noStrike" spc="-1">
              <a:latin typeface="Arial"/>
            </a:endParaRPr>
          </a:p>
          <a:p>
            <a:pPr marL="25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600" b="0" strike="noStrike" spc="-1">
                <a:solidFill>
                  <a:srgbClr val="9E206D"/>
                </a:solidFill>
                <a:latin typeface="Cabin"/>
                <a:ea typeface="Cabin"/>
              </a:rPr>
              <a:t>Ne yapardım?</a:t>
            </a:r>
            <a:endParaRPr lang="en-US" sz="1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" name="PlaceHolder 1"/>
          <p:cNvSpPr>
            <a:spLocks noGrp="1"/>
          </p:cNvSpPr>
          <p:nvPr>
            <p:ph type="title"/>
          </p:nvPr>
        </p:nvSpPr>
        <p:spPr>
          <a:xfrm>
            <a:off x="5189760" y="1320120"/>
            <a:ext cx="3330360" cy="521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ETKİN DİNLEME</a:t>
            </a:r>
            <a:endParaRPr lang="en-US" sz="3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3" name="PlaceHolder 2"/>
          <p:cNvSpPr>
            <a:spLocks noGrp="1"/>
          </p:cNvSpPr>
          <p:nvPr>
            <p:ph type="subTitle"/>
          </p:nvPr>
        </p:nvSpPr>
        <p:spPr>
          <a:xfrm>
            <a:off x="4961160" y="2291040"/>
            <a:ext cx="3790440" cy="6321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İletişim halinde olunan bireyin mesajlarına karşı duyarlı, bilinçli ve farkında olarak dinlemektir.</a:t>
            </a:r>
            <a:endParaRPr lang="en-US" sz="1400" b="0" strike="noStrike" spc="-1">
              <a:latin typeface="Arial"/>
            </a:endParaRPr>
          </a:p>
        </p:txBody>
      </p:sp>
      <p:grpSp>
        <p:nvGrpSpPr>
          <p:cNvPr id="2234" name="Google Shape;3431;p60"/>
          <p:cNvGrpSpPr/>
          <p:nvPr/>
        </p:nvGrpSpPr>
        <p:grpSpPr>
          <a:xfrm>
            <a:off x="1503720" y="1308240"/>
            <a:ext cx="908640" cy="698400"/>
            <a:chOff x="1503720" y="1308240"/>
            <a:chExt cx="908640" cy="698400"/>
          </a:xfrm>
        </p:grpSpPr>
        <p:sp>
          <p:nvSpPr>
            <p:cNvPr id="2235" name="Google Shape;3432;p60"/>
            <p:cNvSpPr/>
            <p:nvPr/>
          </p:nvSpPr>
          <p:spPr>
            <a:xfrm>
              <a:off x="1612080" y="1369800"/>
              <a:ext cx="235800" cy="300960"/>
            </a:xfrm>
            <a:custGeom>
              <a:avLst/>
              <a:gdLst/>
              <a:ahLst/>
              <a:cxnLst/>
              <a:rect l="l" t="t" r="r" b="b"/>
              <a:pathLst>
                <a:path w="2898" h="3702">
                  <a:moveTo>
                    <a:pt x="2222" y="1"/>
                  </a:moveTo>
                  <a:cubicBezTo>
                    <a:pt x="2148" y="1"/>
                    <a:pt x="2072" y="18"/>
                    <a:pt x="1997" y="56"/>
                  </a:cubicBezTo>
                  <a:cubicBezTo>
                    <a:pt x="1917" y="82"/>
                    <a:pt x="1943" y="224"/>
                    <a:pt x="2031" y="224"/>
                  </a:cubicBezTo>
                  <a:cubicBezTo>
                    <a:pt x="2058" y="221"/>
                    <a:pt x="2084" y="219"/>
                    <a:pt x="2109" y="219"/>
                  </a:cubicBezTo>
                  <a:cubicBezTo>
                    <a:pt x="2766" y="219"/>
                    <a:pt x="2531" y="1216"/>
                    <a:pt x="2421" y="1514"/>
                  </a:cubicBezTo>
                  <a:cubicBezTo>
                    <a:pt x="2333" y="1823"/>
                    <a:pt x="2138" y="2132"/>
                    <a:pt x="1970" y="2408"/>
                  </a:cubicBezTo>
                  <a:cubicBezTo>
                    <a:pt x="1722" y="2804"/>
                    <a:pt x="1359" y="3140"/>
                    <a:pt x="962" y="3389"/>
                  </a:cubicBezTo>
                  <a:cubicBezTo>
                    <a:pt x="831" y="3462"/>
                    <a:pt x="725" y="3495"/>
                    <a:pt x="639" y="3495"/>
                  </a:cubicBezTo>
                  <a:cubicBezTo>
                    <a:pt x="104" y="3495"/>
                    <a:pt x="369" y="2242"/>
                    <a:pt x="485" y="1877"/>
                  </a:cubicBezTo>
                  <a:cubicBezTo>
                    <a:pt x="740" y="1232"/>
                    <a:pt x="1191" y="586"/>
                    <a:pt x="1722" y="116"/>
                  </a:cubicBezTo>
                  <a:cubicBezTo>
                    <a:pt x="1763" y="90"/>
                    <a:pt x="1741" y="38"/>
                    <a:pt x="1702" y="38"/>
                  </a:cubicBezTo>
                  <a:cubicBezTo>
                    <a:pt x="1690" y="38"/>
                    <a:pt x="1676" y="43"/>
                    <a:pt x="1661" y="56"/>
                  </a:cubicBezTo>
                  <a:cubicBezTo>
                    <a:pt x="855" y="586"/>
                    <a:pt x="290" y="1595"/>
                    <a:pt x="95" y="2549"/>
                  </a:cubicBezTo>
                  <a:cubicBezTo>
                    <a:pt x="0" y="3040"/>
                    <a:pt x="160" y="3701"/>
                    <a:pt x="647" y="3701"/>
                  </a:cubicBezTo>
                  <a:cubicBezTo>
                    <a:pt x="747" y="3701"/>
                    <a:pt x="861" y="3674"/>
                    <a:pt x="989" y="3611"/>
                  </a:cubicBezTo>
                  <a:cubicBezTo>
                    <a:pt x="1749" y="3248"/>
                    <a:pt x="2279" y="2522"/>
                    <a:pt x="2589" y="1736"/>
                  </a:cubicBezTo>
                  <a:cubicBezTo>
                    <a:pt x="2783" y="1319"/>
                    <a:pt x="2898" y="815"/>
                    <a:pt x="2703" y="365"/>
                  </a:cubicBezTo>
                  <a:cubicBezTo>
                    <a:pt x="2619" y="137"/>
                    <a:pt x="2429" y="1"/>
                    <a:pt x="222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6" name="Google Shape;3433;p60"/>
            <p:cNvSpPr/>
            <p:nvPr/>
          </p:nvSpPr>
          <p:spPr>
            <a:xfrm>
              <a:off x="1698480" y="1473840"/>
              <a:ext cx="105840" cy="114120"/>
            </a:xfrm>
            <a:custGeom>
              <a:avLst/>
              <a:gdLst/>
              <a:ahLst/>
              <a:cxnLst/>
              <a:rect l="l" t="t" r="r" b="b"/>
              <a:pathLst>
                <a:path w="1304" h="1404">
                  <a:moveTo>
                    <a:pt x="969" y="0"/>
                  </a:moveTo>
                  <a:cubicBezTo>
                    <a:pt x="406" y="0"/>
                    <a:pt x="0" y="979"/>
                    <a:pt x="430" y="1386"/>
                  </a:cubicBezTo>
                  <a:cubicBezTo>
                    <a:pt x="444" y="1398"/>
                    <a:pt x="461" y="1404"/>
                    <a:pt x="477" y="1404"/>
                  </a:cubicBezTo>
                  <a:cubicBezTo>
                    <a:pt x="532" y="1404"/>
                    <a:pt x="586" y="1345"/>
                    <a:pt x="544" y="1299"/>
                  </a:cubicBezTo>
                  <a:cubicBezTo>
                    <a:pt x="295" y="907"/>
                    <a:pt x="528" y="139"/>
                    <a:pt x="1010" y="139"/>
                  </a:cubicBezTo>
                  <a:cubicBezTo>
                    <a:pt x="1075" y="139"/>
                    <a:pt x="1144" y="153"/>
                    <a:pt x="1216" y="183"/>
                  </a:cubicBezTo>
                  <a:cubicBezTo>
                    <a:pt x="1270" y="183"/>
                    <a:pt x="1304" y="123"/>
                    <a:pt x="1270" y="96"/>
                  </a:cubicBezTo>
                  <a:cubicBezTo>
                    <a:pt x="1167" y="29"/>
                    <a:pt x="1066" y="0"/>
                    <a:pt x="969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7" name="Google Shape;3434;p60"/>
            <p:cNvSpPr/>
            <p:nvPr/>
          </p:nvSpPr>
          <p:spPr>
            <a:xfrm>
              <a:off x="1638720" y="1386720"/>
              <a:ext cx="272520" cy="320040"/>
            </a:xfrm>
            <a:custGeom>
              <a:avLst/>
              <a:gdLst/>
              <a:ahLst/>
              <a:cxnLst/>
              <a:rect l="l" t="t" r="r" b="b"/>
              <a:pathLst>
                <a:path w="3351" h="3935">
                  <a:moveTo>
                    <a:pt x="2524" y="1"/>
                  </a:moveTo>
                  <a:cubicBezTo>
                    <a:pt x="2459" y="1"/>
                    <a:pt x="2417" y="85"/>
                    <a:pt x="2483" y="129"/>
                  </a:cubicBezTo>
                  <a:cubicBezTo>
                    <a:pt x="2598" y="209"/>
                    <a:pt x="2712" y="297"/>
                    <a:pt x="2819" y="351"/>
                  </a:cubicBezTo>
                  <a:cubicBezTo>
                    <a:pt x="3182" y="579"/>
                    <a:pt x="3155" y="969"/>
                    <a:pt x="3102" y="1332"/>
                  </a:cubicBezTo>
                  <a:cubicBezTo>
                    <a:pt x="3014" y="1809"/>
                    <a:pt x="2819" y="2259"/>
                    <a:pt x="2598" y="2649"/>
                  </a:cubicBezTo>
                  <a:cubicBezTo>
                    <a:pt x="2271" y="3260"/>
                    <a:pt x="1643" y="3756"/>
                    <a:pt x="992" y="3756"/>
                  </a:cubicBezTo>
                  <a:cubicBezTo>
                    <a:pt x="692" y="3756"/>
                    <a:pt x="387" y="3650"/>
                    <a:pt x="104" y="3402"/>
                  </a:cubicBezTo>
                  <a:cubicBezTo>
                    <a:pt x="100" y="3397"/>
                    <a:pt x="93" y="3395"/>
                    <a:pt x="86" y="3395"/>
                  </a:cubicBezTo>
                  <a:cubicBezTo>
                    <a:pt x="52" y="3395"/>
                    <a:pt x="0" y="3444"/>
                    <a:pt x="51" y="3489"/>
                  </a:cubicBezTo>
                  <a:cubicBezTo>
                    <a:pt x="349" y="3800"/>
                    <a:pt x="705" y="3934"/>
                    <a:pt x="1064" y="3934"/>
                  </a:cubicBezTo>
                  <a:cubicBezTo>
                    <a:pt x="1644" y="3934"/>
                    <a:pt x="2232" y="3584"/>
                    <a:pt x="2598" y="3066"/>
                  </a:cubicBezTo>
                  <a:cubicBezTo>
                    <a:pt x="2960" y="2535"/>
                    <a:pt x="3296" y="1809"/>
                    <a:pt x="3323" y="1164"/>
                  </a:cubicBezTo>
                  <a:cubicBezTo>
                    <a:pt x="3350" y="545"/>
                    <a:pt x="3128" y="270"/>
                    <a:pt x="2571" y="15"/>
                  </a:cubicBezTo>
                  <a:cubicBezTo>
                    <a:pt x="2555" y="5"/>
                    <a:pt x="2539" y="1"/>
                    <a:pt x="252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8" name="Google Shape;3435;p60"/>
            <p:cNvSpPr/>
            <p:nvPr/>
          </p:nvSpPr>
          <p:spPr>
            <a:xfrm>
              <a:off x="1733760" y="1444680"/>
              <a:ext cx="339480" cy="303480"/>
            </a:xfrm>
            <a:custGeom>
              <a:avLst/>
              <a:gdLst/>
              <a:ahLst/>
              <a:cxnLst/>
              <a:rect l="l" t="t" r="r" b="b"/>
              <a:pathLst>
                <a:path w="4174" h="3730">
                  <a:moveTo>
                    <a:pt x="2168" y="0"/>
                  </a:moveTo>
                  <a:cubicBezTo>
                    <a:pt x="2120" y="0"/>
                    <a:pt x="2082" y="95"/>
                    <a:pt x="2130" y="119"/>
                  </a:cubicBezTo>
                  <a:cubicBezTo>
                    <a:pt x="2581" y="428"/>
                    <a:pt x="2917" y="818"/>
                    <a:pt x="3280" y="1181"/>
                  </a:cubicBezTo>
                  <a:cubicBezTo>
                    <a:pt x="3589" y="1463"/>
                    <a:pt x="3837" y="1772"/>
                    <a:pt x="3898" y="2189"/>
                  </a:cubicBezTo>
                  <a:cubicBezTo>
                    <a:pt x="3925" y="2525"/>
                    <a:pt x="3643" y="2921"/>
                    <a:pt x="3448" y="3170"/>
                  </a:cubicBezTo>
                  <a:cubicBezTo>
                    <a:pt x="3244" y="3409"/>
                    <a:pt x="2962" y="3485"/>
                    <a:pt x="2659" y="3485"/>
                  </a:cubicBezTo>
                  <a:cubicBezTo>
                    <a:pt x="2291" y="3485"/>
                    <a:pt x="1893" y="3374"/>
                    <a:pt x="1573" y="3311"/>
                  </a:cubicBezTo>
                  <a:cubicBezTo>
                    <a:pt x="1181" y="3245"/>
                    <a:pt x="753" y="3156"/>
                    <a:pt x="334" y="3156"/>
                  </a:cubicBezTo>
                  <a:cubicBezTo>
                    <a:pt x="242" y="3156"/>
                    <a:pt x="151" y="3160"/>
                    <a:pt x="61" y="3170"/>
                  </a:cubicBezTo>
                  <a:cubicBezTo>
                    <a:pt x="0" y="3170"/>
                    <a:pt x="0" y="3257"/>
                    <a:pt x="61" y="3257"/>
                  </a:cubicBezTo>
                  <a:cubicBezTo>
                    <a:pt x="928" y="3284"/>
                    <a:pt x="1768" y="3533"/>
                    <a:pt x="2608" y="3701"/>
                  </a:cubicBezTo>
                  <a:cubicBezTo>
                    <a:pt x="2695" y="3721"/>
                    <a:pt x="2777" y="3730"/>
                    <a:pt x="2855" y="3730"/>
                  </a:cubicBezTo>
                  <a:cubicBezTo>
                    <a:pt x="3333" y="3730"/>
                    <a:pt x="3655" y="3381"/>
                    <a:pt x="3898" y="2948"/>
                  </a:cubicBezTo>
                  <a:cubicBezTo>
                    <a:pt x="4173" y="2417"/>
                    <a:pt x="4147" y="1853"/>
                    <a:pt x="3757" y="1409"/>
                  </a:cubicBezTo>
                  <a:cubicBezTo>
                    <a:pt x="3360" y="905"/>
                    <a:pt x="2803" y="260"/>
                    <a:pt x="2184" y="4"/>
                  </a:cubicBezTo>
                  <a:cubicBezTo>
                    <a:pt x="2179" y="2"/>
                    <a:pt x="2173" y="0"/>
                    <a:pt x="216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9" name="Google Shape;3436;p60"/>
            <p:cNvSpPr/>
            <p:nvPr/>
          </p:nvSpPr>
          <p:spPr>
            <a:xfrm>
              <a:off x="1503720" y="1588680"/>
              <a:ext cx="58680" cy="22680"/>
            </a:xfrm>
            <a:custGeom>
              <a:avLst/>
              <a:gdLst/>
              <a:ahLst/>
              <a:cxnLst/>
              <a:rect l="l" t="t" r="r" b="b"/>
              <a:pathLst>
                <a:path w="727" h="284">
                  <a:moveTo>
                    <a:pt x="169" y="1"/>
                  </a:moveTo>
                  <a:cubicBezTo>
                    <a:pt x="81" y="1"/>
                    <a:pt x="1" y="115"/>
                    <a:pt x="81" y="169"/>
                  </a:cubicBezTo>
                  <a:cubicBezTo>
                    <a:pt x="169" y="250"/>
                    <a:pt x="249" y="283"/>
                    <a:pt x="363" y="283"/>
                  </a:cubicBezTo>
                  <a:cubicBezTo>
                    <a:pt x="471" y="283"/>
                    <a:pt x="585" y="283"/>
                    <a:pt x="673" y="223"/>
                  </a:cubicBezTo>
                  <a:cubicBezTo>
                    <a:pt x="726" y="169"/>
                    <a:pt x="726" y="82"/>
                    <a:pt x="639" y="55"/>
                  </a:cubicBezTo>
                  <a:cubicBezTo>
                    <a:pt x="612" y="41"/>
                    <a:pt x="579" y="41"/>
                    <a:pt x="544" y="41"/>
                  </a:cubicBezTo>
                  <a:cubicBezTo>
                    <a:pt x="510" y="41"/>
                    <a:pt x="474" y="41"/>
                    <a:pt x="444" y="28"/>
                  </a:cubicBezTo>
                  <a:cubicBezTo>
                    <a:pt x="337" y="28"/>
                    <a:pt x="249" y="28"/>
                    <a:pt x="169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0" name="Google Shape;3437;p60"/>
            <p:cNvSpPr/>
            <p:nvPr/>
          </p:nvSpPr>
          <p:spPr>
            <a:xfrm>
              <a:off x="1531440" y="1472040"/>
              <a:ext cx="62640" cy="30240"/>
            </a:xfrm>
            <a:custGeom>
              <a:avLst/>
              <a:gdLst/>
              <a:ahLst/>
              <a:cxnLst/>
              <a:rect l="l" t="t" r="r" b="b"/>
              <a:pathLst>
                <a:path w="774" h="376">
                  <a:moveTo>
                    <a:pt x="129" y="1"/>
                  </a:moveTo>
                  <a:cubicBezTo>
                    <a:pt x="56" y="1"/>
                    <a:pt x="0" y="76"/>
                    <a:pt x="47" y="147"/>
                  </a:cubicBezTo>
                  <a:cubicBezTo>
                    <a:pt x="128" y="375"/>
                    <a:pt x="464" y="342"/>
                    <a:pt x="693" y="375"/>
                  </a:cubicBezTo>
                  <a:cubicBezTo>
                    <a:pt x="773" y="375"/>
                    <a:pt x="773" y="234"/>
                    <a:pt x="719" y="234"/>
                  </a:cubicBezTo>
                  <a:cubicBezTo>
                    <a:pt x="605" y="207"/>
                    <a:pt x="525" y="173"/>
                    <a:pt x="437" y="147"/>
                  </a:cubicBezTo>
                  <a:cubicBezTo>
                    <a:pt x="330" y="120"/>
                    <a:pt x="242" y="66"/>
                    <a:pt x="162" y="5"/>
                  </a:cubicBezTo>
                  <a:cubicBezTo>
                    <a:pt x="151" y="2"/>
                    <a:pt x="140" y="1"/>
                    <a:pt x="129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1" name="Google Shape;3438;p60"/>
            <p:cNvSpPr/>
            <p:nvPr/>
          </p:nvSpPr>
          <p:spPr>
            <a:xfrm>
              <a:off x="1590120" y="1378800"/>
              <a:ext cx="49320" cy="43560"/>
            </a:xfrm>
            <a:custGeom>
              <a:avLst/>
              <a:gdLst/>
              <a:ahLst/>
              <a:cxnLst/>
              <a:rect l="l" t="t" r="r" b="b"/>
              <a:pathLst>
                <a:path w="610" h="541">
                  <a:moveTo>
                    <a:pt x="70" y="1"/>
                  </a:moveTo>
                  <a:cubicBezTo>
                    <a:pt x="32" y="1"/>
                    <a:pt x="0" y="26"/>
                    <a:pt x="0" y="60"/>
                  </a:cubicBezTo>
                  <a:cubicBezTo>
                    <a:pt x="27" y="201"/>
                    <a:pt x="81" y="255"/>
                    <a:pt x="168" y="342"/>
                  </a:cubicBezTo>
                  <a:cubicBezTo>
                    <a:pt x="249" y="423"/>
                    <a:pt x="363" y="476"/>
                    <a:pt x="451" y="537"/>
                  </a:cubicBezTo>
                  <a:cubicBezTo>
                    <a:pt x="459" y="540"/>
                    <a:pt x="467" y="541"/>
                    <a:pt x="476" y="541"/>
                  </a:cubicBezTo>
                  <a:cubicBezTo>
                    <a:pt x="547" y="541"/>
                    <a:pt x="610" y="444"/>
                    <a:pt x="531" y="396"/>
                  </a:cubicBezTo>
                  <a:cubicBezTo>
                    <a:pt x="451" y="342"/>
                    <a:pt x="390" y="282"/>
                    <a:pt x="336" y="228"/>
                  </a:cubicBezTo>
                  <a:cubicBezTo>
                    <a:pt x="249" y="174"/>
                    <a:pt x="195" y="87"/>
                    <a:pt x="142" y="33"/>
                  </a:cubicBezTo>
                  <a:cubicBezTo>
                    <a:pt x="119" y="10"/>
                    <a:pt x="93" y="1"/>
                    <a:pt x="70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2" name="Google Shape;3439;p60"/>
            <p:cNvSpPr/>
            <p:nvPr/>
          </p:nvSpPr>
          <p:spPr>
            <a:xfrm>
              <a:off x="1678680" y="1308240"/>
              <a:ext cx="54000" cy="43200"/>
            </a:xfrm>
            <a:custGeom>
              <a:avLst/>
              <a:gdLst/>
              <a:ahLst/>
              <a:cxnLst/>
              <a:rect l="l" t="t" r="r" b="b"/>
              <a:pathLst>
                <a:path w="666" h="536">
                  <a:moveTo>
                    <a:pt x="168" y="0"/>
                  </a:moveTo>
                  <a:cubicBezTo>
                    <a:pt x="87" y="0"/>
                    <a:pt x="0" y="115"/>
                    <a:pt x="114" y="168"/>
                  </a:cubicBezTo>
                  <a:cubicBezTo>
                    <a:pt x="202" y="202"/>
                    <a:pt x="255" y="256"/>
                    <a:pt x="309" y="310"/>
                  </a:cubicBezTo>
                  <a:cubicBezTo>
                    <a:pt x="397" y="370"/>
                    <a:pt x="450" y="451"/>
                    <a:pt x="504" y="504"/>
                  </a:cubicBezTo>
                  <a:cubicBezTo>
                    <a:pt x="520" y="527"/>
                    <a:pt x="538" y="536"/>
                    <a:pt x="556" y="536"/>
                  </a:cubicBezTo>
                  <a:cubicBezTo>
                    <a:pt x="611" y="536"/>
                    <a:pt x="665" y="457"/>
                    <a:pt x="645" y="397"/>
                  </a:cubicBezTo>
                  <a:cubicBezTo>
                    <a:pt x="591" y="310"/>
                    <a:pt x="538" y="229"/>
                    <a:pt x="450" y="142"/>
                  </a:cubicBezTo>
                  <a:cubicBezTo>
                    <a:pt x="397" y="61"/>
                    <a:pt x="282" y="34"/>
                    <a:pt x="16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3" name="Google Shape;3440;p60"/>
            <p:cNvSpPr/>
            <p:nvPr/>
          </p:nvSpPr>
          <p:spPr>
            <a:xfrm>
              <a:off x="1850040" y="1728360"/>
              <a:ext cx="161640" cy="149040"/>
            </a:xfrm>
            <a:custGeom>
              <a:avLst/>
              <a:gdLst/>
              <a:ahLst/>
              <a:cxnLst/>
              <a:rect l="l" t="t" r="r" b="b"/>
              <a:pathLst>
                <a:path w="1990" h="1836">
                  <a:moveTo>
                    <a:pt x="1898" y="0"/>
                  </a:moveTo>
                  <a:cubicBezTo>
                    <a:pt x="1881" y="0"/>
                    <a:pt x="1864" y="7"/>
                    <a:pt x="1849" y="22"/>
                  </a:cubicBezTo>
                  <a:cubicBezTo>
                    <a:pt x="1708" y="109"/>
                    <a:pt x="1654" y="304"/>
                    <a:pt x="1566" y="418"/>
                  </a:cubicBezTo>
                  <a:cubicBezTo>
                    <a:pt x="1459" y="640"/>
                    <a:pt x="1345" y="835"/>
                    <a:pt x="1204" y="1030"/>
                  </a:cubicBezTo>
                  <a:cubicBezTo>
                    <a:pt x="1089" y="1225"/>
                    <a:pt x="955" y="1426"/>
                    <a:pt x="753" y="1507"/>
                  </a:cubicBezTo>
                  <a:cubicBezTo>
                    <a:pt x="696" y="1554"/>
                    <a:pt x="604" y="1583"/>
                    <a:pt x="519" y="1583"/>
                  </a:cubicBezTo>
                  <a:cubicBezTo>
                    <a:pt x="444" y="1583"/>
                    <a:pt x="374" y="1560"/>
                    <a:pt x="337" y="1507"/>
                  </a:cubicBezTo>
                  <a:cubicBezTo>
                    <a:pt x="195" y="1285"/>
                    <a:pt x="363" y="889"/>
                    <a:pt x="417" y="667"/>
                  </a:cubicBezTo>
                  <a:cubicBezTo>
                    <a:pt x="451" y="553"/>
                    <a:pt x="558" y="217"/>
                    <a:pt x="451" y="109"/>
                  </a:cubicBezTo>
                  <a:cubicBezTo>
                    <a:pt x="417" y="109"/>
                    <a:pt x="390" y="109"/>
                    <a:pt x="363" y="136"/>
                  </a:cubicBezTo>
                  <a:cubicBezTo>
                    <a:pt x="310" y="217"/>
                    <a:pt x="310" y="358"/>
                    <a:pt x="283" y="445"/>
                  </a:cubicBezTo>
                  <a:cubicBezTo>
                    <a:pt x="249" y="613"/>
                    <a:pt x="195" y="781"/>
                    <a:pt x="142" y="949"/>
                  </a:cubicBezTo>
                  <a:cubicBezTo>
                    <a:pt x="81" y="1225"/>
                    <a:pt x="1" y="1561"/>
                    <a:pt x="249" y="1762"/>
                  </a:cubicBezTo>
                  <a:cubicBezTo>
                    <a:pt x="321" y="1814"/>
                    <a:pt x="401" y="1835"/>
                    <a:pt x="485" y="1835"/>
                  </a:cubicBezTo>
                  <a:cubicBezTo>
                    <a:pt x="764" y="1835"/>
                    <a:pt x="1081" y="1597"/>
                    <a:pt x="1230" y="1426"/>
                  </a:cubicBezTo>
                  <a:cubicBezTo>
                    <a:pt x="1398" y="1225"/>
                    <a:pt x="1540" y="976"/>
                    <a:pt x="1681" y="754"/>
                  </a:cubicBezTo>
                  <a:cubicBezTo>
                    <a:pt x="1795" y="586"/>
                    <a:pt x="1990" y="304"/>
                    <a:pt x="1990" y="109"/>
                  </a:cubicBezTo>
                  <a:cubicBezTo>
                    <a:pt x="1990" y="46"/>
                    <a:pt x="1944" y="0"/>
                    <a:pt x="189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4" name="Google Shape;3441;p60"/>
            <p:cNvSpPr/>
            <p:nvPr/>
          </p:nvSpPr>
          <p:spPr>
            <a:xfrm>
              <a:off x="1815840" y="1721160"/>
              <a:ext cx="73080" cy="55080"/>
            </a:xfrm>
            <a:custGeom>
              <a:avLst/>
              <a:gdLst/>
              <a:ahLst/>
              <a:cxnLst/>
              <a:rect l="l" t="t" r="r" b="b"/>
              <a:pathLst>
                <a:path w="901" h="681">
                  <a:moveTo>
                    <a:pt x="185" y="0"/>
                  </a:moveTo>
                  <a:cubicBezTo>
                    <a:pt x="168" y="0"/>
                    <a:pt x="151" y="10"/>
                    <a:pt x="141" y="31"/>
                  </a:cubicBezTo>
                  <a:cubicBezTo>
                    <a:pt x="0" y="199"/>
                    <a:pt x="0" y="421"/>
                    <a:pt x="202" y="535"/>
                  </a:cubicBezTo>
                  <a:cubicBezTo>
                    <a:pt x="282" y="589"/>
                    <a:pt x="397" y="589"/>
                    <a:pt x="477" y="616"/>
                  </a:cubicBezTo>
                  <a:cubicBezTo>
                    <a:pt x="592" y="643"/>
                    <a:pt x="706" y="676"/>
                    <a:pt x="813" y="676"/>
                  </a:cubicBezTo>
                  <a:cubicBezTo>
                    <a:pt x="822" y="679"/>
                    <a:pt x="830" y="680"/>
                    <a:pt x="838" y="680"/>
                  </a:cubicBezTo>
                  <a:cubicBezTo>
                    <a:pt x="900" y="680"/>
                    <a:pt x="898" y="583"/>
                    <a:pt x="874" y="535"/>
                  </a:cubicBezTo>
                  <a:cubicBezTo>
                    <a:pt x="760" y="421"/>
                    <a:pt x="565" y="421"/>
                    <a:pt x="397" y="394"/>
                  </a:cubicBezTo>
                  <a:cubicBezTo>
                    <a:pt x="336" y="367"/>
                    <a:pt x="256" y="367"/>
                    <a:pt x="229" y="340"/>
                  </a:cubicBezTo>
                  <a:cubicBezTo>
                    <a:pt x="168" y="280"/>
                    <a:pt x="229" y="139"/>
                    <a:pt x="229" y="85"/>
                  </a:cubicBezTo>
                  <a:cubicBezTo>
                    <a:pt x="246" y="33"/>
                    <a:pt x="216" y="0"/>
                    <a:pt x="185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5" name="Google Shape;3442;p60"/>
            <p:cNvSpPr/>
            <p:nvPr/>
          </p:nvSpPr>
          <p:spPr>
            <a:xfrm>
              <a:off x="2007360" y="1650240"/>
              <a:ext cx="98280" cy="101160"/>
            </a:xfrm>
            <a:custGeom>
              <a:avLst/>
              <a:gdLst/>
              <a:ahLst/>
              <a:cxnLst/>
              <a:rect l="l" t="t" r="r" b="b"/>
              <a:pathLst>
                <a:path w="1210" h="1245">
                  <a:moveTo>
                    <a:pt x="645" y="1"/>
                  </a:moveTo>
                  <a:cubicBezTo>
                    <a:pt x="592" y="34"/>
                    <a:pt x="538" y="142"/>
                    <a:pt x="619" y="169"/>
                  </a:cubicBezTo>
                  <a:cubicBezTo>
                    <a:pt x="733" y="256"/>
                    <a:pt x="901" y="256"/>
                    <a:pt x="928" y="424"/>
                  </a:cubicBezTo>
                  <a:cubicBezTo>
                    <a:pt x="928" y="592"/>
                    <a:pt x="813" y="760"/>
                    <a:pt x="733" y="901"/>
                  </a:cubicBezTo>
                  <a:cubicBezTo>
                    <a:pt x="592" y="1123"/>
                    <a:pt x="283" y="1009"/>
                    <a:pt x="61" y="1069"/>
                  </a:cubicBezTo>
                  <a:cubicBezTo>
                    <a:pt x="0" y="1069"/>
                    <a:pt x="0" y="1150"/>
                    <a:pt x="61" y="1177"/>
                  </a:cubicBezTo>
                  <a:cubicBezTo>
                    <a:pt x="197" y="1204"/>
                    <a:pt x="369" y="1244"/>
                    <a:pt x="518" y="1244"/>
                  </a:cubicBezTo>
                  <a:cubicBezTo>
                    <a:pt x="553" y="1244"/>
                    <a:pt x="587" y="1242"/>
                    <a:pt x="619" y="1237"/>
                  </a:cubicBezTo>
                  <a:cubicBezTo>
                    <a:pt x="813" y="1210"/>
                    <a:pt x="928" y="1042"/>
                    <a:pt x="1042" y="901"/>
                  </a:cubicBezTo>
                  <a:cubicBezTo>
                    <a:pt x="1123" y="706"/>
                    <a:pt x="1210" y="505"/>
                    <a:pt x="1123" y="283"/>
                  </a:cubicBezTo>
                  <a:cubicBezTo>
                    <a:pt x="1069" y="115"/>
                    <a:pt x="840" y="1"/>
                    <a:pt x="64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6" name="Google Shape;3443;p60"/>
            <p:cNvSpPr/>
            <p:nvPr/>
          </p:nvSpPr>
          <p:spPr>
            <a:xfrm>
              <a:off x="1939680" y="1510200"/>
              <a:ext cx="57960" cy="65880"/>
            </a:xfrm>
            <a:custGeom>
              <a:avLst/>
              <a:gdLst/>
              <a:ahLst/>
              <a:cxnLst/>
              <a:rect l="l" t="t" r="r" b="b"/>
              <a:pathLst>
                <a:path w="718" h="815">
                  <a:moveTo>
                    <a:pt x="53" y="0"/>
                  </a:moveTo>
                  <a:cubicBezTo>
                    <a:pt x="26" y="0"/>
                    <a:pt x="0" y="27"/>
                    <a:pt x="25" y="71"/>
                  </a:cubicBezTo>
                  <a:cubicBezTo>
                    <a:pt x="79" y="179"/>
                    <a:pt x="159" y="320"/>
                    <a:pt x="247" y="434"/>
                  </a:cubicBezTo>
                  <a:cubicBezTo>
                    <a:pt x="361" y="575"/>
                    <a:pt x="468" y="710"/>
                    <a:pt x="636" y="797"/>
                  </a:cubicBezTo>
                  <a:cubicBezTo>
                    <a:pt x="643" y="809"/>
                    <a:pt x="651" y="815"/>
                    <a:pt x="659" y="815"/>
                  </a:cubicBezTo>
                  <a:cubicBezTo>
                    <a:pt x="687" y="815"/>
                    <a:pt x="718" y="756"/>
                    <a:pt x="697" y="710"/>
                  </a:cubicBezTo>
                  <a:cubicBezTo>
                    <a:pt x="468" y="515"/>
                    <a:pt x="274" y="239"/>
                    <a:pt x="79" y="11"/>
                  </a:cubicBezTo>
                  <a:cubicBezTo>
                    <a:pt x="72" y="4"/>
                    <a:pt x="62" y="0"/>
                    <a:pt x="5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7" name="Google Shape;3444;p60"/>
            <p:cNvSpPr/>
            <p:nvPr/>
          </p:nvSpPr>
          <p:spPr>
            <a:xfrm>
              <a:off x="2007360" y="1599840"/>
              <a:ext cx="12960" cy="16920"/>
            </a:xfrm>
            <a:custGeom>
              <a:avLst/>
              <a:gdLst/>
              <a:ahLst/>
              <a:cxnLst/>
              <a:rect l="l" t="t" r="r" b="b"/>
              <a:pathLst>
                <a:path w="164" h="210">
                  <a:moveTo>
                    <a:pt x="57" y="0"/>
                  </a:moveTo>
                  <a:cubicBezTo>
                    <a:pt x="29" y="0"/>
                    <a:pt x="0" y="20"/>
                    <a:pt x="0" y="61"/>
                  </a:cubicBezTo>
                  <a:cubicBezTo>
                    <a:pt x="0" y="115"/>
                    <a:pt x="34" y="175"/>
                    <a:pt x="88" y="202"/>
                  </a:cubicBezTo>
                  <a:cubicBezTo>
                    <a:pt x="93" y="207"/>
                    <a:pt x="99" y="209"/>
                    <a:pt x="105" y="209"/>
                  </a:cubicBezTo>
                  <a:cubicBezTo>
                    <a:pt x="132" y="209"/>
                    <a:pt x="163" y="170"/>
                    <a:pt x="141" y="148"/>
                  </a:cubicBezTo>
                  <a:cubicBezTo>
                    <a:pt x="115" y="115"/>
                    <a:pt x="115" y="88"/>
                    <a:pt x="115" y="61"/>
                  </a:cubicBezTo>
                  <a:cubicBezTo>
                    <a:pt x="115" y="20"/>
                    <a:pt x="86" y="0"/>
                    <a:pt x="57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8" name="Google Shape;3445;p60"/>
            <p:cNvSpPr/>
            <p:nvPr/>
          </p:nvSpPr>
          <p:spPr>
            <a:xfrm>
              <a:off x="2121480" y="1776960"/>
              <a:ext cx="30960" cy="46800"/>
            </a:xfrm>
            <a:custGeom>
              <a:avLst/>
              <a:gdLst/>
              <a:ahLst/>
              <a:cxnLst/>
              <a:rect l="l" t="t" r="r" b="b"/>
              <a:pathLst>
                <a:path w="386" h="579">
                  <a:moveTo>
                    <a:pt x="125" y="1"/>
                  </a:moveTo>
                  <a:cubicBezTo>
                    <a:pt x="97" y="1"/>
                    <a:pt x="68" y="14"/>
                    <a:pt x="55" y="41"/>
                  </a:cubicBezTo>
                  <a:cubicBezTo>
                    <a:pt x="1" y="209"/>
                    <a:pt x="108" y="491"/>
                    <a:pt x="276" y="572"/>
                  </a:cubicBezTo>
                  <a:cubicBezTo>
                    <a:pt x="287" y="577"/>
                    <a:pt x="297" y="579"/>
                    <a:pt x="307" y="579"/>
                  </a:cubicBezTo>
                  <a:cubicBezTo>
                    <a:pt x="353" y="579"/>
                    <a:pt x="386" y="530"/>
                    <a:pt x="364" y="458"/>
                  </a:cubicBezTo>
                  <a:cubicBezTo>
                    <a:pt x="337" y="404"/>
                    <a:pt x="276" y="350"/>
                    <a:pt x="250" y="290"/>
                  </a:cubicBezTo>
                  <a:cubicBezTo>
                    <a:pt x="196" y="209"/>
                    <a:pt x="196" y="122"/>
                    <a:pt x="196" y="41"/>
                  </a:cubicBezTo>
                  <a:cubicBezTo>
                    <a:pt x="182" y="14"/>
                    <a:pt x="154" y="1"/>
                    <a:pt x="12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9" name="Google Shape;3446;p60"/>
            <p:cNvSpPr/>
            <p:nvPr/>
          </p:nvSpPr>
          <p:spPr>
            <a:xfrm>
              <a:off x="2157840" y="1841760"/>
              <a:ext cx="45360" cy="52920"/>
            </a:xfrm>
            <a:custGeom>
              <a:avLst/>
              <a:gdLst/>
              <a:ahLst/>
              <a:cxnLst/>
              <a:rect l="l" t="t" r="r" b="b"/>
              <a:pathLst>
                <a:path w="562" h="652">
                  <a:moveTo>
                    <a:pt x="46" y="0"/>
                  </a:moveTo>
                  <a:cubicBezTo>
                    <a:pt x="23" y="0"/>
                    <a:pt x="0" y="25"/>
                    <a:pt x="0" y="61"/>
                  </a:cubicBezTo>
                  <a:cubicBezTo>
                    <a:pt x="34" y="310"/>
                    <a:pt x="229" y="505"/>
                    <a:pt x="451" y="646"/>
                  </a:cubicBezTo>
                  <a:cubicBezTo>
                    <a:pt x="458" y="650"/>
                    <a:pt x="466" y="651"/>
                    <a:pt x="473" y="651"/>
                  </a:cubicBezTo>
                  <a:cubicBezTo>
                    <a:pt x="519" y="651"/>
                    <a:pt x="561" y="585"/>
                    <a:pt x="538" y="538"/>
                  </a:cubicBezTo>
                  <a:cubicBezTo>
                    <a:pt x="370" y="370"/>
                    <a:pt x="168" y="229"/>
                    <a:pt x="88" y="34"/>
                  </a:cubicBezTo>
                  <a:cubicBezTo>
                    <a:pt x="77" y="11"/>
                    <a:pt x="61" y="0"/>
                    <a:pt x="46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0" name="Google Shape;3447;p60"/>
            <p:cNvSpPr/>
            <p:nvPr/>
          </p:nvSpPr>
          <p:spPr>
            <a:xfrm>
              <a:off x="2217960" y="1902240"/>
              <a:ext cx="45720" cy="36720"/>
            </a:xfrm>
            <a:custGeom>
              <a:avLst/>
              <a:gdLst/>
              <a:ahLst/>
              <a:cxnLst/>
              <a:rect l="l" t="t" r="r" b="b"/>
              <a:pathLst>
                <a:path w="566" h="456">
                  <a:moveTo>
                    <a:pt x="65" y="0"/>
                  </a:moveTo>
                  <a:cubicBezTo>
                    <a:pt x="27" y="0"/>
                    <a:pt x="0" y="58"/>
                    <a:pt x="21" y="99"/>
                  </a:cubicBezTo>
                  <a:cubicBezTo>
                    <a:pt x="75" y="159"/>
                    <a:pt x="162" y="213"/>
                    <a:pt x="216" y="267"/>
                  </a:cubicBezTo>
                  <a:cubicBezTo>
                    <a:pt x="269" y="327"/>
                    <a:pt x="357" y="381"/>
                    <a:pt x="437" y="435"/>
                  </a:cubicBezTo>
                  <a:cubicBezTo>
                    <a:pt x="446" y="449"/>
                    <a:pt x="458" y="455"/>
                    <a:pt x="471" y="455"/>
                  </a:cubicBezTo>
                  <a:cubicBezTo>
                    <a:pt x="513" y="455"/>
                    <a:pt x="566" y="395"/>
                    <a:pt x="525" y="354"/>
                  </a:cubicBezTo>
                  <a:cubicBezTo>
                    <a:pt x="471" y="300"/>
                    <a:pt x="437" y="213"/>
                    <a:pt x="357" y="159"/>
                  </a:cubicBezTo>
                  <a:cubicBezTo>
                    <a:pt x="269" y="99"/>
                    <a:pt x="189" y="72"/>
                    <a:pt x="101" y="18"/>
                  </a:cubicBezTo>
                  <a:cubicBezTo>
                    <a:pt x="89" y="6"/>
                    <a:pt x="76" y="0"/>
                    <a:pt x="65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1" name="Google Shape;3448;p60"/>
            <p:cNvSpPr/>
            <p:nvPr/>
          </p:nvSpPr>
          <p:spPr>
            <a:xfrm>
              <a:off x="2288160" y="1955880"/>
              <a:ext cx="57960" cy="25200"/>
            </a:xfrm>
            <a:custGeom>
              <a:avLst/>
              <a:gdLst/>
              <a:ahLst/>
              <a:cxnLst/>
              <a:rect l="l" t="t" r="r" b="b"/>
              <a:pathLst>
                <a:path w="718" h="316">
                  <a:moveTo>
                    <a:pt x="96" y="0"/>
                  </a:moveTo>
                  <a:cubicBezTo>
                    <a:pt x="0" y="0"/>
                    <a:pt x="6" y="197"/>
                    <a:pt x="114" y="197"/>
                  </a:cubicBezTo>
                  <a:cubicBezTo>
                    <a:pt x="282" y="224"/>
                    <a:pt x="417" y="278"/>
                    <a:pt x="585" y="311"/>
                  </a:cubicBezTo>
                  <a:cubicBezTo>
                    <a:pt x="594" y="314"/>
                    <a:pt x="602" y="315"/>
                    <a:pt x="610" y="315"/>
                  </a:cubicBezTo>
                  <a:cubicBezTo>
                    <a:pt x="682" y="315"/>
                    <a:pt x="717" y="219"/>
                    <a:pt x="645" y="170"/>
                  </a:cubicBezTo>
                  <a:cubicBezTo>
                    <a:pt x="477" y="56"/>
                    <a:pt x="309" y="2"/>
                    <a:pt x="114" y="2"/>
                  </a:cubicBezTo>
                  <a:cubicBezTo>
                    <a:pt x="108" y="1"/>
                    <a:pt x="101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2" name="Google Shape;3449;p60"/>
            <p:cNvSpPr/>
            <p:nvPr/>
          </p:nvSpPr>
          <p:spPr>
            <a:xfrm>
              <a:off x="2377800" y="1984680"/>
              <a:ext cx="34560" cy="21960"/>
            </a:xfrm>
            <a:custGeom>
              <a:avLst/>
              <a:gdLst/>
              <a:ahLst/>
              <a:cxnLst/>
              <a:rect l="l" t="t" r="r" b="b"/>
              <a:pathLst>
                <a:path w="427" h="272">
                  <a:moveTo>
                    <a:pt x="116" y="1"/>
                  </a:moveTo>
                  <a:cubicBezTo>
                    <a:pt x="50" y="1"/>
                    <a:pt x="1" y="104"/>
                    <a:pt x="74" y="154"/>
                  </a:cubicBezTo>
                  <a:cubicBezTo>
                    <a:pt x="101" y="154"/>
                    <a:pt x="155" y="181"/>
                    <a:pt x="188" y="208"/>
                  </a:cubicBezTo>
                  <a:cubicBezTo>
                    <a:pt x="215" y="235"/>
                    <a:pt x="269" y="262"/>
                    <a:pt x="296" y="262"/>
                  </a:cubicBezTo>
                  <a:cubicBezTo>
                    <a:pt x="313" y="269"/>
                    <a:pt x="329" y="272"/>
                    <a:pt x="343" y="272"/>
                  </a:cubicBezTo>
                  <a:cubicBezTo>
                    <a:pt x="400" y="272"/>
                    <a:pt x="426" y="224"/>
                    <a:pt x="383" y="181"/>
                  </a:cubicBezTo>
                  <a:cubicBezTo>
                    <a:pt x="356" y="127"/>
                    <a:pt x="323" y="94"/>
                    <a:pt x="296" y="67"/>
                  </a:cubicBezTo>
                  <a:cubicBezTo>
                    <a:pt x="242" y="40"/>
                    <a:pt x="215" y="13"/>
                    <a:pt x="155" y="13"/>
                  </a:cubicBezTo>
                  <a:cubicBezTo>
                    <a:pt x="142" y="5"/>
                    <a:pt x="128" y="1"/>
                    <a:pt x="116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253" name="Google Shape;3450;p60"/>
          <p:cNvSpPr/>
          <p:nvPr/>
        </p:nvSpPr>
        <p:spPr>
          <a:xfrm flipH="1">
            <a:off x="915840" y="2219400"/>
            <a:ext cx="3790440" cy="1585440"/>
          </a:xfrm>
          <a:custGeom>
            <a:avLst/>
            <a:gdLst/>
            <a:ahLst/>
            <a:cxnLst/>
            <a:rect l="l" t="t" r="r" b="b"/>
            <a:pathLst>
              <a:path w="11681" h="7367">
                <a:moveTo>
                  <a:pt x="7011" y="253"/>
                </a:moveTo>
                <a:cubicBezTo>
                  <a:pt x="7703" y="253"/>
                  <a:pt x="8399" y="305"/>
                  <a:pt x="9073" y="492"/>
                </a:cubicBezTo>
                <a:cubicBezTo>
                  <a:pt x="10114" y="747"/>
                  <a:pt x="10867" y="1419"/>
                  <a:pt x="11149" y="2481"/>
                </a:cubicBezTo>
                <a:cubicBezTo>
                  <a:pt x="11317" y="3153"/>
                  <a:pt x="11257" y="4020"/>
                  <a:pt x="10867" y="4638"/>
                </a:cubicBezTo>
                <a:cubicBezTo>
                  <a:pt x="10504" y="5223"/>
                  <a:pt x="9805" y="5559"/>
                  <a:pt x="9160" y="5754"/>
                </a:cubicBezTo>
                <a:cubicBezTo>
                  <a:pt x="8488" y="5982"/>
                  <a:pt x="7843" y="6177"/>
                  <a:pt x="7144" y="6231"/>
                </a:cubicBezTo>
                <a:cubicBezTo>
                  <a:pt x="6499" y="6291"/>
                  <a:pt x="5880" y="6399"/>
                  <a:pt x="5242" y="6513"/>
                </a:cubicBezTo>
                <a:cubicBezTo>
                  <a:pt x="4597" y="6627"/>
                  <a:pt x="3898" y="6594"/>
                  <a:pt x="3253" y="6735"/>
                </a:cubicBezTo>
                <a:cubicBezTo>
                  <a:pt x="3066" y="6775"/>
                  <a:pt x="2845" y="6873"/>
                  <a:pt x="2668" y="6999"/>
                </a:cubicBezTo>
                <a:lnTo>
                  <a:pt x="2668" y="6999"/>
                </a:lnTo>
                <a:cubicBezTo>
                  <a:pt x="2710" y="6827"/>
                  <a:pt x="2709" y="6649"/>
                  <a:pt x="2749" y="6486"/>
                </a:cubicBezTo>
                <a:cubicBezTo>
                  <a:pt x="2776" y="6426"/>
                  <a:pt x="2749" y="6372"/>
                  <a:pt x="2722" y="6372"/>
                </a:cubicBezTo>
                <a:cubicBezTo>
                  <a:pt x="1680" y="5895"/>
                  <a:pt x="840" y="5196"/>
                  <a:pt x="504" y="4074"/>
                </a:cubicBezTo>
                <a:cubicBezTo>
                  <a:pt x="114" y="2871"/>
                  <a:pt x="504" y="1668"/>
                  <a:pt x="1599" y="996"/>
                </a:cubicBezTo>
                <a:cubicBezTo>
                  <a:pt x="2749" y="324"/>
                  <a:pt x="4368" y="377"/>
                  <a:pt x="5659" y="297"/>
                </a:cubicBezTo>
                <a:cubicBezTo>
                  <a:pt x="6103" y="276"/>
                  <a:pt x="6556" y="253"/>
                  <a:pt x="7011" y="253"/>
                </a:cubicBezTo>
                <a:close/>
                <a:moveTo>
                  <a:pt x="6966" y="1"/>
                </a:moveTo>
                <a:cubicBezTo>
                  <a:pt x="6099" y="1"/>
                  <a:pt x="5219" y="88"/>
                  <a:pt x="4368" y="156"/>
                </a:cubicBezTo>
                <a:cubicBezTo>
                  <a:pt x="3058" y="270"/>
                  <a:pt x="1573" y="411"/>
                  <a:pt x="672" y="1500"/>
                </a:cubicBezTo>
                <a:cubicBezTo>
                  <a:pt x="0" y="2313"/>
                  <a:pt x="0" y="3543"/>
                  <a:pt x="397" y="4470"/>
                </a:cubicBezTo>
                <a:cubicBezTo>
                  <a:pt x="618" y="5001"/>
                  <a:pt x="954" y="5451"/>
                  <a:pt x="1405" y="5814"/>
                </a:cubicBezTo>
                <a:cubicBezTo>
                  <a:pt x="1599" y="6009"/>
                  <a:pt x="1821" y="6150"/>
                  <a:pt x="2050" y="6258"/>
                </a:cubicBezTo>
                <a:cubicBezTo>
                  <a:pt x="2298" y="6426"/>
                  <a:pt x="2554" y="6399"/>
                  <a:pt x="2520" y="6708"/>
                </a:cubicBezTo>
                <a:cubicBezTo>
                  <a:pt x="2520" y="6876"/>
                  <a:pt x="2493" y="7044"/>
                  <a:pt x="2440" y="7185"/>
                </a:cubicBezTo>
                <a:cubicBezTo>
                  <a:pt x="2436" y="7196"/>
                  <a:pt x="2435" y="7207"/>
                  <a:pt x="2435" y="7216"/>
                </a:cubicBezTo>
                <a:lnTo>
                  <a:pt x="2435" y="7216"/>
                </a:lnTo>
                <a:cubicBezTo>
                  <a:pt x="2378" y="7280"/>
                  <a:pt x="2451" y="7366"/>
                  <a:pt x="2528" y="7366"/>
                </a:cubicBezTo>
                <a:cubicBezTo>
                  <a:pt x="2556" y="7366"/>
                  <a:pt x="2584" y="7355"/>
                  <a:pt x="2608" y="7326"/>
                </a:cubicBezTo>
                <a:cubicBezTo>
                  <a:pt x="2970" y="6876"/>
                  <a:pt x="3730" y="6930"/>
                  <a:pt x="4261" y="6903"/>
                </a:cubicBezTo>
                <a:cubicBezTo>
                  <a:pt x="5155" y="6822"/>
                  <a:pt x="6021" y="6627"/>
                  <a:pt x="6922" y="6513"/>
                </a:cubicBezTo>
                <a:cubicBezTo>
                  <a:pt x="8293" y="6345"/>
                  <a:pt x="9718" y="6123"/>
                  <a:pt x="10786" y="5169"/>
                </a:cubicBezTo>
                <a:cubicBezTo>
                  <a:pt x="11680" y="4356"/>
                  <a:pt x="11626" y="2844"/>
                  <a:pt x="11176" y="1809"/>
                </a:cubicBezTo>
                <a:cubicBezTo>
                  <a:pt x="10726" y="828"/>
                  <a:pt x="9718" y="351"/>
                  <a:pt x="8710" y="156"/>
                </a:cubicBezTo>
                <a:cubicBezTo>
                  <a:pt x="8143" y="41"/>
                  <a:pt x="7557" y="1"/>
                  <a:pt x="6966" y="1"/>
                </a:cubicBezTo>
                <a:close/>
              </a:path>
            </a:pathLst>
          </a:custGeom>
          <a:solidFill>
            <a:schemeClr val="dk2"/>
          </a:solidFill>
          <a:ln w="9525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254" name="Google Shape;3451;p60"/>
          <p:cNvGrpSpPr/>
          <p:nvPr/>
        </p:nvGrpSpPr>
        <p:grpSpPr>
          <a:xfrm>
            <a:off x="7865280" y="826560"/>
            <a:ext cx="228600" cy="192960"/>
            <a:chOff x="7865280" y="826560"/>
            <a:chExt cx="228600" cy="192960"/>
          </a:xfrm>
        </p:grpSpPr>
        <p:sp>
          <p:nvSpPr>
            <p:cNvPr id="2255" name="Google Shape;3452;p60"/>
            <p:cNvSpPr/>
            <p:nvPr/>
          </p:nvSpPr>
          <p:spPr>
            <a:xfrm>
              <a:off x="8031960" y="922320"/>
              <a:ext cx="61920" cy="2952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6" name="Google Shape;3453;p60"/>
            <p:cNvSpPr/>
            <p:nvPr/>
          </p:nvSpPr>
          <p:spPr>
            <a:xfrm>
              <a:off x="7865280" y="885600"/>
              <a:ext cx="46800" cy="3024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7" name="Google Shape;3454;p60"/>
            <p:cNvSpPr/>
            <p:nvPr/>
          </p:nvSpPr>
          <p:spPr>
            <a:xfrm>
              <a:off x="7972200" y="826560"/>
              <a:ext cx="32040" cy="3924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8" name="Google Shape;3455;p60"/>
            <p:cNvSpPr/>
            <p:nvPr/>
          </p:nvSpPr>
          <p:spPr>
            <a:xfrm>
              <a:off x="7948080" y="974160"/>
              <a:ext cx="28800" cy="4536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9" name="Google Shape;3456;p60"/>
            <p:cNvSpPr/>
            <p:nvPr/>
          </p:nvSpPr>
          <p:spPr>
            <a:xfrm>
              <a:off x="8029440" y="859680"/>
              <a:ext cx="34560" cy="3276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0" name="Google Shape;3457;p60"/>
            <p:cNvSpPr/>
            <p:nvPr/>
          </p:nvSpPr>
          <p:spPr>
            <a:xfrm>
              <a:off x="7917840" y="834120"/>
              <a:ext cx="29160" cy="3636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1" name="Google Shape;3458;p60"/>
            <p:cNvSpPr/>
            <p:nvPr/>
          </p:nvSpPr>
          <p:spPr>
            <a:xfrm>
              <a:off x="7999920" y="979200"/>
              <a:ext cx="36720" cy="3456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2" name="Google Shape;3459;p60"/>
            <p:cNvSpPr/>
            <p:nvPr/>
          </p:nvSpPr>
          <p:spPr>
            <a:xfrm>
              <a:off x="7887600" y="955080"/>
              <a:ext cx="27360" cy="3132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263" name="Google Shape;3427;p60"/>
          <p:cNvSpPr/>
          <p:nvPr/>
        </p:nvSpPr>
        <p:spPr>
          <a:xfrm>
            <a:off x="4961160" y="3144960"/>
            <a:ext cx="3790440" cy="1138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marL="34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Göz teması kurmak</a:t>
            </a:r>
            <a:endParaRPr lang="en-US" sz="1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Farkında olarak dinlemek</a:t>
            </a:r>
            <a:endParaRPr lang="en-US" sz="1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Alınan mesajı netleştirmek</a:t>
            </a:r>
            <a:endParaRPr lang="en-US" sz="1400" b="0" strike="noStrike" spc="-1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9E206D"/>
              </a:buClr>
              <a:buFont typeface="Arial"/>
              <a:buAutoNum type="arabicPeriod"/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Geri bildirim vermek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n-US" sz="1400" b="0" strike="noStrike" spc="-1">
              <a:latin typeface="Arial"/>
            </a:endParaRPr>
          </a:p>
        </p:txBody>
      </p:sp>
      <p:grpSp>
        <p:nvGrpSpPr>
          <p:cNvPr id="2264" name="Google Shape;3198;p58"/>
          <p:cNvGrpSpPr/>
          <p:nvPr/>
        </p:nvGrpSpPr>
        <p:grpSpPr>
          <a:xfrm>
            <a:off x="1863360" y="3850200"/>
            <a:ext cx="708840" cy="557280"/>
            <a:chOff x="1863360" y="3850200"/>
            <a:chExt cx="708840" cy="557280"/>
          </a:xfrm>
        </p:grpSpPr>
        <p:sp>
          <p:nvSpPr>
            <p:cNvPr id="2265" name="Google Shape;3199;p58"/>
            <p:cNvSpPr/>
            <p:nvPr/>
          </p:nvSpPr>
          <p:spPr>
            <a:xfrm>
              <a:off x="2101680" y="3850200"/>
              <a:ext cx="470520" cy="366840"/>
            </a:xfrm>
            <a:custGeom>
              <a:avLst/>
              <a:gdLst/>
              <a:ahLst/>
              <a:cxnLst/>
              <a:rect l="l" t="t" r="r" b="b"/>
              <a:pathLst>
                <a:path w="5350" h="4172">
                  <a:moveTo>
                    <a:pt x="5182" y="1"/>
                  </a:moveTo>
                  <a:cubicBezTo>
                    <a:pt x="3475" y="532"/>
                    <a:pt x="1680" y="646"/>
                    <a:pt x="54" y="1399"/>
                  </a:cubicBezTo>
                  <a:cubicBezTo>
                    <a:pt x="0" y="1426"/>
                    <a:pt x="27" y="1486"/>
                    <a:pt x="81" y="1486"/>
                  </a:cubicBezTo>
                  <a:cubicBezTo>
                    <a:pt x="1654" y="810"/>
                    <a:pt x="3410" y="549"/>
                    <a:pt x="5068" y="253"/>
                  </a:cubicBezTo>
                  <a:lnTo>
                    <a:pt x="5068" y="253"/>
                  </a:lnTo>
                  <a:cubicBezTo>
                    <a:pt x="4935" y="923"/>
                    <a:pt x="4479" y="1561"/>
                    <a:pt x="4113" y="2131"/>
                  </a:cubicBezTo>
                  <a:cubicBezTo>
                    <a:pt x="3696" y="2803"/>
                    <a:pt x="3219" y="3415"/>
                    <a:pt x="2688" y="4006"/>
                  </a:cubicBezTo>
                  <a:cubicBezTo>
                    <a:pt x="2619" y="4070"/>
                    <a:pt x="2676" y="4171"/>
                    <a:pt x="2759" y="4171"/>
                  </a:cubicBezTo>
                  <a:cubicBezTo>
                    <a:pt x="2782" y="4171"/>
                    <a:pt x="2805" y="4164"/>
                    <a:pt x="2829" y="4147"/>
                  </a:cubicBezTo>
                  <a:cubicBezTo>
                    <a:pt x="3441" y="3610"/>
                    <a:pt x="3891" y="2938"/>
                    <a:pt x="4342" y="2239"/>
                  </a:cubicBezTo>
                  <a:cubicBezTo>
                    <a:pt x="4731" y="1594"/>
                    <a:pt x="5235" y="895"/>
                    <a:pt x="5323" y="115"/>
                  </a:cubicBezTo>
                  <a:cubicBezTo>
                    <a:pt x="5350" y="55"/>
                    <a:pt x="5262" y="1"/>
                    <a:pt x="518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6" name="Google Shape;3200;p58"/>
            <p:cNvSpPr/>
            <p:nvPr/>
          </p:nvSpPr>
          <p:spPr>
            <a:xfrm>
              <a:off x="2116800" y="3982680"/>
              <a:ext cx="93960" cy="86040"/>
            </a:xfrm>
            <a:custGeom>
              <a:avLst/>
              <a:gdLst/>
              <a:ahLst/>
              <a:cxnLst/>
              <a:rect l="l" t="t" r="r" b="b"/>
              <a:pathLst>
                <a:path w="1073" h="980">
                  <a:moveTo>
                    <a:pt x="58" y="1"/>
                  </a:moveTo>
                  <a:cubicBezTo>
                    <a:pt x="31" y="1"/>
                    <a:pt x="0" y="40"/>
                    <a:pt x="22" y="62"/>
                  </a:cubicBezTo>
                  <a:cubicBezTo>
                    <a:pt x="304" y="398"/>
                    <a:pt x="613" y="707"/>
                    <a:pt x="949" y="962"/>
                  </a:cubicBezTo>
                  <a:cubicBezTo>
                    <a:pt x="961" y="974"/>
                    <a:pt x="975" y="979"/>
                    <a:pt x="987" y="979"/>
                  </a:cubicBezTo>
                  <a:cubicBezTo>
                    <a:pt x="1032" y="979"/>
                    <a:pt x="1072" y="917"/>
                    <a:pt x="1030" y="875"/>
                  </a:cubicBezTo>
                  <a:cubicBezTo>
                    <a:pt x="721" y="566"/>
                    <a:pt x="412" y="290"/>
                    <a:pt x="76" y="8"/>
                  </a:cubicBezTo>
                  <a:cubicBezTo>
                    <a:pt x="71" y="3"/>
                    <a:pt x="65" y="1"/>
                    <a:pt x="5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7" name="Google Shape;3201;p58"/>
            <p:cNvSpPr/>
            <p:nvPr/>
          </p:nvSpPr>
          <p:spPr>
            <a:xfrm>
              <a:off x="2218320" y="3862080"/>
              <a:ext cx="333360" cy="222480"/>
            </a:xfrm>
            <a:custGeom>
              <a:avLst/>
              <a:gdLst/>
              <a:ahLst/>
              <a:cxnLst/>
              <a:rect l="l" t="t" r="r" b="b"/>
              <a:pathLst>
                <a:path w="3792" h="2533">
                  <a:moveTo>
                    <a:pt x="3718" y="1"/>
                  </a:moveTo>
                  <a:cubicBezTo>
                    <a:pt x="3708" y="1"/>
                    <a:pt x="3698" y="3"/>
                    <a:pt x="3689" y="8"/>
                  </a:cubicBezTo>
                  <a:cubicBezTo>
                    <a:pt x="3158" y="451"/>
                    <a:pt x="2539" y="734"/>
                    <a:pt x="1948" y="1124"/>
                  </a:cubicBezTo>
                  <a:cubicBezTo>
                    <a:pt x="1336" y="1547"/>
                    <a:pt x="718" y="1997"/>
                    <a:pt x="73" y="2387"/>
                  </a:cubicBezTo>
                  <a:cubicBezTo>
                    <a:pt x="1" y="2435"/>
                    <a:pt x="58" y="2532"/>
                    <a:pt x="134" y="2532"/>
                  </a:cubicBezTo>
                  <a:cubicBezTo>
                    <a:pt x="143" y="2532"/>
                    <a:pt x="151" y="2531"/>
                    <a:pt x="160" y="2528"/>
                  </a:cubicBezTo>
                  <a:cubicBezTo>
                    <a:pt x="832" y="2219"/>
                    <a:pt x="1417" y="1688"/>
                    <a:pt x="2035" y="1265"/>
                  </a:cubicBezTo>
                  <a:cubicBezTo>
                    <a:pt x="2620" y="875"/>
                    <a:pt x="3326" y="619"/>
                    <a:pt x="3769" y="89"/>
                  </a:cubicBezTo>
                  <a:cubicBezTo>
                    <a:pt x="3791" y="45"/>
                    <a:pt x="3759" y="1"/>
                    <a:pt x="371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8" name="Google Shape;3202;p58"/>
            <p:cNvSpPr/>
            <p:nvPr/>
          </p:nvSpPr>
          <p:spPr>
            <a:xfrm>
              <a:off x="2207520" y="4080960"/>
              <a:ext cx="22320" cy="112320"/>
            </a:xfrm>
            <a:custGeom>
              <a:avLst/>
              <a:gdLst/>
              <a:ahLst/>
              <a:cxnLst/>
              <a:rect l="l" t="t" r="r" b="b"/>
              <a:pathLst>
                <a:path w="256" h="1282">
                  <a:moveTo>
                    <a:pt x="119" y="0"/>
                  </a:moveTo>
                  <a:cubicBezTo>
                    <a:pt x="103" y="0"/>
                    <a:pt x="96" y="22"/>
                    <a:pt x="114" y="41"/>
                  </a:cubicBezTo>
                  <a:cubicBezTo>
                    <a:pt x="195" y="431"/>
                    <a:pt x="0" y="854"/>
                    <a:pt x="114" y="1244"/>
                  </a:cubicBezTo>
                  <a:cubicBezTo>
                    <a:pt x="126" y="1268"/>
                    <a:pt x="156" y="1281"/>
                    <a:pt x="182" y="1281"/>
                  </a:cubicBezTo>
                  <a:cubicBezTo>
                    <a:pt x="214" y="1281"/>
                    <a:pt x="240" y="1262"/>
                    <a:pt x="222" y="1217"/>
                  </a:cubicBezTo>
                  <a:lnTo>
                    <a:pt x="222" y="485"/>
                  </a:lnTo>
                  <a:cubicBezTo>
                    <a:pt x="222" y="317"/>
                    <a:pt x="256" y="122"/>
                    <a:pt x="141" y="14"/>
                  </a:cubicBezTo>
                  <a:cubicBezTo>
                    <a:pt x="133" y="4"/>
                    <a:pt x="125" y="0"/>
                    <a:pt x="119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9" name="Google Shape;3203;p58"/>
            <p:cNvSpPr/>
            <p:nvPr/>
          </p:nvSpPr>
          <p:spPr>
            <a:xfrm>
              <a:off x="2217600" y="4175640"/>
              <a:ext cx="38160" cy="21240"/>
            </a:xfrm>
            <a:custGeom>
              <a:avLst/>
              <a:gdLst/>
              <a:ahLst/>
              <a:cxnLst/>
              <a:rect l="l" t="t" r="r" b="b"/>
              <a:pathLst>
                <a:path w="436" h="246">
                  <a:moveTo>
                    <a:pt x="393" y="1"/>
                  </a:moveTo>
                  <a:cubicBezTo>
                    <a:pt x="383" y="1"/>
                    <a:pt x="372" y="7"/>
                    <a:pt x="363" y="24"/>
                  </a:cubicBezTo>
                  <a:cubicBezTo>
                    <a:pt x="276" y="78"/>
                    <a:pt x="168" y="138"/>
                    <a:pt x="54" y="165"/>
                  </a:cubicBezTo>
                  <a:cubicBezTo>
                    <a:pt x="0" y="165"/>
                    <a:pt x="27" y="246"/>
                    <a:pt x="54" y="246"/>
                  </a:cubicBezTo>
                  <a:cubicBezTo>
                    <a:pt x="195" y="219"/>
                    <a:pt x="336" y="165"/>
                    <a:pt x="417" y="51"/>
                  </a:cubicBezTo>
                  <a:cubicBezTo>
                    <a:pt x="436" y="32"/>
                    <a:pt x="416" y="1"/>
                    <a:pt x="393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0" name="Google Shape;3204;p58"/>
            <p:cNvSpPr/>
            <p:nvPr/>
          </p:nvSpPr>
          <p:spPr>
            <a:xfrm>
              <a:off x="2252520" y="4100400"/>
              <a:ext cx="82440" cy="92520"/>
            </a:xfrm>
            <a:custGeom>
              <a:avLst/>
              <a:gdLst/>
              <a:ahLst/>
              <a:cxnLst/>
              <a:rect l="l" t="t" r="r" b="b"/>
              <a:pathLst>
                <a:path w="942" h="1055">
                  <a:moveTo>
                    <a:pt x="47" y="1"/>
                  </a:moveTo>
                  <a:cubicBezTo>
                    <a:pt x="21" y="1"/>
                    <a:pt x="0" y="20"/>
                    <a:pt x="19" y="39"/>
                  </a:cubicBezTo>
                  <a:cubicBezTo>
                    <a:pt x="274" y="375"/>
                    <a:pt x="550" y="738"/>
                    <a:pt x="832" y="1047"/>
                  </a:cubicBezTo>
                  <a:cubicBezTo>
                    <a:pt x="837" y="1052"/>
                    <a:pt x="845" y="1054"/>
                    <a:pt x="853" y="1054"/>
                  </a:cubicBezTo>
                  <a:cubicBezTo>
                    <a:pt x="888" y="1054"/>
                    <a:pt x="941" y="1015"/>
                    <a:pt x="920" y="993"/>
                  </a:cubicBezTo>
                  <a:cubicBezTo>
                    <a:pt x="664" y="657"/>
                    <a:pt x="382" y="261"/>
                    <a:pt x="80" y="12"/>
                  </a:cubicBezTo>
                  <a:cubicBezTo>
                    <a:pt x="70" y="4"/>
                    <a:pt x="58" y="1"/>
                    <a:pt x="4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1" name="Google Shape;3205;p58"/>
            <p:cNvSpPr/>
            <p:nvPr/>
          </p:nvSpPr>
          <p:spPr>
            <a:xfrm>
              <a:off x="2239920" y="4162320"/>
              <a:ext cx="63000" cy="33120"/>
            </a:xfrm>
            <a:custGeom>
              <a:avLst/>
              <a:gdLst/>
              <a:ahLst/>
              <a:cxnLst/>
              <a:rect l="l" t="t" r="r" b="b"/>
              <a:pathLst>
                <a:path w="721" h="379">
                  <a:moveTo>
                    <a:pt x="683" y="0"/>
                  </a:moveTo>
                  <a:cubicBezTo>
                    <a:pt x="678" y="0"/>
                    <a:pt x="672" y="2"/>
                    <a:pt x="667" y="8"/>
                  </a:cubicBezTo>
                  <a:cubicBezTo>
                    <a:pt x="445" y="122"/>
                    <a:pt x="224" y="203"/>
                    <a:pt x="22" y="344"/>
                  </a:cubicBezTo>
                  <a:cubicBezTo>
                    <a:pt x="0" y="344"/>
                    <a:pt x="13" y="378"/>
                    <a:pt x="37" y="378"/>
                  </a:cubicBezTo>
                  <a:cubicBezTo>
                    <a:pt x="42" y="378"/>
                    <a:pt x="49" y="376"/>
                    <a:pt x="56" y="371"/>
                  </a:cubicBezTo>
                  <a:cubicBezTo>
                    <a:pt x="250" y="263"/>
                    <a:pt x="472" y="176"/>
                    <a:pt x="694" y="35"/>
                  </a:cubicBezTo>
                  <a:cubicBezTo>
                    <a:pt x="721" y="35"/>
                    <a:pt x="705" y="0"/>
                    <a:pt x="68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2" name="Google Shape;3206;p58"/>
            <p:cNvSpPr/>
            <p:nvPr/>
          </p:nvSpPr>
          <p:spPr>
            <a:xfrm>
              <a:off x="2264400" y="3933360"/>
              <a:ext cx="243000" cy="185040"/>
            </a:xfrm>
            <a:custGeom>
              <a:avLst/>
              <a:gdLst/>
              <a:ahLst/>
              <a:cxnLst/>
              <a:rect l="l" t="t" r="r" b="b"/>
              <a:pathLst>
                <a:path w="2765" h="2105">
                  <a:moveTo>
                    <a:pt x="2712" y="1"/>
                  </a:moveTo>
                  <a:cubicBezTo>
                    <a:pt x="2705" y="1"/>
                    <a:pt x="2697" y="3"/>
                    <a:pt x="2688" y="8"/>
                  </a:cubicBezTo>
                  <a:cubicBezTo>
                    <a:pt x="1795" y="680"/>
                    <a:pt x="894" y="1379"/>
                    <a:pt x="27" y="2078"/>
                  </a:cubicBezTo>
                  <a:cubicBezTo>
                    <a:pt x="0" y="2078"/>
                    <a:pt x="27" y="2105"/>
                    <a:pt x="27" y="2105"/>
                  </a:cubicBezTo>
                  <a:cubicBezTo>
                    <a:pt x="1008" y="1574"/>
                    <a:pt x="1848" y="761"/>
                    <a:pt x="2742" y="89"/>
                  </a:cubicBezTo>
                  <a:cubicBezTo>
                    <a:pt x="2765" y="66"/>
                    <a:pt x="274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3" name="Google Shape;3207;p58"/>
            <p:cNvSpPr/>
            <p:nvPr/>
          </p:nvSpPr>
          <p:spPr>
            <a:xfrm>
              <a:off x="2123640" y="4228560"/>
              <a:ext cx="60840" cy="26280"/>
            </a:xfrm>
            <a:custGeom>
              <a:avLst/>
              <a:gdLst/>
              <a:ahLst/>
              <a:cxnLst/>
              <a:rect l="l" t="t" r="r" b="b"/>
              <a:pathLst>
                <a:path w="697" h="302">
                  <a:moveTo>
                    <a:pt x="645" y="1"/>
                  </a:moveTo>
                  <a:cubicBezTo>
                    <a:pt x="636" y="1"/>
                    <a:pt x="626" y="5"/>
                    <a:pt x="618" y="14"/>
                  </a:cubicBezTo>
                  <a:cubicBezTo>
                    <a:pt x="475" y="83"/>
                    <a:pt x="333" y="156"/>
                    <a:pt x="174" y="156"/>
                  </a:cubicBezTo>
                  <a:cubicBezTo>
                    <a:pt x="145" y="156"/>
                    <a:pt x="117" y="154"/>
                    <a:pt x="87" y="149"/>
                  </a:cubicBezTo>
                  <a:cubicBezTo>
                    <a:pt x="78" y="146"/>
                    <a:pt x="70" y="145"/>
                    <a:pt x="63" y="145"/>
                  </a:cubicBezTo>
                  <a:cubicBezTo>
                    <a:pt x="1" y="145"/>
                    <a:pt x="9" y="239"/>
                    <a:pt x="87" y="263"/>
                  </a:cubicBezTo>
                  <a:cubicBezTo>
                    <a:pt x="152" y="288"/>
                    <a:pt x="219" y="301"/>
                    <a:pt x="285" y="301"/>
                  </a:cubicBezTo>
                  <a:cubicBezTo>
                    <a:pt x="445" y="301"/>
                    <a:pt x="596" y="225"/>
                    <a:pt x="672" y="68"/>
                  </a:cubicBezTo>
                  <a:cubicBezTo>
                    <a:pt x="696" y="29"/>
                    <a:pt x="671" y="1"/>
                    <a:pt x="64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4" name="Google Shape;3208;p58"/>
            <p:cNvSpPr/>
            <p:nvPr/>
          </p:nvSpPr>
          <p:spPr>
            <a:xfrm>
              <a:off x="2017800" y="4251240"/>
              <a:ext cx="68400" cy="24840"/>
            </a:xfrm>
            <a:custGeom>
              <a:avLst/>
              <a:gdLst/>
              <a:ahLst/>
              <a:cxnLst/>
              <a:rect l="l" t="t" r="r" b="b"/>
              <a:pathLst>
                <a:path w="782" h="288">
                  <a:moveTo>
                    <a:pt x="691" y="1"/>
                  </a:moveTo>
                  <a:cubicBezTo>
                    <a:pt x="685" y="1"/>
                    <a:pt x="679" y="2"/>
                    <a:pt x="673" y="5"/>
                  </a:cubicBezTo>
                  <a:cubicBezTo>
                    <a:pt x="478" y="59"/>
                    <a:pt x="283" y="119"/>
                    <a:pt x="61" y="173"/>
                  </a:cubicBezTo>
                  <a:cubicBezTo>
                    <a:pt x="1" y="173"/>
                    <a:pt x="1" y="287"/>
                    <a:pt x="88" y="287"/>
                  </a:cubicBezTo>
                  <a:cubicBezTo>
                    <a:pt x="310" y="287"/>
                    <a:pt x="505" y="200"/>
                    <a:pt x="733" y="119"/>
                  </a:cubicBezTo>
                  <a:cubicBezTo>
                    <a:pt x="782" y="95"/>
                    <a:pt x="743" y="1"/>
                    <a:pt x="691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5" name="Google Shape;3209;p58"/>
            <p:cNvSpPr/>
            <p:nvPr/>
          </p:nvSpPr>
          <p:spPr>
            <a:xfrm>
              <a:off x="1920960" y="4293720"/>
              <a:ext cx="65160" cy="45360"/>
            </a:xfrm>
            <a:custGeom>
              <a:avLst/>
              <a:gdLst/>
              <a:ahLst/>
              <a:cxnLst/>
              <a:rect l="l" t="t" r="r" b="b"/>
              <a:pathLst>
                <a:path w="745" h="521">
                  <a:moveTo>
                    <a:pt x="648" y="0"/>
                  </a:moveTo>
                  <a:cubicBezTo>
                    <a:pt x="631" y="0"/>
                    <a:pt x="612" y="8"/>
                    <a:pt x="597" y="29"/>
                  </a:cubicBezTo>
                  <a:cubicBezTo>
                    <a:pt x="429" y="143"/>
                    <a:pt x="234" y="284"/>
                    <a:pt x="66" y="392"/>
                  </a:cubicBezTo>
                  <a:cubicBezTo>
                    <a:pt x="1" y="441"/>
                    <a:pt x="24" y="521"/>
                    <a:pt x="77" y="521"/>
                  </a:cubicBezTo>
                  <a:cubicBezTo>
                    <a:pt x="90" y="521"/>
                    <a:pt x="104" y="516"/>
                    <a:pt x="120" y="506"/>
                  </a:cubicBezTo>
                  <a:cubicBezTo>
                    <a:pt x="348" y="419"/>
                    <a:pt x="516" y="284"/>
                    <a:pt x="684" y="116"/>
                  </a:cubicBezTo>
                  <a:cubicBezTo>
                    <a:pt x="744" y="71"/>
                    <a:pt x="700" y="0"/>
                    <a:pt x="64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6" name="Google Shape;3210;p58"/>
            <p:cNvSpPr/>
            <p:nvPr/>
          </p:nvSpPr>
          <p:spPr>
            <a:xfrm>
              <a:off x="1863360" y="4378320"/>
              <a:ext cx="38880" cy="29160"/>
            </a:xfrm>
            <a:custGeom>
              <a:avLst/>
              <a:gdLst/>
              <a:ahLst/>
              <a:cxnLst/>
              <a:rect l="l" t="t" r="r" b="b"/>
              <a:pathLst>
                <a:path w="446" h="336">
                  <a:moveTo>
                    <a:pt x="309" y="1"/>
                  </a:moveTo>
                  <a:cubicBezTo>
                    <a:pt x="277" y="1"/>
                    <a:pt x="243" y="15"/>
                    <a:pt x="217" y="49"/>
                  </a:cubicBezTo>
                  <a:cubicBezTo>
                    <a:pt x="190" y="103"/>
                    <a:pt x="103" y="163"/>
                    <a:pt x="49" y="190"/>
                  </a:cubicBezTo>
                  <a:cubicBezTo>
                    <a:pt x="1" y="238"/>
                    <a:pt x="17" y="335"/>
                    <a:pt x="60" y="335"/>
                  </a:cubicBezTo>
                  <a:cubicBezTo>
                    <a:pt x="65" y="335"/>
                    <a:pt x="70" y="334"/>
                    <a:pt x="76" y="331"/>
                  </a:cubicBezTo>
                  <a:cubicBezTo>
                    <a:pt x="217" y="331"/>
                    <a:pt x="304" y="244"/>
                    <a:pt x="385" y="130"/>
                  </a:cubicBezTo>
                  <a:cubicBezTo>
                    <a:pt x="446" y="74"/>
                    <a:pt x="383" y="1"/>
                    <a:pt x="309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277" name="Google Shape;3251;p58"/>
          <p:cNvGrpSpPr/>
          <p:nvPr/>
        </p:nvGrpSpPr>
        <p:grpSpPr>
          <a:xfrm>
            <a:off x="3702960" y="1745640"/>
            <a:ext cx="506160" cy="361080"/>
            <a:chOff x="3702960" y="1745640"/>
            <a:chExt cx="506160" cy="361080"/>
          </a:xfrm>
        </p:grpSpPr>
        <p:sp>
          <p:nvSpPr>
            <p:cNvPr id="2278" name="Google Shape;3252;p58"/>
            <p:cNvSpPr/>
            <p:nvPr/>
          </p:nvSpPr>
          <p:spPr>
            <a:xfrm>
              <a:off x="3704040" y="1776960"/>
              <a:ext cx="356040" cy="329040"/>
            </a:xfrm>
            <a:custGeom>
              <a:avLst/>
              <a:gdLst/>
              <a:ahLst/>
              <a:cxnLst/>
              <a:rect l="l" t="t" r="r" b="b"/>
              <a:pathLst>
                <a:path w="6296" h="5817">
                  <a:moveTo>
                    <a:pt x="6175" y="1"/>
                  </a:moveTo>
                  <a:cubicBezTo>
                    <a:pt x="6155" y="1"/>
                    <a:pt x="6135" y="9"/>
                    <a:pt x="6120" y="29"/>
                  </a:cubicBezTo>
                  <a:cubicBezTo>
                    <a:pt x="3963" y="1770"/>
                    <a:pt x="2007" y="3699"/>
                    <a:pt x="45" y="5661"/>
                  </a:cubicBezTo>
                  <a:cubicBezTo>
                    <a:pt x="1" y="5727"/>
                    <a:pt x="66" y="5816"/>
                    <a:pt x="138" y="5816"/>
                  </a:cubicBezTo>
                  <a:cubicBezTo>
                    <a:pt x="154" y="5816"/>
                    <a:pt x="171" y="5812"/>
                    <a:pt x="186" y="5802"/>
                  </a:cubicBezTo>
                  <a:cubicBezTo>
                    <a:pt x="2115" y="3840"/>
                    <a:pt x="4077" y="1878"/>
                    <a:pt x="6235" y="144"/>
                  </a:cubicBezTo>
                  <a:cubicBezTo>
                    <a:pt x="6295" y="78"/>
                    <a:pt x="6234" y="1"/>
                    <a:pt x="6175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9" name="Google Shape;3253;p58"/>
            <p:cNvSpPr/>
            <p:nvPr/>
          </p:nvSpPr>
          <p:spPr>
            <a:xfrm>
              <a:off x="3707640" y="1776240"/>
              <a:ext cx="501480" cy="327600"/>
            </a:xfrm>
            <a:custGeom>
              <a:avLst/>
              <a:gdLst/>
              <a:ahLst/>
              <a:cxnLst/>
              <a:rect l="l" t="t" r="r" b="b"/>
              <a:pathLst>
                <a:path w="8859" h="5794">
                  <a:moveTo>
                    <a:pt x="6131" y="1"/>
                  </a:moveTo>
                  <a:cubicBezTo>
                    <a:pt x="6062" y="1"/>
                    <a:pt x="6015" y="108"/>
                    <a:pt x="6083" y="154"/>
                  </a:cubicBezTo>
                  <a:cubicBezTo>
                    <a:pt x="6861" y="726"/>
                    <a:pt x="7593" y="1316"/>
                    <a:pt x="8498" y="1667"/>
                  </a:cubicBezTo>
                  <a:lnTo>
                    <a:pt x="8498" y="1667"/>
                  </a:lnTo>
                  <a:cubicBezTo>
                    <a:pt x="5660" y="2822"/>
                    <a:pt x="2795" y="4137"/>
                    <a:pt x="95" y="5644"/>
                  </a:cubicBezTo>
                  <a:cubicBezTo>
                    <a:pt x="1" y="5689"/>
                    <a:pt x="45" y="5793"/>
                    <a:pt x="124" y="5793"/>
                  </a:cubicBezTo>
                  <a:cubicBezTo>
                    <a:pt x="140" y="5793"/>
                    <a:pt x="158" y="5789"/>
                    <a:pt x="176" y="5779"/>
                  </a:cubicBezTo>
                  <a:cubicBezTo>
                    <a:pt x="2952" y="4267"/>
                    <a:pt x="5808" y="2896"/>
                    <a:pt x="8771" y="1746"/>
                  </a:cubicBezTo>
                  <a:cubicBezTo>
                    <a:pt x="8832" y="1719"/>
                    <a:pt x="8859" y="1612"/>
                    <a:pt x="8771" y="1578"/>
                  </a:cubicBezTo>
                  <a:cubicBezTo>
                    <a:pt x="7763" y="1276"/>
                    <a:pt x="6984" y="631"/>
                    <a:pt x="6171" y="13"/>
                  </a:cubicBezTo>
                  <a:cubicBezTo>
                    <a:pt x="6157" y="4"/>
                    <a:pt x="6144" y="1"/>
                    <a:pt x="613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0" name="Google Shape;3254;p58"/>
            <p:cNvSpPr/>
            <p:nvPr/>
          </p:nvSpPr>
          <p:spPr>
            <a:xfrm>
              <a:off x="3702960" y="1745640"/>
              <a:ext cx="302760" cy="359640"/>
            </a:xfrm>
            <a:custGeom>
              <a:avLst/>
              <a:gdLst/>
              <a:ahLst/>
              <a:cxnLst/>
              <a:rect l="l" t="t" r="r" b="b"/>
              <a:pathLst>
                <a:path w="5353" h="6355">
                  <a:moveTo>
                    <a:pt x="4279" y="1"/>
                  </a:moveTo>
                  <a:cubicBezTo>
                    <a:pt x="4109" y="1"/>
                    <a:pt x="3947" y="29"/>
                    <a:pt x="3815" y="102"/>
                  </a:cubicBezTo>
                  <a:cubicBezTo>
                    <a:pt x="3620" y="243"/>
                    <a:pt x="3452" y="499"/>
                    <a:pt x="3311" y="694"/>
                  </a:cubicBezTo>
                  <a:cubicBezTo>
                    <a:pt x="3036" y="1057"/>
                    <a:pt x="2753" y="1446"/>
                    <a:pt x="2505" y="1843"/>
                  </a:cubicBezTo>
                  <a:cubicBezTo>
                    <a:pt x="1577" y="3241"/>
                    <a:pt x="764" y="4726"/>
                    <a:pt x="38" y="6238"/>
                  </a:cubicBezTo>
                  <a:cubicBezTo>
                    <a:pt x="0" y="6295"/>
                    <a:pt x="56" y="6355"/>
                    <a:pt x="113" y="6355"/>
                  </a:cubicBezTo>
                  <a:cubicBezTo>
                    <a:pt x="137" y="6355"/>
                    <a:pt x="162" y="6344"/>
                    <a:pt x="179" y="6319"/>
                  </a:cubicBezTo>
                  <a:cubicBezTo>
                    <a:pt x="764" y="5116"/>
                    <a:pt x="1409" y="3940"/>
                    <a:pt x="2108" y="2790"/>
                  </a:cubicBezTo>
                  <a:cubicBezTo>
                    <a:pt x="2444" y="2206"/>
                    <a:pt x="2841" y="1648"/>
                    <a:pt x="3230" y="1110"/>
                  </a:cubicBezTo>
                  <a:cubicBezTo>
                    <a:pt x="3452" y="747"/>
                    <a:pt x="3708" y="243"/>
                    <a:pt x="4185" y="190"/>
                  </a:cubicBezTo>
                  <a:cubicBezTo>
                    <a:pt x="4229" y="186"/>
                    <a:pt x="4273" y="184"/>
                    <a:pt x="4318" y="184"/>
                  </a:cubicBezTo>
                  <a:cubicBezTo>
                    <a:pt x="4615" y="184"/>
                    <a:pt x="4928" y="258"/>
                    <a:pt x="5220" y="358"/>
                  </a:cubicBezTo>
                  <a:cubicBezTo>
                    <a:pt x="5226" y="360"/>
                    <a:pt x="5231" y="361"/>
                    <a:pt x="5237" y="361"/>
                  </a:cubicBezTo>
                  <a:cubicBezTo>
                    <a:pt x="5308" y="361"/>
                    <a:pt x="5352" y="215"/>
                    <a:pt x="5247" y="190"/>
                  </a:cubicBezTo>
                  <a:cubicBezTo>
                    <a:pt x="5004" y="113"/>
                    <a:pt x="4624" y="1"/>
                    <a:pt x="4279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1" name="Google Shape;3255;p58"/>
            <p:cNvSpPr/>
            <p:nvPr/>
          </p:nvSpPr>
          <p:spPr>
            <a:xfrm>
              <a:off x="3727800" y="1756080"/>
              <a:ext cx="295920" cy="322200"/>
            </a:xfrm>
            <a:custGeom>
              <a:avLst/>
              <a:gdLst/>
              <a:ahLst/>
              <a:cxnLst/>
              <a:rect l="l" t="t" r="r" b="b"/>
              <a:pathLst>
                <a:path w="5232" h="5693">
                  <a:moveTo>
                    <a:pt x="4767" y="0"/>
                  </a:moveTo>
                  <a:cubicBezTo>
                    <a:pt x="4740" y="0"/>
                    <a:pt x="4717" y="17"/>
                    <a:pt x="4717" y="60"/>
                  </a:cubicBezTo>
                  <a:cubicBezTo>
                    <a:pt x="4715" y="69"/>
                    <a:pt x="4713" y="78"/>
                    <a:pt x="4711" y="87"/>
                  </a:cubicBezTo>
                  <a:lnTo>
                    <a:pt x="4711" y="87"/>
                  </a:lnTo>
                  <a:cubicBezTo>
                    <a:pt x="4704" y="87"/>
                    <a:pt x="4697" y="87"/>
                    <a:pt x="4690" y="87"/>
                  </a:cubicBezTo>
                  <a:cubicBezTo>
                    <a:pt x="4693" y="102"/>
                    <a:pt x="4696" y="117"/>
                    <a:pt x="4699" y="131"/>
                  </a:cubicBezTo>
                  <a:lnTo>
                    <a:pt x="4699" y="131"/>
                  </a:lnTo>
                  <a:cubicBezTo>
                    <a:pt x="4546" y="686"/>
                    <a:pt x="4117" y="1087"/>
                    <a:pt x="3743" y="1519"/>
                  </a:cubicBezTo>
                  <a:cubicBezTo>
                    <a:pt x="3319" y="1969"/>
                    <a:pt x="2903" y="2413"/>
                    <a:pt x="2479" y="2863"/>
                  </a:cubicBezTo>
                  <a:cubicBezTo>
                    <a:pt x="1639" y="3730"/>
                    <a:pt x="799" y="4597"/>
                    <a:pt x="46" y="5551"/>
                  </a:cubicBezTo>
                  <a:cubicBezTo>
                    <a:pt x="1" y="5612"/>
                    <a:pt x="55" y="5693"/>
                    <a:pt x="108" y="5693"/>
                  </a:cubicBezTo>
                  <a:cubicBezTo>
                    <a:pt x="125" y="5693"/>
                    <a:pt x="141" y="5685"/>
                    <a:pt x="154" y="5665"/>
                  </a:cubicBezTo>
                  <a:cubicBezTo>
                    <a:pt x="940" y="4657"/>
                    <a:pt x="1834" y="3757"/>
                    <a:pt x="2735" y="2836"/>
                  </a:cubicBezTo>
                  <a:cubicBezTo>
                    <a:pt x="3178" y="2359"/>
                    <a:pt x="3655" y="1882"/>
                    <a:pt x="4079" y="1378"/>
                  </a:cubicBezTo>
                  <a:cubicBezTo>
                    <a:pt x="4350" y="1063"/>
                    <a:pt x="4621" y="766"/>
                    <a:pt x="4772" y="399"/>
                  </a:cubicBezTo>
                  <a:lnTo>
                    <a:pt x="4772" y="399"/>
                  </a:lnTo>
                  <a:cubicBezTo>
                    <a:pt x="4836" y="588"/>
                    <a:pt x="4926" y="765"/>
                    <a:pt x="5053" y="927"/>
                  </a:cubicBezTo>
                  <a:cubicBezTo>
                    <a:pt x="5069" y="958"/>
                    <a:pt x="5091" y="970"/>
                    <a:pt x="5113" y="970"/>
                  </a:cubicBezTo>
                  <a:cubicBezTo>
                    <a:pt x="5173" y="970"/>
                    <a:pt x="5231" y="879"/>
                    <a:pt x="5167" y="820"/>
                  </a:cubicBezTo>
                  <a:cubicBezTo>
                    <a:pt x="4999" y="591"/>
                    <a:pt x="4919" y="370"/>
                    <a:pt x="4858" y="87"/>
                  </a:cubicBezTo>
                  <a:cubicBezTo>
                    <a:pt x="4858" y="39"/>
                    <a:pt x="4807" y="0"/>
                    <a:pt x="4767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2" name="Google Shape;3256;p58"/>
            <p:cNvSpPr/>
            <p:nvPr/>
          </p:nvSpPr>
          <p:spPr>
            <a:xfrm>
              <a:off x="3706920" y="1928880"/>
              <a:ext cx="378360" cy="177840"/>
            </a:xfrm>
            <a:custGeom>
              <a:avLst/>
              <a:gdLst/>
              <a:ahLst/>
              <a:cxnLst/>
              <a:rect l="l" t="t" r="r" b="b"/>
              <a:pathLst>
                <a:path w="6686" h="3148">
                  <a:moveTo>
                    <a:pt x="6238" y="1"/>
                  </a:moveTo>
                  <a:cubicBezTo>
                    <a:pt x="6208" y="1"/>
                    <a:pt x="6182" y="18"/>
                    <a:pt x="6182" y="60"/>
                  </a:cubicBezTo>
                  <a:cubicBezTo>
                    <a:pt x="6155" y="202"/>
                    <a:pt x="6155" y="202"/>
                    <a:pt x="6182" y="343"/>
                  </a:cubicBezTo>
                  <a:cubicBezTo>
                    <a:pt x="6323" y="961"/>
                    <a:pt x="5872" y="1042"/>
                    <a:pt x="5456" y="1210"/>
                  </a:cubicBezTo>
                  <a:cubicBezTo>
                    <a:pt x="4838" y="1465"/>
                    <a:pt x="4219" y="1660"/>
                    <a:pt x="3635" y="1882"/>
                  </a:cubicBezTo>
                  <a:cubicBezTo>
                    <a:pt x="2458" y="2278"/>
                    <a:pt x="1282" y="2641"/>
                    <a:pt x="106" y="2977"/>
                  </a:cubicBezTo>
                  <a:cubicBezTo>
                    <a:pt x="1" y="3002"/>
                    <a:pt x="16" y="3148"/>
                    <a:pt x="109" y="3148"/>
                  </a:cubicBezTo>
                  <a:cubicBezTo>
                    <a:pt x="117" y="3148"/>
                    <a:pt x="125" y="3147"/>
                    <a:pt x="133" y="3145"/>
                  </a:cubicBezTo>
                  <a:cubicBezTo>
                    <a:pt x="1592" y="2749"/>
                    <a:pt x="3016" y="2305"/>
                    <a:pt x="4414" y="1774"/>
                  </a:cubicBezTo>
                  <a:cubicBezTo>
                    <a:pt x="5006" y="1573"/>
                    <a:pt x="5590" y="1351"/>
                    <a:pt x="6155" y="1102"/>
                  </a:cubicBezTo>
                  <a:cubicBezTo>
                    <a:pt x="6686" y="847"/>
                    <a:pt x="6262" y="484"/>
                    <a:pt x="6323" y="94"/>
                  </a:cubicBezTo>
                  <a:cubicBezTo>
                    <a:pt x="6339" y="41"/>
                    <a:pt x="6284" y="1"/>
                    <a:pt x="623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" name="PlaceHolder 1"/>
          <p:cNvSpPr>
            <a:spLocks noGrp="1"/>
          </p:cNvSpPr>
          <p:nvPr>
            <p:ph type="title"/>
          </p:nvPr>
        </p:nvSpPr>
        <p:spPr>
          <a:xfrm>
            <a:off x="5266080" y="806040"/>
            <a:ext cx="3049920" cy="521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BEDEN DİLİ</a:t>
            </a:r>
            <a:endParaRPr lang="en-US" sz="34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284" name="Google Shape;5083;p82"/>
          <p:cNvGrpSpPr/>
          <p:nvPr/>
        </p:nvGrpSpPr>
        <p:grpSpPr>
          <a:xfrm>
            <a:off x="1350360" y="1888920"/>
            <a:ext cx="1126080" cy="955080"/>
            <a:chOff x="1350360" y="1888920"/>
            <a:chExt cx="1126080" cy="955080"/>
          </a:xfrm>
        </p:grpSpPr>
        <p:sp>
          <p:nvSpPr>
            <p:cNvPr id="2285" name="Google Shape;5084;p82"/>
            <p:cNvSpPr/>
            <p:nvPr/>
          </p:nvSpPr>
          <p:spPr>
            <a:xfrm>
              <a:off x="1350360" y="1888920"/>
              <a:ext cx="1126080" cy="955080"/>
            </a:xfrm>
            <a:custGeom>
              <a:avLst/>
              <a:gdLst/>
              <a:ahLst/>
              <a:cxnLst/>
              <a:rect l="l" t="t" r="r" b="b"/>
              <a:pathLst>
                <a:path w="8428" h="7149">
                  <a:moveTo>
                    <a:pt x="4260" y="263"/>
                  </a:moveTo>
                  <a:cubicBezTo>
                    <a:pt x="5321" y="263"/>
                    <a:pt x="6374" y="606"/>
                    <a:pt x="7144" y="1312"/>
                  </a:cubicBezTo>
                  <a:cubicBezTo>
                    <a:pt x="8011" y="2098"/>
                    <a:pt x="8179" y="3220"/>
                    <a:pt x="7897" y="4336"/>
                  </a:cubicBezTo>
                  <a:cubicBezTo>
                    <a:pt x="7790" y="4900"/>
                    <a:pt x="7534" y="5344"/>
                    <a:pt x="7252" y="5821"/>
                  </a:cubicBezTo>
                  <a:cubicBezTo>
                    <a:pt x="7109" y="6067"/>
                    <a:pt x="7085" y="6388"/>
                    <a:pt x="7083" y="6696"/>
                  </a:cubicBezTo>
                  <a:lnTo>
                    <a:pt x="7083" y="6696"/>
                  </a:lnTo>
                  <a:cubicBezTo>
                    <a:pt x="6874" y="6435"/>
                    <a:pt x="6416" y="6459"/>
                    <a:pt x="6022" y="6439"/>
                  </a:cubicBezTo>
                  <a:cubicBezTo>
                    <a:pt x="4873" y="6412"/>
                    <a:pt x="3724" y="6385"/>
                    <a:pt x="2635" y="6049"/>
                  </a:cubicBezTo>
                  <a:cubicBezTo>
                    <a:pt x="1600" y="5713"/>
                    <a:pt x="982" y="4981"/>
                    <a:pt x="646" y="4000"/>
                  </a:cubicBezTo>
                  <a:cubicBezTo>
                    <a:pt x="478" y="3469"/>
                    <a:pt x="424" y="2938"/>
                    <a:pt x="532" y="2407"/>
                  </a:cubicBezTo>
                  <a:cubicBezTo>
                    <a:pt x="646" y="1789"/>
                    <a:pt x="1177" y="1345"/>
                    <a:pt x="1681" y="1009"/>
                  </a:cubicBezTo>
                  <a:cubicBezTo>
                    <a:pt x="2432" y="516"/>
                    <a:pt x="3349" y="263"/>
                    <a:pt x="4260" y="263"/>
                  </a:cubicBezTo>
                  <a:close/>
                  <a:moveTo>
                    <a:pt x="4340" y="1"/>
                  </a:moveTo>
                  <a:cubicBezTo>
                    <a:pt x="3619" y="1"/>
                    <a:pt x="2899" y="147"/>
                    <a:pt x="2272" y="418"/>
                  </a:cubicBezTo>
                  <a:cubicBezTo>
                    <a:pt x="1405" y="808"/>
                    <a:pt x="565" y="1399"/>
                    <a:pt x="283" y="2353"/>
                  </a:cubicBezTo>
                  <a:cubicBezTo>
                    <a:pt x="1" y="3247"/>
                    <a:pt x="397" y="4396"/>
                    <a:pt x="901" y="5122"/>
                  </a:cubicBezTo>
                  <a:cubicBezTo>
                    <a:pt x="1432" y="5881"/>
                    <a:pt x="2299" y="6244"/>
                    <a:pt x="3166" y="6439"/>
                  </a:cubicBezTo>
                  <a:cubicBezTo>
                    <a:pt x="3757" y="6580"/>
                    <a:pt x="4369" y="6634"/>
                    <a:pt x="4987" y="6661"/>
                  </a:cubicBezTo>
                  <a:cubicBezTo>
                    <a:pt x="5022" y="6663"/>
                    <a:pt x="5062" y="6664"/>
                    <a:pt x="5106" y="6664"/>
                  </a:cubicBezTo>
                  <a:cubicBezTo>
                    <a:pt x="5278" y="6664"/>
                    <a:pt x="5514" y="6652"/>
                    <a:pt x="5764" y="6652"/>
                  </a:cubicBezTo>
                  <a:cubicBezTo>
                    <a:pt x="6334" y="6652"/>
                    <a:pt x="6976" y="6713"/>
                    <a:pt x="7084" y="7111"/>
                  </a:cubicBezTo>
                  <a:cubicBezTo>
                    <a:pt x="7084" y="7135"/>
                    <a:pt x="7107" y="7149"/>
                    <a:pt x="7132" y="7149"/>
                  </a:cubicBezTo>
                  <a:cubicBezTo>
                    <a:pt x="7150" y="7149"/>
                    <a:pt x="7168" y="7143"/>
                    <a:pt x="7181" y="7130"/>
                  </a:cubicBezTo>
                  <a:lnTo>
                    <a:pt x="7181" y="7130"/>
                  </a:lnTo>
                  <a:cubicBezTo>
                    <a:pt x="7196" y="7134"/>
                    <a:pt x="7212" y="7137"/>
                    <a:pt x="7227" y="7137"/>
                  </a:cubicBezTo>
                  <a:cubicBezTo>
                    <a:pt x="7273" y="7137"/>
                    <a:pt x="7312" y="7113"/>
                    <a:pt x="7312" y="7057"/>
                  </a:cubicBezTo>
                  <a:cubicBezTo>
                    <a:pt x="7366" y="6829"/>
                    <a:pt x="7420" y="6607"/>
                    <a:pt x="7420" y="6352"/>
                  </a:cubicBezTo>
                  <a:cubicBezTo>
                    <a:pt x="7454" y="6049"/>
                    <a:pt x="7648" y="5821"/>
                    <a:pt x="7756" y="5545"/>
                  </a:cubicBezTo>
                  <a:cubicBezTo>
                    <a:pt x="8011" y="5008"/>
                    <a:pt x="8206" y="4450"/>
                    <a:pt x="8294" y="3832"/>
                  </a:cubicBezTo>
                  <a:cubicBezTo>
                    <a:pt x="8428" y="2911"/>
                    <a:pt x="8152" y="2044"/>
                    <a:pt x="7534" y="1345"/>
                  </a:cubicBezTo>
                  <a:cubicBezTo>
                    <a:pt x="6763" y="414"/>
                    <a:pt x="5551" y="1"/>
                    <a:pt x="434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6" name="Google Shape;5085;p82"/>
            <p:cNvSpPr/>
            <p:nvPr/>
          </p:nvSpPr>
          <p:spPr>
            <a:xfrm>
              <a:off x="1361880" y="1987560"/>
              <a:ext cx="91080" cy="89640"/>
            </a:xfrm>
            <a:custGeom>
              <a:avLst/>
              <a:gdLst/>
              <a:ahLst/>
              <a:cxnLst/>
              <a:rect l="l" t="t" r="r" b="b"/>
              <a:pathLst>
                <a:path w="684" h="672">
                  <a:moveTo>
                    <a:pt x="577" y="0"/>
                  </a:moveTo>
                  <a:cubicBezTo>
                    <a:pt x="563" y="0"/>
                    <a:pt x="547" y="5"/>
                    <a:pt x="532" y="15"/>
                  </a:cubicBezTo>
                  <a:cubicBezTo>
                    <a:pt x="391" y="69"/>
                    <a:pt x="310" y="156"/>
                    <a:pt x="196" y="270"/>
                  </a:cubicBezTo>
                  <a:cubicBezTo>
                    <a:pt x="109" y="351"/>
                    <a:pt x="28" y="492"/>
                    <a:pt x="1" y="633"/>
                  </a:cubicBezTo>
                  <a:cubicBezTo>
                    <a:pt x="1" y="652"/>
                    <a:pt x="28" y="671"/>
                    <a:pt x="63" y="671"/>
                  </a:cubicBezTo>
                  <a:cubicBezTo>
                    <a:pt x="77" y="671"/>
                    <a:pt x="93" y="668"/>
                    <a:pt x="109" y="660"/>
                  </a:cubicBezTo>
                  <a:cubicBezTo>
                    <a:pt x="196" y="573"/>
                    <a:pt x="250" y="492"/>
                    <a:pt x="337" y="405"/>
                  </a:cubicBezTo>
                  <a:cubicBezTo>
                    <a:pt x="445" y="324"/>
                    <a:pt x="532" y="210"/>
                    <a:pt x="613" y="129"/>
                  </a:cubicBezTo>
                  <a:cubicBezTo>
                    <a:pt x="683" y="80"/>
                    <a:pt x="639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7" name="Google Shape;5086;p82"/>
            <p:cNvSpPr/>
            <p:nvPr/>
          </p:nvSpPr>
          <p:spPr>
            <a:xfrm>
              <a:off x="1393920" y="1923840"/>
              <a:ext cx="79560" cy="63720"/>
            </a:xfrm>
            <a:custGeom>
              <a:avLst/>
              <a:gdLst/>
              <a:ahLst/>
              <a:cxnLst/>
              <a:rect l="l" t="t" r="r" b="b"/>
              <a:pathLst>
                <a:path w="598" h="480">
                  <a:moveTo>
                    <a:pt x="517" y="1"/>
                  </a:moveTo>
                  <a:cubicBezTo>
                    <a:pt x="508" y="1"/>
                    <a:pt x="498" y="5"/>
                    <a:pt x="488" y="15"/>
                  </a:cubicBezTo>
                  <a:cubicBezTo>
                    <a:pt x="320" y="129"/>
                    <a:pt x="179" y="243"/>
                    <a:pt x="71" y="351"/>
                  </a:cubicBezTo>
                  <a:cubicBezTo>
                    <a:pt x="0" y="400"/>
                    <a:pt x="62" y="480"/>
                    <a:pt x="116" y="480"/>
                  </a:cubicBezTo>
                  <a:cubicBezTo>
                    <a:pt x="129" y="480"/>
                    <a:pt x="142" y="475"/>
                    <a:pt x="152" y="465"/>
                  </a:cubicBezTo>
                  <a:cubicBezTo>
                    <a:pt x="293" y="351"/>
                    <a:pt x="434" y="243"/>
                    <a:pt x="575" y="129"/>
                  </a:cubicBezTo>
                  <a:cubicBezTo>
                    <a:pt x="597" y="85"/>
                    <a:pt x="561" y="1"/>
                    <a:pt x="51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288" name="Google Shape;5087;p82"/>
          <p:cNvGrpSpPr/>
          <p:nvPr/>
        </p:nvGrpSpPr>
        <p:grpSpPr>
          <a:xfrm>
            <a:off x="1374840" y="472320"/>
            <a:ext cx="1825560" cy="1333080"/>
            <a:chOff x="1374840" y="472320"/>
            <a:chExt cx="1825560" cy="1333080"/>
          </a:xfrm>
        </p:grpSpPr>
        <p:sp>
          <p:nvSpPr>
            <p:cNvPr id="2289" name="Google Shape;5088;p82"/>
            <p:cNvSpPr/>
            <p:nvPr/>
          </p:nvSpPr>
          <p:spPr>
            <a:xfrm rot="10800000">
              <a:off x="1374840" y="801000"/>
              <a:ext cx="1825560" cy="1004040"/>
            </a:xfrm>
            <a:custGeom>
              <a:avLst/>
              <a:gdLst/>
              <a:ahLst/>
              <a:cxnLst/>
              <a:rect l="l" t="t" r="r" b="b"/>
              <a:pathLst>
                <a:path w="14537" h="8307">
                  <a:moveTo>
                    <a:pt x="2698" y="321"/>
                  </a:moveTo>
                  <a:cubicBezTo>
                    <a:pt x="3055" y="594"/>
                    <a:pt x="3450" y="1001"/>
                    <a:pt x="3891" y="1001"/>
                  </a:cubicBezTo>
                  <a:cubicBezTo>
                    <a:pt x="4174" y="974"/>
                    <a:pt x="4429" y="860"/>
                    <a:pt x="4678" y="860"/>
                  </a:cubicBezTo>
                  <a:cubicBezTo>
                    <a:pt x="4740" y="856"/>
                    <a:pt x="4803" y="855"/>
                    <a:pt x="4867" y="855"/>
                  </a:cubicBezTo>
                  <a:cubicBezTo>
                    <a:pt x="5293" y="855"/>
                    <a:pt x="5748" y="924"/>
                    <a:pt x="6163" y="947"/>
                  </a:cubicBezTo>
                  <a:cubicBezTo>
                    <a:pt x="7453" y="1088"/>
                    <a:pt x="8764" y="1283"/>
                    <a:pt x="10027" y="1478"/>
                  </a:cubicBezTo>
                  <a:cubicBezTo>
                    <a:pt x="11008" y="1619"/>
                    <a:pt x="12016" y="1841"/>
                    <a:pt x="12829" y="2399"/>
                  </a:cubicBezTo>
                  <a:cubicBezTo>
                    <a:pt x="13777" y="3044"/>
                    <a:pt x="14086" y="4361"/>
                    <a:pt x="13636" y="5396"/>
                  </a:cubicBezTo>
                  <a:cubicBezTo>
                    <a:pt x="13051" y="6686"/>
                    <a:pt x="11344" y="7190"/>
                    <a:pt x="10108" y="7553"/>
                  </a:cubicBezTo>
                  <a:cubicBezTo>
                    <a:pt x="8964" y="7873"/>
                    <a:pt x="7768" y="8015"/>
                    <a:pt x="6566" y="8015"/>
                  </a:cubicBezTo>
                  <a:cubicBezTo>
                    <a:pt x="5975" y="8015"/>
                    <a:pt x="5381" y="7980"/>
                    <a:pt x="4792" y="7916"/>
                  </a:cubicBezTo>
                  <a:cubicBezTo>
                    <a:pt x="3421" y="7775"/>
                    <a:pt x="2104" y="7217"/>
                    <a:pt x="1176" y="6155"/>
                  </a:cubicBezTo>
                  <a:cubicBezTo>
                    <a:pt x="168" y="5033"/>
                    <a:pt x="229" y="3548"/>
                    <a:pt x="1008" y="2345"/>
                  </a:cubicBezTo>
                  <a:cubicBezTo>
                    <a:pt x="1371" y="1727"/>
                    <a:pt x="1989" y="1169"/>
                    <a:pt x="2715" y="1088"/>
                  </a:cubicBezTo>
                  <a:cubicBezTo>
                    <a:pt x="2803" y="1055"/>
                    <a:pt x="2856" y="1001"/>
                    <a:pt x="2830" y="887"/>
                  </a:cubicBezTo>
                  <a:cubicBezTo>
                    <a:pt x="2810" y="704"/>
                    <a:pt x="2743" y="517"/>
                    <a:pt x="2698" y="321"/>
                  </a:cubicBezTo>
                  <a:close/>
                  <a:moveTo>
                    <a:pt x="2606" y="1"/>
                  </a:moveTo>
                  <a:cubicBezTo>
                    <a:pt x="2572" y="1"/>
                    <a:pt x="2542" y="22"/>
                    <a:pt x="2524" y="53"/>
                  </a:cubicBezTo>
                  <a:lnTo>
                    <a:pt x="2524" y="53"/>
                  </a:lnTo>
                  <a:cubicBezTo>
                    <a:pt x="2506" y="63"/>
                    <a:pt x="2494" y="81"/>
                    <a:pt x="2494" y="107"/>
                  </a:cubicBezTo>
                  <a:cubicBezTo>
                    <a:pt x="2517" y="343"/>
                    <a:pt x="2540" y="585"/>
                    <a:pt x="2567" y="827"/>
                  </a:cubicBezTo>
                  <a:lnTo>
                    <a:pt x="2567" y="827"/>
                  </a:lnTo>
                  <a:cubicBezTo>
                    <a:pt x="1532" y="1011"/>
                    <a:pt x="822" y="1971"/>
                    <a:pt x="424" y="2876"/>
                  </a:cubicBezTo>
                  <a:cubicBezTo>
                    <a:pt x="0" y="3857"/>
                    <a:pt x="88" y="4919"/>
                    <a:pt x="645" y="5846"/>
                  </a:cubicBezTo>
                  <a:cubicBezTo>
                    <a:pt x="1803" y="7816"/>
                    <a:pt x="4213" y="8307"/>
                    <a:pt x="6389" y="8307"/>
                  </a:cubicBezTo>
                  <a:cubicBezTo>
                    <a:pt x="6841" y="8307"/>
                    <a:pt x="7283" y="8286"/>
                    <a:pt x="7702" y="8252"/>
                  </a:cubicBezTo>
                  <a:cubicBezTo>
                    <a:pt x="9187" y="8145"/>
                    <a:pt x="10672" y="7836"/>
                    <a:pt x="12016" y="7217"/>
                  </a:cubicBezTo>
                  <a:cubicBezTo>
                    <a:pt x="13051" y="6767"/>
                    <a:pt x="14006" y="5987"/>
                    <a:pt x="14174" y="4838"/>
                  </a:cubicBezTo>
                  <a:cubicBezTo>
                    <a:pt x="14536" y="2795"/>
                    <a:pt x="12829" y="1727"/>
                    <a:pt x="11062" y="1337"/>
                  </a:cubicBezTo>
                  <a:cubicBezTo>
                    <a:pt x="9973" y="1088"/>
                    <a:pt x="8797" y="974"/>
                    <a:pt x="7675" y="833"/>
                  </a:cubicBezTo>
                  <a:cubicBezTo>
                    <a:pt x="6667" y="692"/>
                    <a:pt x="5686" y="611"/>
                    <a:pt x="4678" y="584"/>
                  </a:cubicBezTo>
                  <a:cubicBezTo>
                    <a:pt x="4660" y="582"/>
                    <a:pt x="4642" y="581"/>
                    <a:pt x="4624" y="581"/>
                  </a:cubicBezTo>
                  <a:cubicBezTo>
                    <a:pt x="4398" y="581"/>
                    <a:pt x="4136" y="719"/>
                    <a:pt x="3896" y="719"/>
                  </a:cubicBezTo>
                  <a:cubicBezTo>
                    <a:pt x="3818" y="719"/>
                    <a:pt x="3741" y="704"/>
                    <a:pt x="3670" y="665"/>
                  </a:cubicBezTo>
                  <a:cubicBezTo>
                    <a:pt x="3307" y="497"/>
                    <a:pt x="3024" y="215"/>
                    <a:pt x="2662" y="20"/>
                  </a:cubicBezTo>
                  <a:cubicBezTo>
                    <a:pt x="2643" y="6"/>
                    <a:pt x="2624" y="1"/>
                    <a:pt x="2606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0" name="Google Shape;5089;p82"/>
            <p:cNvSpPr/>
            <p:nvPr/>
          </p:nvSpPr>
          <p:spPr>
            <a:xfrm rot="10800000">
              <a:off x="1432440" y="744120"/>
              <a:ext cx="164520" cy="108360"/>
            </a:xfrm>
            <a:custGeom>
              <a:avLst/>
              <a:gdLst/>
              <a:ahLst/>
              <a:cxnLst/>
              <a:rect l="l" t="t" r="r" b="b"/>
              <a:pathLst>
                <a:path w="1314" h="899">
                  <a:moveTo>
                    <a:pt x="1178" y="1"/>
                  </a:moveTo>
                  <a:cubicBezTo>
                    <a:pt x="1169" y="1"/>
                    <a:pt x="1160" y="2"/>
                    <a:pt x="1150" y="4"/>
                  </a:cubicBezTo>
                  <a:cubicBezTo>
                    <a:pt x="955" y="58"/>
                    <a:pt x="787" y="199"/>
                    <a:pt x="619" y="340"/>
                  </a:cubicBezTo>
                  <a:cubicBezTo>
                    <a:pt x="451" y="508"/>
                    <a:pt x="256" y="649"/>
                    <a:pt x="61" y="791"/>
                  </a:cubicBezTo>
                  <a:cubicBezTo>
                    <a:pt x="1" y="817"/>
                    <a:pt x="28" y="898"/>
                    <a:pt x="115" y="898"/>
                  </a:cubicBezTo>
                  <a:cubicBezTo>
                    <a:pt x="310" y="871"/>
                    <a:pt x="505" y="730"/>
                    <a:pt x="673" y="623"/>
                  </a:cubicBezTo>
                  <a:cubicBezTo>
                    <a:pt x="868" y="481"/>
                    <a:pt x="1096" y="367"/>
                    <a:pt x="1264" y="172"/>
                  </a:cubicBezTo>
                  <a:cubicBezTo>
                    <a:pt x="1314" y="123"/>
                    <a:pt x="1273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1" name="Google Shape;5090;p82"/>
            <p:cNvSpPr/>
            <p:nvPr/>
          </p:nvSpPr>
          <p:spPr>
            <a:xfrm rot="10800000">
              <a:off x="1393920" y="772560"/>
              <a:ext cx="56880" cy="48240"/>
            </a:xfrm>
            <a:custGeom>
              <a:avLst/>
              <a:gdLst/>
              <a:ahLst/>
              <a:cxnLst/>
              <a:rect l="l" t="t" r="r" b="b"/>
              <a:pathLst>
                <a:path w="457" h="401">
                  <a:moveTo>
                    <a:pt x="374" y="1"/>
                  </a:moveTo>
                  <a:cubicBezTo>
                    <a:pt x="356" y="1"/>
                    <a:pt x="338" y="8"/>
                    <a:pt x="323" y="26"/>
                  </a:cubicBezTo>
                  <a:cubicBezTo>
                    <a:pt x="269" y="106"/>
                    <a:pt x="182" y="194"/>
                    <a:pt x="75" y="247"/>
                  </a:cubicBezTo>
                  <a:cubicBezTo>
                    <a:pt x="1" y="293"/>
                    <a:pt x="52" y="400"/>
                    <a:pt x="118" y="400"/>
                  </a:cubicBezTo>
                  <a:cubicBezTo>
                    <a:pt x="130" y="400"/>
                    <a:pt x="143" y="397"/>
                    <a:pt x="155" y="388"/>
                  </a:cubicBezTo>
                  <a:cubicBezTo>
                    <a:pt x="296" y="335"/>
                    <a:pt x="377" y="247"/>
                    <a:pt x="437" y="106"/>
                  </a:cubicBezTo>
                  <a:cubicBezTo>
                    <a:pt x="457" y="48"/>
                    <a:pt x="417" y="1"/>
                    <a:pt x="37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2" name="Google Shape;5091;p82"/>
            <p:cNvSpPr/>
            <p:nvPr/>
          </p:nvSpPr>
          <p:spPr>
            <a:xfrm rot="10800000">
              <a:off x="1684800" y="610200"/>
              <a:ext cx="87480" cy="41760"/>
            </a:xfrm>
            <a:custGeom>
              <a:avLst/>
              <a:gdLst/>
              <a:ahLst/>
              <a:cxnLst/>
              <a:rect l="l" t="t" r="r" b="b"/>
              <a:pathLst>
                <a:path w="700" h="349">
                  <a:moveTo>
                    <a:pt x="336" y="0"/>
                  </a:moveTo>
                  <a:cubicBezTo>
                    <a:pt x="282" y="27"/>
                    <a:pt x="222" y="27"/>
                    <a:pt x="195" y="27"/>
                  </a:cubicBezTo>
                  <a:cubicBezTo>
                    <a:pt x="141" y="54"/>
                    <a:pt x="141" y="81"/>
                    <a:pt x="114" y="115"/>
                  </a:cubicBezTo>
                  <a:cubicBezTo>
                    <a:pt x="0" y="195"/>
                    <a:pt x="27" y="310"/>
                    <a:pt x="168" y="336"/>
                  </a:cubicBezTo>
                  <a:cubicBezTo>
                    <a:pt x="186" y="336"/>
                    <a:pt x="192" y="348"/>
                    <a:pt x="210" y="348"/>
                  </a:cubicBezTo>
                  <a:cubicBezTo>
                    <a:pt x="219" y="348"/>
                    <a:pt x="231" y="345"/>
                    <a:pt x="249" y="336"/>
                  </a:cubicBezTo>
                  <a:cubicBezTo>
                    <a:pt x="282" y="336"/>
                    <a:pt x="336" y="336"/>
                    <a:pt x="363" y="310"/>
                  </a:cubicBezTo>
                  <a:cubicBezTo>
                    <a:pt x="450" y="283"/>
                    <a:pt x="504" y="249"/>
                    <a:pt x="585" y="222"/>
                  </a:cubicBezTo>
                  <a:cubicBezTo>
                    <a:pt x="699" y="168"/>
                    <a:pt x="645" y="0"/>
                    <a:pt x="531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3" name="Google Shape;5092;p82"/>
            <p:cNvSpPr/>
            <p:nvPr/>
          </p:nvSpPr>
          <p:spPr>
            <a:xfrm rot="10800000">
              <a:off x="1938240" y="550800"/>
              <a:ext cx="66240" cy="43560"/>
            </a:xfrm>
            <a:custGeom>
              <a:avLst/>
              <a:gdLst/>
              <a:ahLst/>
              <a:cxnLst/>
              <a:rect l="l" t="t" r="r" b="b"/>
              <a:pathLst>
                <a:path w="531" h="364">
                  <a:moveTo>
                    <a:pt x="282" y="1"/>
                  </a:moveTo>
                  <a:cubicBezTo>
                    <a:pt x="168" y="1"/>
                    <a:pt x="27" y="54"/>
                    <a:pt x="0" y="169"/>
                  </a:cubicBezTo>
                  <a:cubicBezTo>
                    <a:pt x="0" y="276"/>
                    <a:pt x="81" y="364"/>
                    <a:pt x="195" y="364"/>
                  </a:cubicBezTo>
                  <a:cubicBezTo>
                    <a:pt x="222" y="337"/>
                    <a:pt x="249" y="337"/>
                    <a:pt x="282" y="310"/>
                  </a:cubicBezTo>
                  <a:lnTo>
                    <a:pt x="309" y="310"/>
                  </a:lnTo>
                  <a:lnTo>
                    <a:pt x="336" y="276"/>
                  </a:lnTo>
                  <a:lnTo>
                    <a:pt x="390" y="276"/>
                  </a:lnTo>
                  <a:cubicBezTo>
                    <a:pt x="450" y="249"/>
                    <a:pt x="477" y="249"/>
                    <a:pt x="504" y="222"/>
                  </a:cubicBezTo>
                  <a:cubicBezTo>
                    <a:pt x="531" y="196"/>
                    <a:pt x="531" y="142"/>
                    <a:pt x="531" y="81"/>
                  </a:cubicBezTo>
                  <a:cubicBezTo>
                    <a:pt x="477" y="1"/>
                    <a:pt x="363" y="1"/>
                    <a:pt x="28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4" name="Google Shape;5093;p82"/>
            <p:cNvSpPr/>
            <p:nvPr/>
          </p:nvSpPr>
          <p:spPr>
            <a:xfrm rot="10800000">
              <a:off x="1860120" y="671760"/>
              <a:ext cx="42120" cy="55800"/>
            </a:xfrm>
            <a:custGeom>
              <a:avLst/>
              <a:gdLst/>
              <a:ahLst/>
              <a:cxnLst/>
              <a:rect l="l" t="t" r="r" b="b"/>
              <a:pathLst>
                <a:path w="337" h="464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108" y="7"/>
                    <a:pt x="108" y="16"/>
                    <a:pt x="103" y="23"/>
                  </a:cubicBezTo>
                  <a:lnTo>
                    <a:pt x="103" y="23"/>
                  </a:lnTo>
                  <a:cubicBezTo>
                    <a:pt x="97" y="26"/>
                    <a:pt x="91" y="30"/>
                    <a:pt x="86" y="34"/>
                  </a:cubicBezTo>
                  <a:lnTo>
                    <a:pt x="86" y="34"/>
                  </a:lnTo>
                  <a:cubicBezTo>
                    <a:pt x="85" y="34"/>
                    <a:pt x="83" y="34"/>
                    <a:pt x="81" y="34"/>
                  </a:cubicBezTo>
                  <a:cubicBezTo>
                    <a:pt x="81" y="35"/>
                    <a:pt x="81" y="37"/>
                    <a:pt x="81" y="38"/>
                  </a:cubicBezTo>
                  <a:lnTo>
                    <a:pt x="81" y="38"/>
                  </a:lnTo>
                  <a:cubicBezTo>
                    <a:pt x="41" y="70"/>
                    <a:pt x="27" y="117"/>
                    <a:pt x="27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75" y="446"/>
                    <a:pt x="110" y="463"/>
                    <a:pt x="146" y="463"/>
                  </a:cubicBezTo>
                  <a:cubicBezTo>
                    <a:pt x="201" y="463"/>
                    <a:pt x="259" y="423"/>
                    <a:pt x="276" y="370"/>
                  </a:cubicBezTo>
                  <a:cubicBezTo>
                    <a:pt x="309" y="343"/>
                    <a:pt x="309" y="289"/>
                    <a:pt x="309" y="236"/>
                  </a:cubicBezTo>
                  <a:cubicBezTo>
                    <a:pt x="336" y="175"/>
                    <a:pt x="309" y="121"/>
                    <a:pt x="309" y="95"/>
                  </a:cubicBezTo>
                  <a:cubicBezTo>
                    <a:pt x="276" y="68"/>
                    <a:pt x="276" y="34"/>
                    <a:pt x="249" y="34"/>
                  </a:cubicBezTo>
                  <a:cubicBezTo>
                    <a:pt x="276" y="68"/>
                    <a:pt x="276" y="68"/>
                    <a:pt x="276" y="121"/>
                  </a:cubicBezTo>
                  <a:cubicBezTo>
                    <a:pt x="276" y="49"/>
                    <a:pt x="221" y="0"/>
                    <a:pt x="15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5" name="Google Shape;5094;p82"/>
            <p:cNvSpPr/>
            <p:nvPr/>
          </p:nvSpPr>
          <p:spPr>
            <a:xfrm rot="10800000">
              <a:off x="1794960" y="472320"/>
              <a:ext cx="43920" cy="57960"/>
            </a:xfrm>
            <a:custGeom>
              <a:avLst/>
              <a:gdLst/>
              <a:ahLst/>
              <a:cxnLst/>
              <a:rect l="l" t="t" r="r" b="b"/>
              <a:pathLst>
                <a:path w="352" h="482">
                  <a:moveTo>
                    <a:pt x="54" y="1"/>
                  </a:moveTo>
                  <a:cubicBezTo>
                    <a:pt x="27" y="1"/>
                    <a:pt x="0" y="27"/>
                    <a:pt x="0" y="54"/>
                  </a:cubicBezTo>
                  <a:cubicBezTo>
                    <a:pt x="0" y="115"/>
                    <a:pt x="27" y="169"/>
                    <a:pt x="27" y="195"/>
                  </a:cubicBezTo>
                  <a:cubicBezTo>
                    <a:pt x="54" y="283"/>
                    <a:pt x="54" y="337"/>
                    <a:pt x="81" y="390"/>
                  </a:cubicBezTo>
                  <a:cubicBezTo>
                    <a:pt x="93" y="452"/>
                    <a:pt x="148" y="481"/>
                    <a:pt x="204" y="481"/>
                  </a:cubicBezTo>
                  <a:cubicBezTo>
                    <a:pt x="277" y="481"/>
                    <a:pt x="351" y="431"/>
                    <a:pt x="336" y="337"/>
                  </a:cubicBezTo>
                  <a:cubicBezTo>
                    <a:pt x="336" y="249"/>
                    <a:pt x="276" y="195"/>
                    <a:pt x="222" y="115"/>
                  </a:cubicBezTo>
                  <a:cubicBezTo>
                    <a:pt x="195" y="54"/>
                    <a:pt x="108" y="1"/>
                    <a:pt x="5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6" name="Google Shape;5095;p82"/>
            <p:cNvSpPr/>
            <p:nvPr/>
          </p:nvSpPr>
          <p:spPr>
            <a:xfrm rot="10800000">
              <a:off x="1769400" y="674280"/>
              <a:ext cx="38520" cy="52560"/>
            </a:xfrm>
            <a:custGeom>
              <a:avLst/>
              <a:gdLst/>
              <a:ahLst/>
              <a:cxnLst/>
              <a:rect l="l" t="t" r="r" b="b"/>
              <a:pathLst>
                <a:path w="310" h="438">
                  <a:moveTo>
                    <a:pt x="229" y="0"/>
                  </a:moveTo>
                  <a:cubicBezTo>
                    <a:pt x="142" y="27"/>
                    <a:pt x="115" y="114"/>
                    <a:pt x="88" y="195"/>
                  </a:cubicBezTo>
                  <a:cubicBezTo>
                    <a:pt x="61" y="256"/>
                    <a:pt x="1" y="363"/>
                    <a:pt x="88" y="424"/>
                  </a:cubicBezTo>
                  <a:cubicBezTo>
                    <a:pt x="108" y="433"/>
                    <a:pt x="125" y="437"/>
                    <a:pt x="141" y="437"/>
                  </a:cubicBezTo>
                  <a:cubicBezTo>
                    <a:pt x="215" y="437"/>
                    <a:pt x="256" y="349"/>
                    <a:pt x="256" y="282"/>
                  </a:cubicBezTo>
                  <a:cubicBezTo>
                    <a:pt x="283" y="256"/>
                    <a:pt x="283" y="195"/>
                    <a:pt x="283" y="168"/>
                  </a:cubicBezTo>
                  <a:cubicBezTo>
                    <a:pt x="283" y="141"/>
                    <a:pt x="310" y="88"/>
                    <a:pt x="283" y="61"/>
                  </a:cubicBezTo>
                  <a:cubicBezTo>
                    <a:pt x="283" y="27"/>
                    <a:pt x="256" y="0"/>
                    <a:pt x="229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7" name="Google Shape;5096;p82"/>
            <p:cNvSpPr/>
            <p:nvPr/>
          </p:nvSpPr>
          <p:spPr>
            <a:xfrm rot="10800000">
              <a:off x="1920240" y="642240"/>
              <a:ext cx="53280" cy="40680"/>
            </a:xfrm>
            <a:custGeom>
              <a:avLst/>
              <a:gdLst/>
              <a:ahLst/>
              <a:cxnLst/>
              <a:rect l="l" t="t" r="r" b="b"/>
              <a:pathLst>
                <a:path w="427" h="339">
                  <a:moveTo>
                    <a:pt x="167" y="1"/>
                  </a:moveTo>
                  <a:cubicBezTo>
                    <a:pt x="84" y="1"/>
                    <a:pt x="1" y="135"/>
                    <a:pt x="90" y="204"/>
                  </a:cubicBezTo>
                  <a:cubicBezTo>
                    <a:pt x="117" y="231"/>
                    <a:pt x="171" y="257"/>
                    <a:pt x="231" y="284"/>
                  </a:cubicBezTo>
                  <a:cubicBezTo>
                    <a:pt x="258" y="311"/>
                    <a:pt x="312" y="338"/>
                    <a:pt x="372" y="338"/>
                  </a:cubicBezTo>
                  <a:cubicBezTo>
                    <a:pt x="399" y="338"/>
                    <a:pt x="426" y="284"/>
                    <a:pt x="426" y="257"/>
                  </a:cubicBezTo>
                  <a:cubicBezTo>
                    <a:pt x="426" y="227"/>
                    <a:pt x="409" y="204"/>
                    <a:pt x="389" y="179"/>
                  </a:cubicBezTo>
                  <a:lnTo>
                    <a:pt x="389" y="179"/>
                  </a:lnTo>
                  <a:cubicBezTo>
                    <a:pt x="387" y="166"/>
                    <a:pt x="382" y="154"/>
                    <a:pt x="372" y="143"/>
                  </a:cubicBezTo>
                  <a:cubicBezTo>
                    <a:pt x="364" y="140"/>
                    <a:pt x="357" y="136"/>
                    <a:pt x="350" y="132"/>
                  </a:cubicBezTo>
                  <a:lnTo>
                    <a:pt x="350" y="132"/>
                  </a:lnTo>
                  <a:cubicBezTo>
                    <a:pt x="346" y="127"/>
                    <a:pt x="342" y="122"/>
                    <a:pt x="339" y="116"/>
                  </a:cubicBezTo>
                  <a:cubicBezTo>
                    <a:pt x="312" y="89"/>
                    <a:pt x="258" y="36"/>
                    <a:pt x="231" y="36"/>
                  </a:cubicBezTo>
                  <a:cubicBezTo>
                    <a:pt x="212" y="11"/>
                    <a:pt x="190" y="1"/>
                    <a:pt x="16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8" name="Google Shape;5097;p82"/>
            <p:cNvSpPr/>
            <p:nvPr/>
          </p:nvSpPr>
          <p:spPr>
            <a:xfrm rot="10800000">
              <a:off x="1723680" y="514800"/>
              <a:ext cx="55440" cy="33840"/>
            </a:xfrm>
            <a:custGeom>
              <a:avLst/>
              <a:gdLst/>
              <a:ahLst/>
              <a:cxnLst/>
              <a:rect l="l" t="t" r="r" b="b"/>
              <a:pathLst>
                <a:path w="444" h="284">
                  <a:moveTo>
                    <a:pt x="82" y="0"/>
                  </a:moveTo>
                  <a:cubicBezTo>
                    <a:pt x="62" y="0"/>
                    <a:pt x="43" y="4"/>
                    <a:pt x="27" y="11"/>
                  </a:cubicBezTo>
                  <a:cubicBezTo>
                    <a:pt x="0" y="11"/>
                    <a:pt x="0" y="38"/>
                    <a:pt x="0" y="65"/>
                  </a:cubicBezTo>
                  <a:cubicBezTo>
                    <a:pt x="27" y="126"/>
                    <a:pt x="108" y="153"/>
                    <a:pt x="168" y="206"/>
                  </a:cubicBezTo>
                  <a:cubicBezTo>
                    <a:pt x="231" y="227"/>
                    <a:pt x="277" y="284"/>
                    <a:pt x="335" y="284"/>
                  </a:cubicBezTo>
                  <a:cubicBezTo>
                    <a:pt x="352" y="284"/>
                    <a:pt x="370" y="279"/>
                    <a:pt x="390" y="267"/>
                  </a:cubicBezTo>
                  <a:cubicBezTo>
                    <a:pt x="417" y="267"/>
                    <a:pt x="444" y="206"/>
                    <a:pt x="417" y="179"/>
                  </a:cubicBezTo>
                  <a:cubicBezTo>
                    <a:pt x="417" y="65"/>
                    <a:pt x="336" y="65"/>
                    <a:pt x="249" y="38"/>
                  </a:cubicBezTo>
                  <a:cubicBezTo>
                    <a:pt x="192" y="19"/>
                    <a:pt x="132" y="0"/>
                    <a:pt x="82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9" name="Google Shape;5098;p82"/>
            <p:cNvSpPr/>
            <p:nvPr/>
          </p:nvSpPr>
          <p:spPr>
            <a:xfrm rot="10800000">
              <a:off x="1893240" y="475560"/>
              <a:ext cx="37800" cy="42480"/>
            </a:xfrm>
            <a:custGeom>
              <a:avLst/>
              <a:gdLst/>
              <a:ahLst/>
              <a:cxnLst/>
              <a:rect l="l" t="t" r="r" b="b"/>
              <a:pathLst>
                <a:path w="305" h="353">
                  <a:moveTo>
                    <a:pt x="142" y="15"/>
                  </a:moveTo>
                  <a:cubicBezTo>
                    <a:pt x="131" y="20"/>
                    <a:pt x="123" y="28"/>
                    <a:pt x="116" y="36"/>
                  </a:cubicBezTo>
                  <a:lnTo>
                    <a:pt x="116" y="36"/>
                  </a:lnTo>
                  <a:cubicBezTo>
                    <a:pt x="117" y="28"/>
                    <a:pt x="123" y="15"/>
                    <a:pt x="142" y="15"/>
                  </a:cubicBezTo>
                  <a:close/>
                  <a:moveTo>
                    <a:pt x="145" y="1"/>
                  </a:moveTo>
                  <a:cubicBezTo>
                    <a:pt x="130" y="1"/>
                    <a:pt x="117" y="19"/>
                    <a:pt x="115" y="37"/>
                  </a:cubicBezTo>
                  <a:lnTo>
                    <a:pt x="115" y="37"/>
                  </a:lnTo>
                  <a:cubicBezTo>
                    <a:pt x="87" y="72"/>
                    <a:pt x="83" y="128"/>
                    <a:pt x="61" y="149"/>
                  </a:cubicBezTo>
                  <a:cubicBezTo>
                    <a:pt x="1" y="237"/>
                    <a:pt x="34" y="351"/>
                    <a:pt x="142" y="351"/>
                  </a:cubicBezTo>
                  <a:cubicBezTo>
                    <a:pt x="147" y="352"/>
                    <a:pt x="153" y="352"/>
                    <a:pt x="158" y="352"/>
                  </a:cubicBezTo>
                  <a:cubicBezTo>
                    <a:pt x="301" y="352"/>
                    <a:pt x="304" y="22"/>
                    <a:pt x="167" y="13"/>
                  </a:cubicBezTo>
                  <a:lnTo>
                    <a:pt x="167" y="13"/>
                  </a:lnTo>
                  <a:cubicBezTo>
                    <a:pt x="160" y="4"/>
                    <a:pt x="152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300" name="Google Shape;5099;p82"/>
          <p:cNvGrpSpPr/>
          <p:nvPr/>
        </p:nvGrpSpPr>
        <p:grpSpPr>
          <a:xfrm>
            <a:off x="2266920" y="2991960"/>
            <a:ext cx="973080" cy="765000"/>
            <a:chOff x="2266920" y="2991960"/>
            <a:chExt cx="973080" cy="765000"/>
          </a:xfrm>
        </p:grpSpPr>
        <p:sp>
          <p:nvSpPr>
            <p:cNvPr id="2301" name="Google Shape;5100;p82"/>
            <p:cNvSpPr/>
            <p:nvPr/>
          </p:nvSpPr>
          <p:spPr>
            <a:xfrm>
              <a:off x="2594160" y="2991960"/>
              <a:ext cx="645840" cy="503640"/>
            </a:xfrm>
            <a:custGeom>
              <a:avLst/>
              <a:gdLst/>
              <a:ahLst/>
              <a:cxnLst/>
              <a:rect l="l" t="t" r="r" b="b"/>
              <a:pathLst>
                <a:path w="5350" h="4172">
                  <a:moveTo>
                    <a:pt x="5182" y="1"/>
                  </a:moveTo>
                  <a:cubicBezTo>
                    <a:pt x="3475" y="532"/>
                    <a:pt x="1680" y="646"/>
                    <a:pt x="54" y="1399"/>
                  </a:cubicBezTo>
                  <a:cubicBezTo>
                    <a:pt x="0" y="1426"/>
                    <a:pt x="27" y="1486"/>
                    <a:pt x="81" y="1486"/>
                  </a:cubicBezTo>
                  <a:cubicBezTo>
                    <a:pt x="1654" y="810"/>
                    <a:pt x="3410" y="549"/>
                    <a:pt x="5068" y="253"/>
                  </a:cubicBezTo>
                  <a:lnTo>
                    <a:pt x="5068" y="253"/>
                  </a:lnTo>
                  <a:cubicBezTo>
                    <a:pt x="4935" y="923"/>
                    <a:pt x="4479" y="1561"/>
                    <a:pt x="4113" y="2131"/>
                  </a:cubicBezTo>
                  <a:cubicBezTo>
                    <a:pt x="3696" y="2803"/>
                    <a:pt x="3219" y="3415"/>
                    <a:pt x="2688" y="4006"/>
                  </a:cubicBezTo>
                  <a:cubicBezTo>
                    <a:pt x="2619" y="4070"/>
                    <a:pt x="2676" y="4171"/>
                    <a:pt x="2759" y="4171"/>
                  </a:cubicBezTo>
                  <a:cubicBezTo>
                    <a:pt x="2782" y="4171"/>
                    <a:pt x="2805" y="4164"/>
                    <a:pt x="2829" y="4147"/>
                  </a:cubicBezTo>
                  <a:cubicBezTo>
                    <a:pt x="3441" y="3610"/>
                    <a:pt x="3891" y="2938"/>
                    <a:pt x="4342" y="2239"/>
                  </a:cubicBezTo>
                  <a:cubicBezTo>
                    <a:pt x="4731" y="1594"/>
                    <a:pt x="5235" y="895"/>
                    <a:pt x="5323" y="115"/>
                  </a:cubicBezTo>
                  <a:cubicBezTo>
                    <a:pt x="5350" y="55"/>
                    <a:pt x="5262" y="1"/>
                    <a:pt x="518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2" name="Google Shape;5101;p82"/>
            <p:cNvSpPr/>
            <p:nvPr/>
          </p:nvSpPr>
          <p:spPr>
            <a:xfrm>
              <a:off x="2615040" y="3173760"/>
              <a:ext cx="129240" cy="118080"/>
            </a:xfrm>
            <a:custGeom>
              <a:avLst/>
              <a:gdLst/>
              <a:ahLst/>
              <a:cxnLst/>
              <a:rect l="l" t="t" r="r" b="b"/>
              <a:pathLst>
                <a:path w="1073" h="980">
                  <a:moveTo>
                    <a:pt x="58" y="1"/>
                  </a:moveTo>
                  <a:cubicBezTo>
                    <a:pt x="31" y="1"/>
                    <a:pt x="0" y="40"/>
                    <a:pt x="22" y="62"/>
                  </a:cubicBezTo>
                  <a:cubicBezTo>
                    <a:pt x="304" y="398"/>
                    <a:pt x="613" y="707"/>
                    <a:pt x="949" y="962"/>
                  </a:cubicBezTo>
                  <a:cubicBezTo>
                    <a:pt x="961" y="974"/>
                    <a:pt x="975" y="979"/>
                    <a:pt x="987" y="979"/>
                  </a:cubicBezTo>
                  <a:cubicBezTo>
                    <a:pt x="1032" y="979"/>
                    <a:pt x="1072" y="917"/>
                    <a:pt x="1030" y="875"/>
                  </a:cubicBezTo>
                  <a:cubicBezTo>
                    <a:pt x="721" y="566"/>
                    <a:pt x="412" y="290"/>
                    <a:pt x="76" y="8"/>
                  </a:cubicBezTo>
                  <a:cubicBezTo>
                    <a:pt x="71" y="3"/>
                    <a:pt x="65" y="1"/>
                    <a:pt x="5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3" name="Google Shape;5102;p82"/>
            <p:cNvSpPr/>
            <p:nvPr/>
          </p:nvSpPr>
          <p:spPr>
            <a:xfrm>
              <a:off x="2754360" y="3008160"/>
              <a:ext cx="457560" cy="305640"/>
            </a:xfrm>
            <a:custGeom>
              <a:avLst/>
              <a:gdLst/>
              <a:ahLst/>
              <a:cxnLst/>
              <a:rect l="l" t="t" r="r" b="b"/>
              <a:pathLst>
                <a:path w="3792" h="2533">
                  <a:moveTo>
                    <a:pt x="3718" y="1"/>
                  </a:moveTo>
                  <a:cubicBezTo>
                    <a:pt x="3708" y="1"/>
                    <a:pt x="3698" y="3"/>
                    <a:pt x="3689" y="8"/>
                  </a:cubicBezTo>
                  <a:cubicBezTo>
                    <a:pt x="3158" y="451"/>
                    <a:pt x="2539" y="734"/>
                    <a:pt x="1948" y="1124"/>
                  </a:cubicBezTo>
                  <a:cubicBezTo>
                    <a:pt x="1336" y="1547"/>
                    <a:pt x="718" y="1997"/>
                    <a:pt x="73" y="2387"/>
                  </a:cubicBezTo>
                  <a:cubicBezTo>
                    <a:pt x="1" y="2435"/>
                    <a:pt x="58" y="2532"/>
                    <a:pt x="134" y="2532"/>
                  </a:cubicBezTo>
                  <a:cubicBezTo>
                    <a:pt x="143" y="2532"/>
                    <a:pt x="151" y="2531"/>
                    <a:pt x="160" y="2528"/>
                  </a:cubicBezTo>
                  <a:cubicBezTo>
                    <a:pt x="832" y="2219"/>
                    <a:pt x="1417" y="1688"/>
                    <a:pt x="2035" y="1265"/>
                  </a:cubicBezTo>
                  <a:cubicBezTo>
                    <a:pt x="2620" y="875"/>
                    <a:pt x="3326" y="619"/>
                    <a:pt x="3769" y="89"/>
                  </a:cubicBezTo>
                  <a:cubicBezTo>
                    <a:pt x="3791" y="45"/>
                    <a:pt x="3759" y="1"/>
                    <a:pt x="371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4" name="Google Shape;5103;p82"/>
            <p:cNvSpPr/>
            <p:nvPr/>
          </p:nvSpPr>
          <p:spPr>
            <a:xfrm>
              <a:off x="2739600" y="3308400"/>
              <a:ext cx="30600" cy="154440"/>
            </a:xfrm>
            <a:custGeom>
              <a:avLst/>
              <a:gdLst/>
              <a:ahLst/>
              <a:cxnLst/>
              <a:rect l="l" t="t" r="r" b="b"/>
              <a:pathLst>
                <a:path w="256" h="1282">
                  <a:moveTo>
                    <a:pt x="119" y="0"/>
                  </a:moveTo>
                  <a:cubicBezTo>
                    <a:pt x="103" y="0"/>
                    <a:pt x="96" y="22"/>
                    <a:pt x="114" y="41"/>
                  </a:cubicBezTo>
                  <a:cubicBezTo>
                    <a:pt x="195" y="431"/>
                    <a:pt x="0" y="854"/>
                    <a:pt x="114" y="1244"/>
                  </a:cubicBezTo>
                  <a:cubicBezTo>
                    <a:pt x="126" y="1268"/>
                    <a:pt x="156" y="1281"/>
                    <a:pt x="182" y="1281"/>
                  </a:cubicBezTo>
                  <a:cubicBezTo>
                    <a:pt x="214" y="1281"/>
                    <a:pt x="240" y="1262"/>
                    <a:pt x="222" y="1217"/>
                  </a:cubicBezTo>
                  <a:lnTo>
                    <a:pt x="222" y="485"/>
                  </a:lnTo>
                  <a:cubicBezTo>
                    <a:pt x="222" y="317"/>
                    <a:pt x="256" y="122"/>
                    <a:pt x="141" y="14"/>
                  </a:cubicBezTo>
                  <a:cubicBezTo>
                    <a:pt x="133" y="4"/>
                    <a:pt x="125" y="0"/>
                    <a:pt x="119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5" name="Google Shape;5104;p82"/>
            <p:cNvSpPr/>
            <p:nvPr/>
          </p:nvSpPr>
          <p:spPr>
            <a:xfrm>
              <a:off x="2753280" y="3438720"/>
              <a:ext cx="52200" cy="29520"/>
            </a:xfrm>
            <a:custGeom>
              <a:avLst/>
              <a:gdLst/>
              <a:ahLst/>
              <a:cxnLst/>
              <a:rect l="l" t="t" r="r" b="b"/>
              <a:pathLst>
                <a:path w="436" h="246">
                  <a:moveTo>
                    <a:pt x="393" y="1"/>
                  </a:moveTo>
                  <a:cubicBezTo>
                    <a:pt x="383" y="1"/>
                    <a:pt x="372" y="7"/>
                    <a:pt x="363" y="24"/>
                  </a:cubicBezTo>
                  <a:cubicBezTo>
                    <a:pt x="276" y="78"/>
                    <a:pt x="168" y="138"/>
                    <a:pt x="54" y="165"/>
                  </a:cubicBezTo>
                  <a:cubicBezTo>
                    <a:pt x="0" y="165"/>
                    <a:pt x="27" y="246"/>
                    <a:pt x="54" y="246"/>
                  </a:cubicBezTo>
                  <a:cubicBezTo>
                    <a:pt x="195" y="219"/>
                    <a:pt x="336" y="165"/>
                    <a:pt x="417" y="51"/>
                  </a:cubicBezTo>
                  <a:cubicBezTo>
                    <a:pt x="436" y="32"/>
                    <a:pt x="416" y="1"/>
                    <a:pt x="393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6" name="Google Shape;5105;p82"/>
            <p:cNvSpPr/>
            <p:nvPr/>
          </p:nvSpPr>
          <p:spPr>
            <a:xfrm>
              <a:off x="2801160" y="3335760"/>
              <a:ext cx="113400" cy="127080"/>
            </a:xfrm>
            <a:custGeom>
              <a:avLst/>
              <a:gdLst/>
              <a:ahLst/>
              <a:cxnLst/>
              <a:rect l="l" t="t" r="r" b="b"/>
              <a:pathLst>
                <a:path w="942" h="1055">
                  <a:moveTo>
                    <a:pt x="47" y="1"/>
                  </a:moveTo>
                  <a:cubicBezTo>
                    <a:pt x="21" y="1"/>
                    <a:pt x="0" y="20"/>
                    <a:pt x="19" y="39"/>
                  </a:cubicBezTo>
                  <a:cubicBezTo>
                    <a:pt x="274" y="375"/>
                    <a:pt x="550" y="738"/>
                    <a:pt x="832" y="1047"/>
                  </a:cubicBezTo>
                  <a:cubicBezTo>
                    <a:pt x="837" y="1052"/>
                    <a:pt x="845" y="1054"/>
                    <a:pt x="853" y="1054"/>
                  </a:cubicBezTo>
                  <a:cubicBezTo>
                    <a:pt x="888" y="1054"/>
                    <a:pt x="941" y="1015"/>
                    <a:pt x="920" y="993"/>
                  </a:cubicBezTo>
                  <a:cubicBezTo>
                    <a:pt x="664" y="657"/>
                    <a:pt x="382" y="261"/>
                    <a:pt x="80" y="12"/>
                  </a:cubicBezTo>
                  <a:cubicBezTo>
                    <a:pt x="70" y="4"/>
                    <a:pt x="58" y="1"/>
                    <a:pt x="4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7" name="Google Shape;5106;p82"/>
            <p:cNvSpPr/>
            <p:nvPr/>
          </p:nvSpPr>
          <p:spPr>
            <a:xfrm>
              <a:off x="2783880" y="3420360"/>
              <a:ext cx="86760" cy="45360"/>
            </a:xfrm>
            <a:custGeom>
              <a:avLst/>
              <a:gdLst/>
              <a:ahLst/>
              <a:cxnLst/>
              <a:rect l="l" t="t" r="r" b="b"/>
              <a:pathLst>
                <a:path w="721" h="379">
                  <a:moveTo>
                    <a:pt x="683" y="0"/>
                  </a:moveTo>
                  <a:cubicBezTo>
                    <a:pt x="678" y="0"/>
                    <a:pt x="672" y="2"/>
                    <a:pt x="667" y="8"/>
                  </a:cubicBezTo>
                  <a:cubicBezTo>
                    <a:pt x="445" y="122"/>
                    <a:pt x="224" y="203"/>
                    <a:pt x="22" y="344"/>
                  </a:cubicBezTo>
                  <a:cubicBezTo>
                    <a:pt x="0" y="344"/>
                    <a:pt x="13" y="378"/>
                    <a:pt x="37" y="378"/>
                  </a:cubicBezTo>
                  <a:cubicBezTo>
                    <a:pt x="42" y="378"/>
                    <a:pt x="49" y="376"/>
                    <a:pt x="56" y="371"/>
                  </a:cubicBezTo>
                  <a:cubicBezTo>
                    <a:pt x="250" y="263"/>
                    <a:pt x="472" y="176"/>
                    <a:pt x="694" y="35"/>
                  </a:cubicBezTo>
                  <a:cubicBezTo>
                    <a:pt x="721" y="35"/>
                    <a:pt x="705" y="0"/>
                    <a:pt x="68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8" name="Google Shape;5107;p82"/>
            <p:cNvSpPr/>
            <p:nvPr/>
          </p:nvSpPr>
          <p:spPr>
            <a:xfrm>
              <a:off x="2817360" y="3106440"/>
              <a:ext cx="333720" cy="253800"/>
            </a:xfrm>
            <a:custGeom>
              <a:avLst/>
              <a:gdLst/>
              <a:ahLst/>
              <a:cxnLst/>
              <a:rect l="l" t="t" r="r" b="b"/>
              <a:pathLst>
                <a:path w="2765" h="2105">
                  <a:moveTo>
                    <a:pt x="2712" y="1"/>
                  </a:moveTo>
                  <a:cubicBezTo>
                    <a:pt x="2705" y="1"/>
                    <a:pt x="2697" y="3"/>
                    <a:pt x="2688" y="8"/>
                  </a:cubicBezTo>
                  <a:cubicBezTo>
                    <a:pt x="1795" y="680"/>
                    <a:pt x="894" y="1379"/>
                    <a:pt x="27" y="2078"/>
                  </a:cubicBezTo>
                  <a:cubicBezTo>
                    <a:pt x="0" y="2078"/>
                    <a:pt x="27" y="2105"/>
                    <a:pt x="27" y="2105"/>
                  </a:cubicBezTo>
                  <a:cubicBezTo>
                    <a:pt x="1008" y="1574"/>
                    <a:pt x="1848" y="761"/>
                    <a:pt x="2742" y="89"/>
                  </a:cubicBezTo>
                  <a:cubicBezTo>
                    <a:pt x="2765" y="66"/>
                    <a:pt x="274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9" name="Google Shape;5108;p82"/>
            <p:cNvSpPr/>
            <p:nvPr/>
          </p:nvSpPr>
          <p:spPr>
            <a:xfrm>
              <a:off x="2624400" y="3511440"/>
              <a:ext cx="83880" cy="36000"/>
            </a:xfrm>
            <a:custGeom>
              <a:avLst/>
              <a:gdLst/>
              <a:ahLst/>
              <a:cxnLst/>
              <a:rect l="l" t="t" r="r" b="b"/>
              <a:pathLst>
                <a:path w="697" h="302">
                  <a:moveTo>
                    <a:pt x="645" y="1"/>
                  </a:moveTo>
                  <a:cubicBezTo>
                    <a:pt x="636" y="1"/>
                    <a:pt x="626" y="5"/>
                    <a:pt x="618" y="14"/>
                  </a:cubicBezTo>
                  <a:cubicBezTo>
                    <a:pt x="475" y="83"/>
                    <a:pt x="333" y="156"/>
                    <a:pt x="174" y="156"/>
                  </a:cubicBezTo>
                  <a:cubicBezTo>
                    <a:pt x="145" y="156"/>
                    <a:pt x="117" y="154"/>
                    <a:pt x="87" y="149"/>
                  </a:cubicBezTo>
                  <a:cubicBezTo>
                    <a:pt x="78" y="146"/>
                    <a:pt x="70" y="145"/>
                    <a:pt x="63" y="145"/>
                  </a:cubicBezTo>
                  <a:cubicBezTo>
                    <a:pt x="1" y="145"/>
                    <a:pt x="9" y="239"/>
                    <a:pt x="87" y="263"/>
                  </a:cubicBezTo>
                  <a:cubicBezTo>
                    <a:pt x="152" y="288"/>
                    <a:pt x="219" y="301"/>
                    <a:pt x="285" y="301"/>
                  </a:cubicBezTo>
                  <a:cubicBezTo>
                    <a:pt x="445" y="301"/>
                    <a:pt x="596" y="225"/>
                    <a:pt x="672" y="68"/>
                  </a:cubicBezTo>
                  <a:cubicBezTo>
                    <a:pt x="696" y="29"/>
                    <a:pt x="671" y="1"/>
                    <a:pt x="64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0" name="Google Shape;5109;p82"/>
            <p:cNvSpPr/>
            <p:nvPr/>
          </p:nvSpPr>
          <p:spPr>
            <a:xfrm>
              <a:off x="2478600" y="3542760"/>
              <a:ext cx="93960" cy="34560"/>
            </a:xfrm>
            <a:custGeom>
              <a:avLst/>
              <a:gdLst/>
              <a:ahLst/>
              <a:cxnLst/>
              <a:rect l="l" t="t" r="r" b="b"/>
              <a:pathLst>
                <a:path w="782" h="288">
                  <a:moveTo>
                    <a:pt x="691" y="1"/>
                  </a:moveTo>
                  <a:cubicBezTo>
                    <a:pt x="685" y="1"/>
                    <a:pt x="679" y="2"/>
                    <a:pt x="673" y="5"/>
                  </a:cubicBezTo>
                  <a:cubicBezTo>
                    <a:pt x="478" y="59"/>
                    <a:pt x="283" y="119"/>
                    <a:pt x="61" y="173"/>
                  </a:cubicBezTo>
                  <a:cubicBezTo>
                    <a:pt x="1" y="173"/>
                    <a:pt x="1" y="287"/>
                    <a:pt x="88" y="287"/>
                  </a:cubicBezTo>
                  <a:cubicBezTo>
                    <a:pt x="310" y="287"/>
                    <a:pt x="505" y="200"/>
                    <a:pt x="733" y="119"/>
                  </a:cubicBezTo>
                  <a:cubicBezTo>
                    <a:pt x="782" y="95"/>
                    <a:pt x="743" y="1"/>
                    <a:pt x="691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1" name="Google Shape;5110;p82"/>
            <p:cNvSpPr/>
            <p:nvPr/>
          </p:nvSpPr>
          <p:spPr>
            <a:xfrm>
              <a:off x="2345760" y="3600720"/>
              <a:ext cx="89640" cy="62640"/>
            </a:xfrm>
            <a:custGeom>
              <a:avLst/>
              <a:gdLst/>
              <a:ahLst/>
              <a:cxnLst/>
              <a:rect l="l" t="t" r="r" b="b"/>
              <a:pathLst>
                <a:path w="745" h="521">
                  <a:moveTo>
                    <a:pt x="648" y="0"/>
                  </a:moveTo>
                  <a:cubicBezTo>
                    <a:pt x="631" y="0"/>
                    <a:pt x="612" y="8"/>
                    <a:pt x="597" y="29"/>
                  </a:cubicBezTo>
                  <a:cubicBezTo>
                    <a:pt x="429" y="143"/>
                    <a:pt x="234" y="284"/>
                    <a:pt x="66" y="392"/>
                  </a:cubicBezTo>
                  <a:cubicBezTo>
                    <a:pt x="1" y="441"/>
                    <a:pt x="24" y="521"/>
                    <a:pt x="77" y="521"/>
                  </a:cubicBezTo>
                  <a:cubicBezTo>
                    <a:pt x="90" y="521"/>
                    <a:pt x="104" y="516"/>
                    <a:pt x="120" y="506"/>
                  </a:cubicBezTo>
                  <a:cubicBezTo>
                    <a:pt x="348" y="419"/>
                    <a:pt x="516" y="284"/>
                    <a:pt x="684" y="116"/>
                  </a:cubicBezTo>
                  <a:cubicBezTo>
                    <a:pt x="744" y="71"/>
                    <a:pt x="700" y="0"/>
                    <a:pt x="64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2" name="Google Shape;5111;p82"/>
            <p:cNvSpPr/>
            <p:nvPr/>
          </p:nvSpPr>
          <p:spPr>
            <a:xfrm>
              <a:off x="2266920" y="3716640"/>
              <a:ext cx="53640" cy="40320"/>
            </a:xfrm>
            <a:custGeom>
              <a:avLst/>
              <a:gdLst/>
              <a:ahLst/>
              <a:cxnLst/>
              <a:rect l="l" t="t" r="r" b="b"/>
              <a:pathLst>
                <a:path w="446" h="336">
                  <a:moveTo>
                    <a:pt x="309" y="1"/>
                  </a:moveTo>
                  <a:cubicBezTo>
                    <a:pt x="277" y="1"/>
                    <a:pt x="243" y="15"/>
                    <a:pt x="217" y="49"/>
                  </a:cubicBezTo>
                  <a:cubicBezTo>
                    <a:pt x="190" y="103"/>
                    <a:pt x="103" y="163"/>
                    <a:pt x="49" y="190"/>
                  </a:cubicBezTo>
                  <a:cubicBezTo>
                    <a:pt x="1" y="238"/>
                    <a:pt x="17" y="335"/>
                    <a:pt x="60" y="335"/>
                  </a:cubicBezTo>
                  <a:cubicBezTo>
                    <a:pt x="65" y="335"/>
                    <a:pt x="70" y="334"/>
                    <a:pt x="76" y="331"/>
                  </a:cubicBezTo>
                  <a:cubicBezTo>
                    <a:pt x="217" y="331"/>
                    <a:pt x="304" y="244"/>
                    <a:pt x="385" y="130"/>
                  </a:cubicBezTo>
                  <a:cubicBezTo>
                    <a:pt x="446" y="74"/>
                    <a:pt x="383" y="1"/>
                    <a:pt x="309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313" name="Google Shape;5112;p82"/>
          <p:cNvGrpSpPr/>
          <p:nvPr/>
        </p:nvGrpSpPr>
        <p:grpSpPr>
          <a:xfrm>
            <a:off x="1357560" y="3643560"/>
            <a:ext cx="1167120" cy="897120"/>
            <a:chOff x="1357560" y="3643560"/>
            <a:chExt cx="1167120" cy="897120"/>
          </a:xfrm>
        </p:grpSpPr>
        <p:sp>
          <p:nvSpPr>
            <p:cNvPr id="2314" name="Google Shape;5113;p82"/>
            <p:cNvSpPr/>
            <p:nvPr/>
          </p:nvSpPr>
          <p:spPr>
            <a:xfrm>
              <a:off x="1496880" y="3722760"/>
              <a:ext cx="302760" cy="387000"/>
            </a:xfrm>
            <a:custGeom>
              <a:avLst/>
              <a:gdLst/>
              <a:ahLst/>
              <a:cxnLst/>
              <a:rect l="l" t="t" r="r" b="b"/>
              <a:pathLst>
                <a:path w="2898" h="3702">
                  <a:moveTo>
                    <a:pt x="2222" y="1"/>
                  </a:moveTo>
                  <a:cubicBezTo>
                    <a:pt x="2148" y="1"/>
                    <a:pt x="2072" y="18"/>
                    <a:pt x="1997" y="56"/>
                  </a:cubicBezTo>
                  <a:cubicBezTo>
                    <a:pt x="1917" y="82"/>
                    <a:pt x="1943" y="224"/>
                    <a:pt x="2031" y="224"/>
                  </a:cubicBezTo>
                  <a:cubicBezTo>
                    <a:pt x="2058" y="221"/>
                    <a:pt x="2084" y="219"/>
                    <a:pt x="2109" y="219"/>
                  </a:cubicBezTo>
                  <a:cubicBezTo>
                    <a:pt x="2766" y="219"/>
                    <a:pt x="2531" y="1216"/>
                    <a:pt x="2421" y="1514"/>
                  </a:cubicBezTo>
                  <a:cubicBezTo>
                    <a:pt x="2333" y="1823"/>
                    <a:pt x="2138" y="2132"/>
                    <a:pt x="1970" y="2408"/>
                  </a:cubicBezTo>
                  <a:cubicBezTo>
                    <a:pt x="1722" y="2804"/>
                    <a:pt x="1359" y="3140"/>
                    <a:pt x="962" y="3389"/>
                  </a:cubicBezTo>
                  <a:cubicBezTo>
                    <a:pt x="831" y="3462"/>
                    <a:pt x="725" y="3495"/>
                    <a:pt x="639" y="3495"/>
                  </a:cubicBezTo>
                  <a:cubicBezTo>
                    <a:pt x="104" y="3495"/>
                    <a:pt x="369" y="2242"/>
                    <a:pt x="485" y="1877"/>
                  </a:cubicBezTo>
                  <a:cubicBezTo>
                    <a:pt x="740" y="1232"/>
                    <a:pt x="1191" y="586"/>
                    <a:pt x="1722" y="116"/>
                  </a:cubicBezTo>
                  <a:cubicBezTo>
                    <a:pt x="1763" y="90"/>
                    <a:pt x="1741" y="38"/>
                    <a:pt x="1702" y="38"/>
                  </a:cubicBezTo>
                  <a:cubicBezTo>
                    <a:pt x="1690" y="38"/>
                    <a:pt x="1676" y="43"/>
                    <a:pt x="1661" y="56"/>
                  </a:cubicBezTo>
                  <a:cubicBezTo>
                    <a:pt x="855" y="586"/>
                    <a:pt x="290" y="1595"/>
                    <a:pt x="95" y="2549"/>
                  </a:cubicBezTo>
                  <a:cubicBezTo>
                    <a:pt x="0" y="3040"/>
                    <a:pt x="160" y="3701"/>
                    <a:pt x="647" y="3701"/>
                  </a:cubicBezTo>
                  <a:cubicBezTo>
                    <a:pt x="747" y="3701"/>
                    <a:pt x="861" y="3674"/>
                    <a:pt x="989" y="3611"/>
                  </a:cubicBezTo>
                  <a:cubicBezTo>
                    <a:pt x="1749" y="3248"/>
                    <a:pt x="2279" y="2522"/>
                    <a:pt x="2589" y="1736"/>
                  </a:cubicBezTo>
                  <a:cubicBezTo>
                    <a:pt x="2783" y="1319"/>
                    <a:pt x="2898" y="815"/>
                    <a:pt x="2703" y="365"/>
                  </a:cubicBezTo>
                  <a:cubicBezTo>
                    <a:pt x="2619" y="137"/>
                    <a:pt x="2429" y="1"/>
                    <a:pt x="222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5" name="Google Shape;5114;p82"/>
            <p:cNvSpPr/>
            <p:nvPr/>
          </p:nvSpPr>
          <p:spPr>
            <a:xfrm>
              <a:off x="1608120" y="3856320"/>
              <a:ext cx="136080" cy="146520"/>
            </a:xfrm>
            <a:custGeom>
              <a:avLst/>
              <a:gdLst/>
              <a:ahLst/>
              <a:cxnLst/>
              <a:rect l="l" t="t" r="r" b="b"/>
              <a:pathLst>
                <a:path w="1304" h="1404">
                  <a:moveTo>
                    <a:pt x="969" y="0"/>
                  </a:moveTo>
                  <a:cubicBezTo>
                    <a:pt x="406" y="0"/>
                    <a:pt x="0" y="979"/>
                    <a:pt x="430" y="1386"/>
                  </a:cubicBezTo>
                  <a:cubicBezTo>
                    <a:pt x="444" y="1398"/>
                    <a:pt x="461" y="1404"/>
                    <a:pt x="477" y="1404"/>
                  </a:cubicBezTo>
                  <a:cubicBezTo>
                    <a:pt x="532" y="1404"/>
                    <a:pt x="586" y="1345"/>
                    <a:pt x="544" y="1299"/>
                  </a:cubicBezTo>
                  <a:cubicBezTo>
                    <a:pt x="295" y="907"/>
                    <a:pt x="528" y="139"/>
                    <a:pt x="1010" y="139"/>
                  </a:cubicBezTo>
                  <a:cubicBezTo>
                    <a:pt x="1075" y="139"/>
                    <a:pt x="1144" y="153"/>
                    <a:pt x="1216" y="183"/>
                  </a:cubicBezTo>
                  <a:cubicBezTo>
                    <a:pt x="1270" y="183"/>
                    <a:pt x="1304" y="123"/>
                    <a:pt x="1270" y="96"/>
                  </a:cubicBezTo>
                  <a:cubicBezTo>
                    <a:pt x="1167" y="29"/>
                    <a:pt x="1066" y="0"/>
                    <a:pt x="969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6" name="Google Shape;5115;p82"/>
            <p:cNvSpPr/>
            <p:nvPr/>
          </p:nvSpPr>
          <p:spPr>
            <a:xfrm>
              <a:off x="1531080" y="3744720"/>
              <a:ext cx="350280" cy="411120"/>
            </a:xfrm>
            <a:custGeom>
              <a:avLst/>
              <a:gdLst/>
              <a:ahLst/>
              <a:cxnLst/>
              <a:rect l="l" t="t" r="r" b="b"/>
              <a:pathLst>
                <a:path w="3351" h="3935">
                  <a:moveTo>
                    <a:pt x="2524" y="1"/>
                  </a:moveTo>
                  <a:cubicBezTo>
                    <a:pt x="2459" y="1"/>
                    <a:pt x="2417" y="85"/>
                    <a:pt x="2483" y="129"/>
                  </a:cubicBezTo>
                  <a:cubicBezTo>
                    <a:pt x="2598" y="209"/>
                    <a:pt x="2712" y="297"/>
                    <a:pt x="2819" y="351"/>
                  </a:cubicBezTo>
                  <a:cubicBezTo>
                    <a:pt x="3182" y="579"/>
                    <a:pt x="3155" y="969"/>
                    <a:pt x="3102" y="1332"/>
                  </a:cubicBezTo>
                  <a:cubicBezTo>
                    <a:pt x="3014" y="1809"/>
                    <a:pt x="2819" y="2259"/>
                    <a:pt x="2598" y="2649"/>
                  </a:cubicBezTo>
                  <a:cubicBezTo>
                    <a:pt x="2271" y="3260"/>
                    <a:pt x="1643" y="3756"/>
                    <a:pt x="992" y="3756"/>
                  </a:cubicBezTo>
                  <a:cubicBezTo>
                    <a:pt x="692" y="3756"/>
                    <a:pt x="387" y="3650"/>
                    <a:pt x="104" y="3402"/>
                  </a:cubicBezTo>
                  <a:cubicBezTo>
                    <a:pt x="100" y="3397"/>
                    <a:pt x="93" y="3395"/>
                    <a:pt x="86" y="3395"/>
                  </a:cubicBezTo>
                  <a:cubicBezTo>
                    <a:pt x="52" y="3395"/>
                    <a:pt x="0" y="3444"/>
                    <a:pt x="51" y="3489"/>
                  </a:cubicBezTo>
                  <a:cubicBezTo>
                    <a:pt x="349" y="3800"/>
                    <a:pt x="705" y="3934"/>
                    <a:pt x="1064" y="3934"/>
                  </a:cubicBezTo>
                  <a:cubicBezTo>
                    <a:pt x="1644" y="3934"/>
                    <a:pt x="2232" y="3584"/>
                    <a:pt x="2598" y="3066"/>
                  </a:cubicBezTo>
                  <a:cubicBezTo>
                    <a:pt x="2960" y="2535"/>
                    <a:pt x="3296" y="1809"/>
                    <a:pt x="3323" y="1164"/>
                  </a:cubicBezTo>
                  <a:cubicBezTo>
                    <a:pt x="3350" y="545"/>
                    <a:pt x="3128" y="270"/>
                    <a:pt x="2571" y="15"/>
                  </a:cubicBezTo>
                  <a:cubicBezTo>
                    <a:pt x="2555" y="5"/>
                    <a:pt x="2539" y="1"/>
                    <a:pt x="2524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7" name="Google Shape;5116;p82"/>
            <p:cNvSpPr/>
            <p:nvPr/>
          </p:nvSpPr>
          <p:spPr>
            <a:xfrm>
              <a:off x="1653120" y="3818880"/>
              <a:ext cx="436320" cy="389880"/>
            </a:xfrm>
            <a:custGeom>
              <a:avLst/>
              <a:gdLst/>
              <a:ahLst/>
              <a:cxnLst/>
              <a:rect l="l" t="t" r="r" b="b"/>
              <a:pathLst>
                <a:path w="4174" h="3730">
                  <a:moveTo>
                    <a:pt x="2168" y="0"/>
                  </a:moveTo>
                  <a:cubicBezTo>
                    <a:pt x="2120" y="0"/>
                    <a:pt x="2082" y="95"/>
                    <a:pt x="2130" y="119"/>
                  </a:cubicBezTo>
                  <a:cubicBezTo>
                    <a:pt x="2581" y="428"/>
                    <a:pt x="2917" y="818"/>
                    <a:pt x="3280" y="1181"/>
                  </a:cubicBezTo>
                  <a:cubicBezTo>
                    <a:pt x="3589" y="1463"/>
                    <a:pt x="3837" y="1772"/>
                    <a:pt x="3898" y="2189"/>
                  </a:cubicBezTo>
                  <a:cubicBezTo>
                    <a:pt x="3925" y="2525"/>
                    <a:pt x="3643" y="2921"/>
                    <a:pt x="3448" y="3170"/>
                  </a:cubicBezTo>
                  <a:cubicBezTo>
                    <a:pt x="3244" y="3409"/>
                    <a:pt x="2962" y="3485"/>
                    <a:pt x="2659" y="3485"/>
                  </a:cubicBezTo>
                  <a:cubicBezTo>
                    <a:pt x="2291" y="3485"/>
                    <a:pt x="1893" y="3374"/>
                    <a:pt x="1573" y="3311"/>
                  </a:cubicBezTo>
                  <a:cubicBezTo>
                    <a:pt x="1181" y="3245"/>
                    <a:pt x="753" y="3156"/>
                    <a:pt x="334" y="3156"/>
                  </a:cubicBezTo>
                  <a:cubicBezTo>
                    <a:pt x="242" y="3156"/>
                    <a:pt x="151" y="3160"/>
                    <a:pt x="61" y="3170"/>
                  </a:cubicBezTo>
                  <a:cubicBezTo>
                    <a:pt x="0" y="3170"/>
                    <a:pt x="0" y="3257"/>
                    <a:pt x="61" y="3257"/>
                  </a:cubicBezTo>
                  <a:cubicBezTo>
                    <a:pt x="928" y="3284"/>
                    <a:pt x="1768" y="3533"/>
                    <a:pt x="2608" y="3701"/>
                  </a:cubicBezTo>
                  <a:cubicBezTo>
                    <a:pt x="2695" y="3721"/>
                    <a:pt x="2777" y="3730"/>
                    <a:pt x="2855" y="3730"/>
                  </a:cubicBezTo>
                  <a:cubicBezTo>
                    <a:pt x="3333" y="3730"/>
                    <a:pt x="3655" y="3381"/>
                    <a:pt x="3898" y="2948"/>
                  </a:cubicBezTo>
                  <a:cubicBezTo>
                    <a:pt x="4173" y="2417"/>
                    <a:pt x="4147" y="1853"/>
                    <a:pt x="3757" y="1409"/>
                  </a:cubicBezTo>
                  <a:cubicBezTo>
                    <a:pt x="3360" y="905"/>
                    <a:pt x="2803" y="260"/>
                    <a:pt x="2184" y="4"/>
                  </a:cubicBezTo>
                  <a:cubicBezTo>
                    <a:pt x="2179" y="2"/>
                    <a:pt x="2173" y="0"/>
                    <a:pt x="216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8" name="Google Shape;5117;p82"/>
            <p:cNvSpPr/>
            <p:nvPr/>
          </p:nvSpPr>
          <p:spPr>
            <a:xfrm>
              <a:off x="1357560" y="4004280"/>
              <a:ext cx="75600" cy="29520"/>
            </a:xfrm>
            <a:custGeom>
              <a:avLst/>
              <a:gdLst/>
              <a:ahLst/>
              <a:cxnLst/>
              <a:rect l="l" t="t" r="r" b="b"/>
              <a:pathLst>
                <a:path w="727" h="284">
                  <a:moveTo>
                    <a:pt x="169" y="1"/>
                  </a:moveTo>
                  <a:cubicBezTo>
                    <a:pt x="81" y="1"/>
                    <a:pt x="1" y="115"/>
                    <a:pt x="81" y="169"/>
                  </a:cubicBezTo>
                  <a:cubicBezTo>
                    <a:pt x="169" y="250"/>
                    <a:pt x="249" y="283"/>
                    <a:pt x="363" y="283"/>
                  </a:cubicBezTo>
                  <a:cubicBezTo>
                    <a:pt x="471" y="283"/>
                    <a:pt x="585" y="283"/>
                    <a:pt x="673" y="223"/>
                  </a:cubicBezTo>
                  <a:cubicBezTo>
                    <a:pt x="726" y="169"/>
                    <a:pt x="726" y="82"/>
                    <a:pt x="639" y="55"/>
                  </a:cubicBezTo>
                  <a:cubicBezTo>
                    <a:pt x="612" y="41"/>
                    <a:pt x="579" y="41"/>
                    <a:pt x="544" y="41"/>
                  </a:cubicBezTo>
                  <a:cubicBezTo>
                    <a:pt x="510" y="41"/>
                    <a:pt x="474" y="41"/>
                    <a:pt x="444" y="28"/>
                  </a:cubicBezTo>
                  <a:cubicBezTo>
                    <a:pt x="337" y="28"/>
                    <a:pt x="249" y="28"/>
                    <a:pt x="16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9" name="Google Shape;5118;p82"/>
            <p:cNvSpPr/>
            <p:nvPr/>
          </p:nvSpPr>
          <p:spPr>
            <a:xfrm>
              <a:off x="1393560" y="3853800"/>
              <a:ext cx="80640" cy="38880"/>
            </a:xfrm>
            <a:custGeom>
              <a:avLst/>
              <a:gdLst/>
              <a:ahLst/>
              <a:cxnLst/>
              <a:rect l="l" t="t" r="r" b="b"/>
              <a:pathLst>
                <a:path w="774" h="376">
                  <a:moveTo>
                    <a:pt x="129" y="1"/>
                  </a:moveTo>
                  <a:cubicBezTo>
                    <a:pt x="56" y="1"/>
                    <a:pt x="0" y="76"/>
                    <a:pt x="47" y="147"/>
                  </a:cubicBezTo>
                  <a:cubicBezTo>
                    <a:pt x="128" y="375"/>
                    <a:pt x="464" y="342"/>
                    <a:pt x="693" y="375"/>
                  </a:cubicBezTo>
                  <a:cubicBezTo>
                    <a:pt x="773" y="375"/>
                    <a:pt x="773" y="234"/>
                    <a:pt x="719" y="234"/>
                  </a:cubicBezTo>
                  <a:cubicBezTo>
                    <a:pt x="605" y="207"/>
                    <a:pt x="525" y="173"/>
                    <a:pt x="437" y="147"/>
                  </a:cubicBezTo>
                  <a:cubicBezTo>
                    <a:pt x="330" y="120"/>
                    <a:pt x="242" y="66"/>
                    <a:pt x="162" y="5"/>
                  </a:cubicBezTo>
                  <a:cubicBezTo>
                    <a:pt x="151" y="2"/>
                    <a:pt x="140" y="1"/>
                    <a:pt x="12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0" name="Google Shape;5119;p82"/>
            <p:cNvSpPr/>
            <p:nvPr/>
          </p:nvSpPr>
          <p:spPr>
            <a:xfrm>
              <a:off x="1468800" y="3734280"/>
              <a:ext cx="63360" cy="56160"/>
            </a:xfrm>
            <a:custGeom>
              <a:avLst/>
              <a:gdLst/>
              <a:ahLst/>
              <a:cxnLst/>
              <a:rect l="l" t="t" r="r" b="b"/>
              <a:pathLst>
                <a:path w="610" h="541">
                  <a:moveTo>
                    <a:pt x="70" y="1"/>
                  </a:moveTo>
                  <a:cubicBezTo>
                    <a:pt x="32" y="1"/>
                    <a:pt x="0" y="26"/>
                    <a:pt x="0" y="60"/>
                  </a:cubicBezTo>
                  <a:cubicBezTo>
                    <a:pt x="27" y="201"/>
                    <a:pt x="81" y="255"/>
                    <a:pt x="168" y="342"/>
                  </a:cubicBezTo>
                  <a:cubicBezTo>
                    <a:pt x="249" y="423"/>
                    <a:pt x="363" y="476"/>
                    <a:pt x="451" y="537"/>
                  </a:cubicBezTo>
                  <a:cubicBezTo>
                    <a:pt x="459" y="540"/>
                    <a:pt x="467" y="541"/>
                    <a:pt x="476" y="541"/>
                  </a:cubicBezTo>
                  <a:cubicBezTo>
                    <a:pt x="547" y="541"/>
                    <a:pt x="610" y="444"/>
                    <a:pt x="531" y="396"/>
                  </a:cubicBezTo>
                  <a:cubicBezTo>
                    <a:pt x="451" y="342"/>
                    <a:pt x="390" y="282"/>
                    <a:pt x="336" y="228"/>
                  </a:cubicBezTo>
                  <a:cubicBezTo>
                    <a:pt x="249" y="174"/>
                    <a:pt x="195" y="87"/>
                    <a:pt x="142" y="33"/>
                  </a:cubicBezTo>
                  <a:cubicBezTo>
                    <a:pt x="119" y="10"/>
                    <a:pt x="93" y="1"/>
                    <a:pt x="7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1" name="Google Shape;5120;p82"/>
            <p:cNvSpPr/>
            <p:nvPr/>
          </p:nvSpPr>
          <p:spPr>
            <a:xfrm>
              <a:off x="1582560" y="3643560"/>
              <a:ext cx="69480" cy="55800"/>
            </a:xfrm>
            <a:custGeom>
              <a:avLst/>
              <a:gdLst/>
              <a:ahLst/>
              <a:cxnLst/>
              <a:rect l="l" t="t" r="r" b="b"/>
              <a:pathLst>
                <a:path w="666" h="536">
                  <a:moveTo>
                    <a:pt x="168" y="0"/>
                  </a:moveTo>
                  <a:cubicBezTo>
                    <a:pt x="87" y="0"/>
                    <a:pt x="0" y="115"/>
                    <a:pt x="114" y="168"/>
                  </a:cubicBezTo>
                  <a:cubicBezTo>
                    <a:pt x="202" y="202"/>
                    <a:pt x="255" y="256"/>
                    <a:pt x="309" y="310"/>
                  </a:cubicBezTo>
                  <a:cubicBezTo>
                    <a:pt x="397" y="370"/>
                    <a:pt x="450" y="451"/>
                    <a:pt x="504" y="504"/>
                  </a:cubicBezTo>
                  <a:cubicBezTo>
                    <a:pt x="520" y="527"/>
                    <a:pt x="538" y="536"/>
                    <a:pt x="556" y="536"/>
                  </a:cubicBezTo>
                  <a:cubicBezTo>
                    <a:pt x="611" y="536"/>
                    <a:pt x="665" y="457"/>
                    <a:pt x="645" y="397"/>
                  </a:cubicBezTo>
                  <a:cubicBezTo>
                    <a:pt x="591" y="310"/>
                    <a:pt x="538" y="229"/>
                    <a:pt x="450" y="142"/>
                  </a:cubicBezTo>
                  <a:cubicBezTo>
                    <a:pt x="397" y="61"/>
                    <a:pt x="282" y="34"/>
                    <a:pt x="16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2" name="Google Shape;5121;p82"/>
            <p:cNvSpPr/>
            <p:nvPr/>
          </p:nvSpPr>
          <p:spPr>
            <a:xfrm>
              <a:off x="1802880" y="4183200"/>
              <a:ext cx="207720" cy="191880"/>
            </a:xfrm>
            <a:custGeom>
              <a:avLst/>
              <a:gdLst/>
              <a:ahLst/>
              <a:cxnLst/>
              <a:rect l="l" t="t" r="r" b="b"/>
              <a:pathLst>
                <a:path w="1990" h="1836">
                  <a:moveTo>
                    <a:pt x="1898" y="0"/>
                  </a:moveTo>
                  <a:cubicBezTo>
                    <a:pt x="1881" y="0"/>
                    <a:pt x="1864" y="7"/>
                    <a:pt x="1849" y="22"/>
                  </a:cubicBezTo>
                  <a:cubicBezTo>
                    <a:pt x="1708" y="109"/>
                    <a:pt x="1654" y="304"/>
                    <a:pt x="1566" y="418"/>
                  </a:cubicBezTo>
                  <a:cubicBezTo>
                    <a:pt x="1459" y="640"/>
                    <a:pt x="1345" y="835"/>
                    <a:pt x="1204" y="1030"/>
                  </a:cubicBezTo>
                  <a:cubicBezTo>
                    <a:pt x="1089" y="1225"/>
                    <a:pt x="955" y="1426"/>
                    <a:pt x="753" y="1507"/>
                  </a:cubicBezTo>
                  <a:cubicBezTo>
                    <a:pt x="696" y="1554"/>
                    <a:pt x="604" y="1583"/>
                    <a:pt x="519" y="1583"/>
                  </a:cubicBezTo>
                  <a:cubicBezTo>
                    <a:pt x="444" y="1583"/>
                    <a:pt x="374" y="1560"/>
                    <a:pt x="337" y="1507"/>
                  </a:cubicBezTo>
                  <a:cubicBezTo>
                    <a:pt x="195" y="1285"/>
                    <a:pt x="363" y="889"/>
                    <a:pt x="417" y="667"/>
                  </a:cubicBezTo>
                  <a:cubicBezTo>
                    <a:pt x="451" y="553"/>
                    <a:pt x="558" y="217"/>
                    <a:pt x="451" y="109"/>
                  </a:cubicBezTo>
                  <a:cubicBezTo>
                    <a:pt x="417" y="109"/>
                    <a:pt x="390" y="109"/>
                    <a:pt x="363" y="136"/>
                  </a:cubicBezTo>
                  <a:cubicBezTo>
                    <a:pt x="310" y="217"/>
                    <a:pt x="310" y="358"/>
                    <a:pt x="283" y="445"/>
                  </a:cubicBezTo>
                  <a:cubicBezTo>
                    <a:pt x="249" y="613"/>
                    <a:pt x="195" y="781"/>
                    <a:pt x="142" y="949"/>
                  </a:cubicBezTo>
                  <a:cubicBezTo>
                    <a:pt x="81" y="1225"/>
                    <a:pt x="1" y="1561"/>
                    <a:pt x="249" y="1762"/>
                  </a:cubicBezTo>
                  <a:cubicBezTo>
                    <a:pt x="321" y="1814"/>
                    <a:pt x="401" y="1835"/>
                    <a:pt x="485" y="1835"/>
                  </a:cubicBezTo>
                  <a:cubicBezTo>
                    <a:pt x="764" y="1835"/>
                    <a:pt x="1081" y="1597"/>
                    <a:pt x="1230" y="1426"/>
                  </a:cubicBezTo>
                  <a:cubicBezTo>
                    <a:pt x="1398" y="1225"/>
                    <a:pt x="1540" y="976"/>
                    <a:pt x="1681" y="754"/>
                  </a:cubicBezTo>
                  <a:cubicBezTo>
                    <a:pt x="1795" y="586"/>
                    <a:pt x="1990" y="304"/>
                    <a:pt x="1990" y="109"/>
                  </a:cubicBezTo>
                  <a:cubicBezTo>
                    <a:pt x="1990" y="46"/>
                    <a:pt x="1944" y="0"/>
                    <a:pt x="189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3" name="Google Shape;5122;p82"/>
            <p:cNvSpPr/>
            <p:nvPr/>
          </p:nvSpPr>
          <p:spPr>
            <a:xfrm>
              <a:off x="1758600" y="4173840"/>
              <a:ext cx="93960" cy="70920"/>
            </a:xfrm>
            <a:custGeom>
              <a:avLst/>
              <a:gdLst/>
              <a:ahLst/>
              <a:cxnLst/>
              <a:rect l="l" t="t" r="r" b="b"/>
              <a:pathLst>
                <a:path w="901" h="681">
                  <a:moveTo>
                    <a:pt x="185" y="0"/>
                  </a:moveTo>
                  <a:cubicBezTo>
                    <a:pt x="168" y="0"/>
                    <a:pt x="151" y="10"/>
                    <a:pt x="141" y="31"/>
                  </a:cubicBezTo>
                  <a:cubicBezTo>
                    <a:pt x="0" y="199"/>
                    <a:pt x="0" y="421"/>
                    <a:pt x="202" y="535"/>
                  </a:cubicBezTo>
                  <a:cubicBezTo>
                    <a:pt x="282" y="589"/>
                    <a:pt x="397" y="589"/>
                    <a:pt x="477" y="616"/>
                  </a:cubicBezTo>
                  <a:cubicBezTo>
                    <a:pt x="592" y="643"/>
                    <a:pt x="706" y="676"/>
                    <a:pt x="813" y="676"/>
                  </a:cubicBezTo>
                  <a:cubicBezTo>
                    <a:pt x="822" y="679"/>
                    <a:pt x="830" y="680"/>
                    <a:pt x="838" y="680"/>
                  </a:cubicBezTo>
                  <a:cubicBezTo>
                    <a:pt x="900" y="680"/>
                    <a:pt x="898" y="583"/>
                    <a:pt x="874" y="535"/>
                  </a:cubicBezTo>
                  <a:cubicBezTo>
                    <a:pt x="760" y="421"/>
                    <a:pt x="565" y="421"/>
                    <a:pt x="397" y="394"/>
                  </a:cubicBezTo>
                  <a:cubicBezTo>
                    <a:pt x="336" y="367"/>
                    <a:pt x="256" y="367"/>
                    <a:pt x="229" y="340"/>
                  </a:cubicBezTo>
                  <a:cubicBezTo>
                    <a:pt x="168" y="280"/>
                    <a:pt x="229" y="139"/>
                    <a:pt x="229" y="85"/>
                  </a:cubicBezTo>
                  <a:cubicBezTo>
                    <a:pt x="246" y="33"/>
                    <a:pt x="216" y="0"/>
                    <a:pt x="18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4" name="Google Shape;5123;p82"/>
            <p:cNvSpPr/>
            <p:nvPr/>
          </p:nvSpPr>
          <p:spPr>
            <a:xfrm>
              <a:off x="2004480" y="4082760"/>
              <a:ext cx="126360" cy="129960"/>
            </a:xfrm>
            <a:custGeom>
              <a:avLst/>
              <a:gdLst/>
              <a:ahLst/>
              <a:cxnLst/>
              <a:rect l="l" t="t" r="r" b="b"/>
              <a:pathLst>
                <a:path w="1210" h="1245">
                  <a:moveTo>
                    <a:pt x="645" y="1"/>
                  </a:moveTo>
                  <a:cubicBezTo>
                    <a:pt x="592" y="34"/>
                    <a:pt x="538" y="142"/>
                    <a:pt x="619" y="169"/>
                  </a:cubicBezTo>
                  <a:cubicBezTo>
                    <a:pt x="733" y="256"/>
                    <a:pt x="901" y="256"/>
                    <a:pt x="928" y="424"/>
                  </a:cubicBezTo>
                  <a:cubicBezTo>
                    <a:pt x="928" y="592"/>
                    <a:pt x="813" y="760"/>
                    <a:pt x="733" y="901"/>
                  </a:cubicBezTo>
                  <a:cubicBezTo>
                    <a:pt x="592" y="1123"/>
                    <a:pt x="283" y="1009"/>
                    <a:pt x="61" y="1069"/>
                  </a:cubicBezTo>
                  <a:cubicBezTo>
                    <a:pt x="0" y="1069"/>
                    <a:pt x="0" y="1150"/>
                    <a:pt x="61" y="1177"/>
                  </a:cubicBezTo>
                  <a:cubicBezTo>
                    <a:pt x="197" y="1204"/>
                    <a:pt x="369" y="1244"/>
                    <a:pt x="518" y="1244"/>
                  </a:cubicBezTo>
                  <a:cubicBezTo>
                    <a:pt x="553" y="1244"/>
                    <a:pt x="587" y="1242"/>
                    <a:pt x="619" y="1237"/>
                  </a:cubicBezTo>
                  <a:cubicBezTo>
                    <a:pt x="813" y="1210"/>
                    <a:pt x="928" y="1042"/>
                    <a:pt x="1042" y="901"/>
                  </a:cubicBezTo>
                  <a:cubicBezTo>
                    <a:pt x="1123" y="706"/>
                    <a:pt x="1210" y="505"/>
                    <a:pt x="1123" y="283"/>
                  </a:cubicBezTo>
                  <a:cubicBezTo>
                    <a:pt x="1069" y="115"/>
                    <a:pt x="840" y="1"/>
                    <a:pt x="64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5" name="Google Shape;5124;p82"/>
            <p:cNvSpPr/>
            <p:nvPr/>
          </p:nvSpPr>
          <p:spPr>
            <a:xfrm>
              <a:off x="1917720" y="3903120"/>
              <a:ext cx="74880" cy="84960"/>
            </a:xfrm>
            <a:custGeom>
              <a:avLst/>
              <a:gdLst/>
              <a:ahLst/>
              <a:cxnLst/>
              <a:rect l="l" t="t" r="r" b="b"/>
              <a:pathLst>
                <a:path w="718" h="815">
                  <a:moveTo>
                    <a:pt x="53" y="0"/>
                  </a:moveTo>
                  <a:cubicBezTo>
                    <a:pt x="26" y="0"/>
                    <a:pt x="0" y="27"/>
                    <a:pt x="25" y="71"/>
                  </a:cubicBezTo>
                  <a:cubicBezTo>
                    <a:pt x="79" y="179"/>
                    <a:pt x="159" y="320"/>
                    <a:pt x="247" y="434"/>
                  </a:cubicBezTo>
                  <a:cubicBezTo>
                    <a:pt x="361" y="575"/>
                    <a:pt x="468" y="710"/>
                    <a:pt x="636" y="797"/>
                  </a:cubicBezTo>
                  <a:cubicBezTo>
                    <a:pt x="643" y="809"/>
                    <a:pt x="651" y="815"/>
                    <a:pt x="659" y="815"/>
                  </a:cubicBezTo>
                  <a:cubicBezTo>
                    <a:pt x="687" y="815"/>
                    <a:pt x="718" y="756"/>
                    <a:pt x="697" y="710"/>
                  </a:cubicBezTo>
                  <a:cubicBezTo>
                    <a:pt x="468" y="515"/>
                    <a:pt x="274" y="239"/>
                    <a:pt x="79" y="11"/>
                  </a:cubicBezTo>
                  <a:cubicBezTo>
                    <a:pt x="72" y="4"/>
                    <a:pt x="62" y="0"/>
                    <a:pt x="5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6" name="Google Shape;5125;p82"/>
            <p:cNvSpPr/>
            <p:nvPr/>
          </p:nvSpPr>
          <p:spPr>
            <a:xfrm>
              <a:off x="2004480" y="4018320"/>
              <a:ext cx="16920" cy="21600"/>
            </a:xfrm>
            <a:custGeom>
              <a:avLst/>
              <a:gdLst/>
              <a:ahLst/>
              <a:cxnLst/>
              <a:rect l="l" t="t" r="r" b="b"/>
              <a:pathLst>
                <a:path w="164" h="210">
                  <a:moveTo>
                    <a:pt x="57" y="0"/>
                  </a:moveTo>
                  <a:cubicBezTo>
                    <a:pt x="29" y="0"/>
                    <a:pt x="0" y="20"/>
                    <a:pt x="0" y="61"/>
                  </a:cubicBezTo>
                  <a:cubicBezTo>
                    <a:pt x="0" y="115"/>
                    <a:pt x="34" y="175"/>
                    <a:pt x="88" y="202"/>
                  </a:cubicBezTo>
                  <a:cubicBezTo>
                    <a:pt x="93" y="207"/>
                    <a:pt x="99" y="209"/>
                    <a:pt x="105" y="209"/>
                  </a:cubicBezTo>
                  <a:cubicBezTo>
                    <a:pt x="132" y="209"/>
                    <a:pt x="163" y="170"/>
                    <a:pt x="141" y="148"/>
                  </a:cubicBezTo>
                  <a:cubicBezTo>
                    <a:pt x="115" y="115"/>
                    <a:pt x="115" y="88"/>
                    <a:pt x="115" y="61"/>
                  </a:cubicBezTo>
                  <a:cubicBezTo>
                    <a:pt x="115" y="20"/>
                    <a:pt x="86" y="0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7" name="Google Shape;5126;p82"/>
            <p:cNvSpPr/>
            <p:nvPr/>
          </p:nvSpPr>
          <p:spPr>
            <a:xfrm>
              <a:off x="2151360" y="4245840"/>
              <a:ext cx="39960" cy="60120"/>
            </a:xfrm>
            <a:custGeom>
              <a:avLst/>
              <a:gdLst/>
              <a:ahLst/>
              <a:cxnLst/>
              <a:rect l="l" t="t" r="r" b="b"/>
              <a:pathLst>
                <a:path w="386" h="579">
                  <a:moveTo>
                    <a:pt x="125" y="1"/>
                  </a:moveTo>
                  <a:cubicBezTo>
                    <a:pt x="97" y="1"/>
                    <a:pt x="68" y="14"/>
                    <a:pt x="55" y="41"/>
                  </a:cubicBezTo>
                  <a:cubicBezTo>
                    <a:pt x="1" y="209"/>
                    <a:pt x="108" y="491"/>
                    <a:pt x="276" y="572"/>
                  </a:cubicBezTo>
                  <a:cubicBezTo>
                    <a:pt x="287" y="577"/>
                    <a:pt x="297" y="579"/>
                    <a:pt x="307" y="579"/>
                  </a:cubicBezTo>
                  <a:cubicBezTo>
                    <a:pt x="353" y="579"/>
                    <a:pt x="386" y="530"/>
                    <a:pt x="364" y="458"/>
                  </a:cubicBezTo>
                  <a:cubicBezTo>
                    <a:pt x="337" y="404"/>
                    <a:pt x="276" y="350"/>
                    <a:pt x="250" y="290"/>
                  </a:cubicBezTo>
                  <a:cubicBezTo>
                    <a:pt x="196" y="209"/>
                    <a:pt x="196" y="122"/>
                    <a:pt x="196" y="41"/>
                  </a:cubicBezTo>
                  <a:cubicBezTo>
                    <a:pt x="182" y="14"/>
                    <a:pt x="154" y="1"/>
                    <a:pt x="1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8" name="Google Shape;5127;p82"/>
            <p:cNvSpPr/>
            <p:nvPr/>
          </p:nvSpPr>
          <p:spPr>
            <a:xfrm>
              <a:off x="2197800" y="4329000"/>
              <a:ext cx="58320" cy="67680"/>
            </a:xfrm>
            <a:custGeom>
              <a:avLst/>
              <a:gdLst/>
              <a:ahLst/>
              <a:cxnLst/>
              <a:rect l="l" t="t" r="r" b="b"/>
              <a:pathLst>
                <a:path w="562" h="652">
                  <a:moveTo>
                    <a:pt x="46" y="0"/>
                  </a:moveTo>
                  <a:cubicBezTo>
                    <a:pt x="23" y="0"/>
                    <a:pt x="0" y="25"/>
                    <a:pt x="0" y="61"/>
                  </a:cubicBezTo>
                  <a:cubicBezTo>
                    <a:pt x="34" y="310"/>
                    <a:pt x="229" y="505"/>
                    <a:pt x="451" y="646"/>
                  </a:cubicBezTo>
                  <a:cubicBezTo>
                    <a:pt x="458" y="650"/>
                    <a:pt x="466" y="651"/>
                    <a:pt x="473" y="651"/>
                  </a:cubicBezTo>
                  <a:cubicBezTo>
                    <a:pt x="519" y="651"/>
                    <a:pt x="561" y="585"/>
                    <a:pt x="538" y="538"/>
                  </a:cubicBezTo>
                  <a:cubicBezTo>
                    <a:pt x="370" y="370"/>
                    <a:pt x="168" y="229"/>
                    <a:pt x="88" y="34"/>
                  </a:cubicBezTo>
                  <a:cubicBezTo>
                    <a:pt x="77" y="11"/>
                    <a:pt x="61" y="0"/>
                    <a:pt x="46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9" name="Google Shape;5128;p82"/>
            <p:cNvSpPr/>
            <p:nvPr/>
          </p:nvSpPr>
          <p:spPr>
            <a:xfrm>
              <a:off x="2275200" y="4406400"/>
              <a:ext cx="58680" cy="47520"/>
            </a:xfrm>
            <a:custGeom>
              <a:avLst/>
              <a:gdLst/>
              <a:ahLst/>
              <a:cxnLst/>
              <a:rect l="l" t="t" r="r" b="b"/>
              <a:pathLst>
                <a:path w="566" h="456">
                  <a:moveTo>
                    <a:pt x="65" y="0"/>
                  </a:moveTo>
                  <a:cubicBezTo>
                    <a:pt x="27" y="0"/>
                    <a:pt x="0" y="58"/>
                    <a:pt x="21" y="99"/>
                  </a:cubicBezTo>
                  <a:cubicBezTo>
                    <a:pt x="75" y="159"/>
                    <a:pt x="162" y="213"/>
                    <a:pt x="216" y="267"/>
                  </a:cubicBezTo>
                  <a:cubicBezTo>
                    <a:pt x="269" y="327"/>
                    <a:pt x="357" y="381"/>
                    <a:pt x="437" y="435"/>
                  </a:cubicBezTo>
                  <a:cubicBezTo>
                    <a:pt x="446" y="449"/>
                    <a:pt x="458" y="455"/>
                    <a:pt x="471" y="455"/>
                  </a:cubicBezTo>
                  <a:cubicBezTo>
                    <a:pt x="513" y="455"/>
                    <a:pt x="566" y="395"/>
                    <a:pt x="525" y="354"/>
                  </a:cubicBezTo>
                  <a:cubicBezTo>
                    <a:pt x="471" y="300"/>
                    <a:pt x="437" y="213"/>
                    <a:pt x="357" y="159"/>
                  </a:cubicBezTo>
                  <a:cubicBezTo>
                    <a:pt x="269" y="99"/>
                    <a:pt x="189" y="72"/>
                    <a:pt x="101" y="18"/>
                  </a:cubicBezTo>
                  <a:cubicBezTo>
                    <a:pt x="89" y="6"/>
                    <a:pt x="76" y="0"/>
                    <a:pt x="6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0" name="Google Shape;5129;p82"/>
            <p:cNvSpPr/>
            <p:nvPr/>
          </p:nvSpPr>
          <p:spPr>
            <a:xfrm>
              <a:off x="2365200" y="4475880"/>
              <a:ext cx="74880" cy="32760"/>
            </a:xfrm>
            <a:custGeom>
              <a:avLst/>
              <a:gdLst/>
              <a:ahLst/>
              <a:cxnLst/>
              <a:rect l="l" t="t" r="r" b="b"/>
              <a:pathLst>
                <a:path w="718" h="316">
                  <a:moveTo>
                    <a:pt x="96" y="0"/>
                  </a:moveTo>
                  <a:cubicBezTo>
                    <a:pt x="0" y="0"/>
                    <a:pt x="6" y="197"/>
                    <a:pt x="114" y="197"/>
                  </a:cubicBezTo>
                  <a:cubicBezTo>
                    <a:pt x="282" y="224"/>
                    <a:pt x="417" y="278"/>
                    <a:pt x="585" y="311"/>
                  </a:cubicBezTo>
                  <a:cubicBezTo>
                    <a:pt x="594" y="314"/>
                    <a:pt x="602" y="315"/>
                    <a:pt x="610" y="315"/>
                  </a:cubicBezTo>
                  <a:cubicBezTo>
                    <a:pt x="682" y="315"/>
                    <a:pt x="717" y="219"/>
                    <a:pt x="645" y="170"/>
                  </a:cubicBezTo>
                  <a:cubicBezTo>
                    <a:pt x="477" y="56"/>
                    <a:pt x="309" y="2"/>
                    <a:pt x="114" y="2"/>
                  </a:cubicBezTo>
                  <a:cubicBezTo>
                    <a:pt x="108" y="1"/>
                    <a:pt x="101" y="0"/>
                    <a:pt x="96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1" name="Google Shape;5130;p82"/>
            <p:cNvSpPr/>
            <p:nvPr/>
          </p:nvSpPr>
          <p:spPr>
            <a:xfrm>
              <a:off x="2480400" y="4512600"/>
              <a:ext cx="44280" cy="28080"/>
            </a:xfrm>
            <a:custGeom>
              <a:avLst/>
              <a:gdLst/>
              <a:ahLst/>
              <a:cxnLst/>
              <a:rect l="l" t="t" r="r" b="b"/>
              <a:pathLst>
                <a:path w="427" h="272">
                  <a:moveTo>
                    <a:pt x="116" y="1"/>
                  </a:moveTo>
                  <a:cubicBezTo>
                    <a:pt x="50" y="1"/>
                    <a:pt x="1" y="104"/>
                    <a:pt x="74" y="154"/>
                  </a:cubicBezTo>
                  <a:cubicBezTo>
                    <a:pt x="101" y="154"/>
                    <a:pt x="155" y="181"/>
                    <a:pt x="188" y="208"/>
                  </a:cubicBezTo>
                  <a:cubicBezTo>
                    <a:pt x="215" y="235"/>
                    <a:pt x="269" y="262"/>
                    <a:pt x="296" y="262"/>
                  </a:cubicBezTo>
                  <a:cubicBezTo>
                    <a:pt x="313" y="269"/>
                    <a:pt x="329" y="272"/>
                    <a:pt x="343" y="272"/>
                  </a:cubicBezTo>
                  <a:cubicBezTo>
                    <a:pt x="400" y="272"/>
                    <a:pt x="426" y="224"/>
                    <a:pt x="383" y="181"/>
                  </a:cubicBezTo>
                  <a:cubicBezTo>
                    <a:pt x="356" y="127"/>
                    <a:pt x="323" y="94"/>
                    <a:pt x="296" y="67"/>
                  </a:cubicBezTo>
                  <a:cubicBezTo>
                    <a:pt x="242" y="40"/>
                    <a:pt x="215" y="13"/>
                    <a:pt x="155" y="13"/>
                  </a:cubicBezTo>
                  <a:cubicBezTo>
                    <a:pt x="142" y="5"/>
                    <a:pt x="128" y="1"/>
                    <a:pt x="11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32" name="PlaceHolder 2"/>
          <p:cNvSpPr>
            <a:spLocks noGrp="1"/>
          </p:cNvSpPr>
          <p:nvPr>
            <p:ph type="subTitle"/>
          </p:nvPr>
        </p:nvSpPr>
        <p:spPr>
          <a:xfrm>
            <a:off x="4786200" y="1914840"/>
            <a:ext cx="4009320" cy="1685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Bedenimizin sözsüz olarak iletişime dahil olmasıdır.</a:t>
            </a:r>
            <a:endParaRPr lang="en-U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en-U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İletişim anında bedenimiz hareketleriyle karşımızdaki kişiye sözsüz mesaj iletmektedir.</a:t>
            </a:r>
            <a:endParaRPr lang="en-U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en-U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Beden dili hakkında farkındalığınızı geliştirerek, iletişimde doğru bedensel mesajları kullanabilirsiniz.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3" name="PlaceHolder 1"/>
          <p:cNvSpPr>
            <a:spLocks noGrp="1"/>
          </p:cNvSpPr>
          <p:nvPr>
            <p:ph type="title"/>
          </p:nvPr>
        </p:nvSpPr>
        <p:spPr>
          <a:xfrm>
            <a:off x="771120" y="613800"/>
            <a:ext cx="3049920" cy="521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SEN DİLİ</a:t>
            </a:r>
            <a:endParaRPr lang="en-US" sz="3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4" name="PlaceHolder 2"/>
          <p:cNvSpPr>
            <a:spLocks noGrp="1"/>
          </p:cNvSpPr>
          <p:nvPr>
            <p:ph type="subTitle"/>
          </p:nvPr>
        </p:nvSpPr>
        <p:spPr>
          <a:xfrm>
            <a:off x="286560" y="1341360"/>
            <a:ext cx="4009320" cy="701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Durum/konu hakkında karşıdaki kişiyi suçlayıcı ifade şeklidir. Suçlama içerir ve karşıdaki kişi doğal olarak savunmaya geçer.</a:t>
            </a:r>
            <a:endParaRPr lang="en-US" sz="1400" b="0" strike="noStrike" spc="-1">
              <a:latin typeface="Arial"/>
            </a:endParaRPr>
          </a:p>
        </p:txBody>
      </p:sp>
      <p:grpSp>
        <p:nvGrpSpPr>
          <p:cNvPr id="2335" name="Google Shape;5071;p82"/>
          <p:cNvGrpSpPr/>
          <p:nvPr/>
        </p:nvGrpSpPr>
        <p:grpSpPr>
          <a:xfrm>
            <a:off x="5728320" y="3251520"/>
            <a:ext cx="2029680" cy="1136880"/>
            <a:chOff x="5728320" y="3251520"/>
            <a:chExt cx="2029680" cy="1136880"/>
          </a:xfrm>
        </p:grpSpPr>
        <p:sp>
          <p:nvSpPr>
            <p:cNvPr id="2336" name="Google Shape;5072;p82"/>
            <p:cNvSpPr/>
            <p:nvPr/>
          </p:nvSpPr>
          <p:spPr>
            <a:xfrm>
              <a:off x="5728320" y="3531600"/>
              <a:ext cx="1974600" cy="856800"/>
            </a:xfrm>
            <a:custGeom>
              <a:avLst/>
              <a:gdLst/>
              <a:ahLst/>
              <a:cxnLst/>
              <a:rect l="l" t="t" r="r" b="b"/>
              <a:pathLst>
                <a:path w="24980" h="8978">
                  <a:moveTo>
                    <a:pt x="17611" y="347"/>
                  </a:moveTo>
                  <a:cubicBezTo>
                    <a:pt x="18394" y="347"/>
                    <a:pt x="19173" y="385"/>
                    <a:pt x="19939" y="474"/>
                  </a:cubicBezTo>
                  <a:cubicBezTo>
                    <a:pt x="21539" y="669"/>
                    <a:pt x="23246" y="1314"/>
                    <a:pt x="23777" y="2995"/>
                  </a:cubicBezTo>
                  <a:cubicBezTo>
                    <a:pt x="24193" y="4305"/>
                    <a:pt x="23327" y="5649"/>
                    <a:pt x="22345" y="6462"/>
                  </a:cubicBezTo>
                  <a:cubicBezTo>
                    <a:pt x="21062" y="7531"/>
                    <a:pt x="19214" y="7779"/>
                    <a:pt x="17587" y="7974"/>
                  </a:cubicBezTo>
                  <a:cubicBezTo>
                    <a:pt x="15715" y="8216"/>
                    <a:pt x="13853" y="8403"/>
                    <a:pt x="11976" y="8403"/>
                  </a:cubicBezTo>
                  <a:cubicBezTo>
                    <a:pt x="11246" y="8403"/>
                    <a:pt x="10514" y="8374"/>
                    <a:pt x="9778" y="8310"/>
                  </a:cubicBezTo>
                  <a:cubicBezTo>
                    <a:pt x="8374" y="8230"/>
                    <a:pt x="6976" y="8089"/>
                    <a:pt x="5578" y="7921"/>
                  </a:cubicBezTo>
                  <a:cubicBezTo>
                    <a:pt x="5436" y="7921"/>
                    <a:pt x="5174" y="7837"/>
                    <a:pt x="4964" y="7837"/>
                  </a:cubicBezTo>
                  <a:cubicBezTo>
                    <a:pt x="4875" y="7837"/>
                    <a:pt x="4796" y="7852"/>
                    <a:pt x="4738" y="7894"/>
                  </a:cubicBezTo>
                  <a:cubicBezTo>
                    <a:pt x="4394" y="8086"/>
                    <a:pt x="4075" y="8385"/>
                    <a:pt x="3778" y="8645"/>
                  </a:cubicBezTo>
                  <a:lnTo>
                    <a:pt x="3778" y="8645"/>
                  </a:lnTo>
                  <a:cubicBezTo>
                    <a:pt x="3765" y="8442"/>
                    <a:pt x="3742" y="8228"/>
                    <a:pt x="3784" y="8035"/>
                  </a:cubicBezTo>
                  <a:cubicBezTo>
                    <a:pt x="3811" y="7947"/>
                    <a:pt x="3757" y="7867"/>
                    <a:pt x="3696" y="7867"/>
                  </a:cubicBezTo>
                  <a:cubicBezTo>
                    <a:pt x="2218" y="7497"/>
                    <a:pt x="813" y="6382"/>
                    <a:pt x="645" y="4782"/>
                  </a:cubicBezTo>
                  <a:cubicBezTo>
                    <a:pt x="450" y="2880"/>
                    <a:pt x="2608" y="2094"/>
                    <a:pt x="4032" y="1563"/>
                  </a:cubicBezTo>
                  <a:cubicBezTo>
                    <a:pt x="5773" y="945"/>
                    <a:pt x="7507" y="891"/>
                    <a:pt x="9328" y="777"/>
                  </a:cubicBezTo>
                  <a:cubicBezTo>
                    <a:pt x="11089" y="696"/>
                    <a:pt x="12883" y="642"/>
                    <a:pt x="14651" y="501"/>
                  </a:cubicBezTo>
                  <a:cubicBezTo>
                    <a:pt x="15633" y="408"/>
                    <a:pt x="16625" y="347"/>
                    <a:pt x="17611" y="347"/>
                  </a:cubicBezTo>
                  <a:close/>
                  <a:moveTo>
                    <a:pt x="17682" y="0"/>
                  </a:moveTo>
                  <a:cubicBezTo>
                    <a:pt x="16250" y="0"/>
                    <a:pt x="14821" y="137"/>
                    <a:pt x="13387" y="273"/>
                  </a:cubicBezTo>
                  <a:cubicBezTo>
                    <a:pt x="11344" y="441"/>
                    <a:pt x="9274" y="414"/>
                    <a:pt x="7225" y="555"/>
                  </a:cubicBezTo>
                  <a:cubicBezTo>
                    <a:pt x="5437" y="669"/>
                    <a:pt x="3643" y="1254"/>
                    <a:pt x="2077" y="2067"/>
                  </a:cubicBezTo>
                  <a:cubicBezTo>
                    <a:pt x="706" y="2766"/>
                    <a:pt x="0" y="4137"/>
                    <a:pt x="538" y="5622"/>
                  </a:cubicBezTo>
                  <a:cubicBezTo>
                    <a:pt x="966" y="6894"/>
                    <a:pt x="2208" y="7771"/>
                    <a:pt x="3478" y="8108"/>
                  </a:cubicBezTo>
                  <a:lnTo>
                    <a:pt x="3478" y="8108"/>
                  </a:lnTo>
                  <a:cubicBezTo>
                    <a:pt x="3466" y="8356"/>
                    <a:pt x="3560" y="8566"/>
                    <a:pt x="3608" y="8802"/>
                  </a:cubicBezTo>
                  <a:lnTo>
                    <a:pt x="3608" y="8802"/>
                  </a:lnTo>
                  <a:cubicBezTo>
                    <a:pt x="3577" y="8875"/>
                    <a:pt x="3645" y="8977"/>
                    <a:pt x="3724" y="8977"/>
                  </a:cubicBezTo>
                  <a:cubicBezTo>
                    <a:pt x="3744" y="8977"/>
                    <a:pt x="3764" y="8971"/>
                    <a:pt x="3784" y="8956"/>
                  </a:cubicBezTo>
                  <a:cubicBezTo>
                    <a:pt x="4066" y="8734"/>
                    <a:pt x="4342" y="8566"/>
                    <a:pt x="4624" y="8337"/>
                  </a:cubicBezTo>
                  <a:cubicBezTo>
                    <a:pt x="4753" y="8236"/>
                    <a:pt x="4854" y="8204"/>
                    <a:pt x="4964" y="8204"/>
                  </a:cubicBezTo>
                  <a:cubicBezTo>
                    <a:pt x="5065" y="8204"/>
                    <a:pt x="5175" y="8231"/>
                    <a:pt x="5323" y="8257"/>
                  </a:cubicBezTo>
                  <a:cubicBezTo>
                    <a:pt x="6216" y="8398"/>
                    <a:pt x="7117" y="8478"/>
                    <a:pt x="8011" y="8566"/>
                  </a:cubicBezTo>
                  <a:cubicBezTo>
                    <a:pt x="9427" y="8698"/>
                    <a:pt x="10860" y="8814"/>
                    <a:pt x="12293" y="8814"/>
                  </a:cubicBezTo>
                  <a:cubicBezTo>
                    <a:pt x="12676" y="8814"/>
                    <a:pt x="13058" y="8806"/>
                    <a:pt x="13441" y="8788"/>
                  </a:cubicBezTo>
                  <a:cubicBezTo>
                    <a:pt x="15094" y="8707"/>
                    <a:pt x="16774" y="8505"/>
                    <a:pt x="18427" y="8284"/>
                  </a:cubicBezTo>
                  <a:cubicBezTo>
                    <a:pt x="19886" y="8089"/>
                    <a:pt x="21398" y="7699"/>
                    <a:pt x="22601" y="6771"/>
                  </a:cubicBezTo>
                  <a:cubicBezTo>
                    <a:pt x="24476" y="5347"/>
                    <a:pt x="24980" y="2598"/>
                    <a:pt x="22883" y="1086"/>
                  </a:cubicBezTo>
                  <a:cubicBezTo>
                    <a:pt x="21673" y="192"/>
                    <a:pt x="20134" y="105"/>
                    <a:pt x="18683" y="24"/>
                  </a:cubicBezTo>
                  <a:cubicBezTo>
                    <a:pt x="18349" y="8"/>
                    <a:pt x="18015" y="0"/>
                    <a:pt x="17682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7" name="Google Shape;5073;p82"/>
            <p:cNvSpPr/>
            <p:nvPr/>
          </p:nvSpPr>
          <p:spPr>
            <a:xfrm>
              <a:off x="7596720" y="4086000"/>
              <a:ext cx="100080" cy="77760"/>
            </a:xfrm>
            <a:custGeom>
              <a:avLst/>
              <a:gdLst/>
              <a:ahLst/>
              <a:cxnLst/>
              <a:rect l="l" t="t" r="r" b="b"/>
              <a:pathLst>
                <a:path w="478" h="836">
                  <a:moveTo>
                    <a:pt x="374" y="0"/>
                  </a:moveTo>
                  <a:cubicBezTo>
                    <a:pt x="350" y="0"/>
                    <a:pt x="323" y="15"/>
                    <a:pt x="310" y="46"/>
                  </a:cubicBezTo>
                  <a:cubicBezTo>
                    <a:pt x="249" y="153"/>
                    <a:pt x="196" y="294"/>
                    <a:pt x="142" y="409"/>
                  </a:cubicBezTo>
                  <a:cubicBezTo>
                    <a:pt x="81" y="516"/>
                    <a:pt x="1" y="630"/>
                    <a:pt x="1" y="745"/>
                  </a:cubicBezTo>
                  <a:cubicBezTo>
                    <a:pt x="1" y="805"/>
                    <a:pt x="31" y="835"/>
                    <a:pt x="72" y="835"/>
                  </a:cubicBezTo>
                  <a:cubicBezTo>
                    <a:pt x="85" y="835"/>
                    <a:pt x="100" y="832"/>
                    <a:pt x="115" y="825"/>
                  </a:cubicBezTo>
                  <a:cubicBezTo>
                    <a:pt x="249" y="772"/>
                    <a:pt x="310" y="604"/>
                    <a:pt x="364" y="489"/>
                  </a:cubicBezTo>
                  <a:cubicBezTo>
                    <a:pt x="417" y="348"/>
                    <a:pt x="478" y="180"/>
                    <a:pt x="417" y="46"/>
                  </a:cubicBezTo>
                  <a:cubicBezTo>
                    <a:pt x="417" y="15"/>
                    <a:pt x="397" y="0"/>
                    <a:pt x="374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8" name="Google Shape;5074;p82"/>
            <p:cNvSpPr/>
            <p:nvPr/>
          </p:nvSpPr>
          <p:spPr>
            <a:xfrm>
              <a:off x="7661520" y="4149720"/>
              <a:ext cx="96480" cy="34560"/>
            </a:xfrm>
            <a:custGeom>
              <a:avLst/>
              <a:gdLst/>
              <a:ahLst/>
              <a:cxnLst/>
              <a:rect l="l" t="t" r="r" b="b"/>
              <a:pathLst>
                <a:path w="461" h="373">
                  <a:moveTo>
                    <a:pt x="344" y="0"/>
                  </a:moveTo>
                  <a:cubicBezTo>
                    <a:pt x="319" y="0"/>
                    <a:pt x="294" y="11"/>
                    <a:pt x="276" y="37"/>
                  </a:cubicBezTo>
                  <a:cubicBezTo>
                    <a:pt x="223" y="117"/>
                    <a:pt x="142" y="205"/>
                    <a:pt x="55" y="232"/>
                  </a:cubicBezTo>
                  <a:cubicBezTo>
                    <a:pt x="1" y="285"/>
                    <a:pt x="55" y="373"/>
                    <a:pt x="108" y="373"/>
                  </a:cubicBezTo>
                  <a:cubicBezTo>
                    <a:pt x="250" y="312"/>
                    <a:pt x="364" y="232"/>
                    <a:pt x="418" y="117"/>
                  </a:cubicBezTo>
                  <a:cubicBezTo>
                    <a:pt x="460" y="61"/>
                    <a:pt x="403" y="0"/>
                    <a:pt x="344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9" name="Google Shape;5075;p82"/>
            <p:cNvSpPr/>
            <p:nvPr/>
          </p:nvSpPr>
          <p:spPr>
            <a:xfrm>
              <a:off x="7595280" y="3311280"/>
              <a:ext cx="65880" cy="34560"/>
            </a:xfrm>
            <a:custGeom>
              <a:avLst/>
              <a:gdLst/>
              <a:ahLst/>
              <a:cxnLst/>
              <a:rect l="l" t="t" r="r" b="b"/>
              <a:pathLst>
                <a:path w="673" h="364">
                  <a:moveTo>
                    <a:pt x="504" y="1"/>
                  </a:moveTo>
                  <a:cubicBezTo>
                    <a:pt x="444" y="1"/>
                    <a:pt x="363" y="1"/>
                    <a:pt x="309" y="28"/>
                  </a:cubicBezTo>
                  <a:cubicBezTo>
                    <a:pt x="249" y="28"/>
                    <a:pt x="222" y="28"/>
                    <a:pt x="168" y="54"/>
                  </a:cubicBezTo>
                  <a:cubicBezTo>
                    <a:pt x="108" y="54"/>
                    <a:pt x="108" y="88"/>
                    <a:pt x="81" y="115"/>
                  </a:cubicBezTo>
                  <a:cubicBezTo>
                    <a:pt x="0" y="169"/>
                    <a:pt x="0" y="310"/>
                    <a:pt x="108" y="337"/>
                  </a:cubicBezTo>
                  <a:cubicBezTo>
                    <a:pt x="141" y="337"/>
                    <a:pt x="168" y="364"/>
                    <a:pt x="222" y="364"/>
                  </a:cubicBezTo>
                  <a:cubicBezTo>
                    <a:pt x="276" y="337"/>
                    <a:pt x="309" y="337"/>
                    <a:pt x="336" y="337"/>
                  </a:cubicBezTo>
                  <a:cubicBezTo>
                    <a:pt x="417" y="310"/>
                    <a:pt x="504" y="283"/>
                    <a:pt x="558" y="222"/>
                  </a:cubicBezTo>
                  <a:cubicBezTo>
                    <a:pt x="672" y="169"/>
                    <a:pt x="612" y="1"/>
                    <a:pt x="504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0" name="Google Shape;5076;p82"/>
            <p:cNvSpPr/>
            <p:nvPr/>
          </p:nvSpPr>
          <p:spPr>
            <a:xfrm>
              <a:off x="7410600" y="3356640"/>
              <a:ext cx="54360" cy="32400"/>
            </a:xfrm>
            <a:custGeom>
              <a:avLst/>
              <a:gdLst/>
              <a:ahLst/>
              <a:cxnLst/>
              <a:rect l="l" t="t" r="r" b="b"/>
              <a:pathLst>
                <a:path w="556" h="342">
                  <a:moveTo>
                    <a:pt x="273" y="1"/>
                  </a:moveTo>
                  <a:cubicBezTo>
                    <a:pt x="165" y="1"/>
                    <a:pt x="24" y="55"/>
                    <a:pt x="24" y="169"/>
                  </a:cubicBezTo>
                  <a:cubicBezTo>
                    <a:pt x="1" y="268"/>
                    <a:pt x="59" y="342"/>
                    <a:pt x="149" y="342"/>
                  </a:cubicBezTo>
                  <a:cubicBezTo>
                    <a:pt x="163" y="342"/>
                    <a:pt x="177" y="340"/>
                    <a:pt x="192" y="337"/>
                  </a:cubicBezTo>
                  <a:cubicBezTo>
                    <a:pt x="219" y="337"/>
                    <a:pt x="246" y="337"/>
                    <a:pt x="273" y="310"/>
                  </a:cubicBezTo>
                  <a:lnTo>
                    <a:pt x="300" y="310"/>
                  </a:lnTo>
                  <a:cubicBezTo>
                    <a:pt x="317" y="296"/>
                    <a:pt x="310" y="296"/>
                    <a:pt x="306" y="296"/>
                  </a:cubicBezTo>
                  <a:cubicBezTo>
                    <a:pt x="303" y="296"/>
                    <a:pt x="303" y="296"/>
                    <a:pt x="333" y="283"/>
                  </a:cubicBezTo>
                  <a:lnTo>
                    <a:pt x="387" y="283"/>
                  </a:lnTo>
                  <a:cubicBezTo>
                    <a:pt x="441" y="249"/>
                    <a:pt x="468" y="249"/>
                    <a:pt x="501" y="223"/>
                  </a:cubicBezTo>
                  <a:cubicBezTo>
                    <a:pt x="555" y="196"/>
                    <a:pt x="555" y="142"/>
                    <a:pt x="528" y="81"/>
                  </a:cubicBezTo>
                  <a:cubicBezTo>
                    <a:pt x="468" y="1"/>
                    <a:pt x="360" y="1"/>
                    <a:pt x="273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1" name="Google Shape;5077;p82"/>
            <p:cNvSpPr/>
            <p:nvPr/>
          </p:nvSpPr>
          <p:spPr>
            <a:xfrm>
              <a:off x="7493040" y="3251520"/>
              <a:ext cx="29520" cy="43920"/>
            </a:xfrm>
            <a:custGeom>
              <a:avLst/>
              <a:gdLst/>
              <a:ahLst/>
              <a:cxnLst/>
              <a:rect l="l" t="t" r="r" b="b"/>
              <a:pathLst>
                <a:path w="303" h="465">
                  <a:moveTo>
                    <a:pt x="248" y="62"/>
                  </a:moveTo>
                  <a:lnTo>
                    <a:pt x="248" y="62"/>
                  </a:lnTo>
                  <a:cubicBezTo>
                    <a:pt x="264" y="74"/>
                    <a:pt x="276" y="86"/>
                    <a:pt x="276" y="122"/>
                  </a:cubicBezTo>
                  <a:cubicBezTo>
                    <a:pt x="269" y="100"/>
                    <a:pt x="259" y="79"/>
                    <a:pt x="248" y="62"/>
                  </a:cubicBezTo>
                  <a:close/>
                  <a:moveTo>
                    <a:pt x="148" y="1"/>
                  </a:moveTo>
                  <a:cubicBezTo>
                    <a:pt x="136" y="1"/>
                    <a:pt x="122" y="3"/>
                    <a:pt x="108" y="7"/>
                  </a:cubicBezTo>
                  <a:cubicBezTo>
                    <a:pt x="99" y="7"/>
                    <a:pt x="93" y="11"/>
                    <a:pt x="89" y="16"/>
                  </a:cubicBezTo>
                  <a:lnTo>
                    <a:pt x="89" y="16"/>
                  </a:lnTo>
                  <a:cubicBezTo>
                    <a:pt x="23" y="50"/>
                    <a:pt x="0" y="101"/>
                    <a:pt x="0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65" y="447"/>
                    <a:pt x="94" y="464"/>
                    <a:pt x="127" y="464"/>
                  </a:cubicBezTo>
                  <a:cubicBezTo>
                    <a:pt x="176" y="464"/>
                    <a:pt x="233" y="425"/>
                    <a:pt x="249" y="377"/>
                  </a:cubicBezTo>
                  <a:cubicBezTo>
                    <a:pt x="276" y="343"/>
                    <a:pt x="276" y="290"/>
                    <a:pt x="303" y="236"/>
                  </a:cubicBezTo>
                  <a:cubicBezTo>
                    <a:pt x="303" y="175"/>
                    <a:pt x="303" y="122"/>
                    <a:pt x="276" y="95"/>
                  </a:cubicBezTo>
                  <a:cubicBezTo>
                    <a:pt x="276" y="72"/>
                    <a:pt x="256" y="49"/>
                    <a:pt x="234" y="43"/>
                  </a:cubicBezTo>
                  <a:lnTo>
                    <a:pt x="234" y="43"/>
                  </a:lnTo>
                  <a:cubicBezTo>
                    <a:pt x="212" y="17"/>
                    <a:pt x="183" y="1"/>
                    <a:pt x="14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2" name="Google Shape;5078;p82"/>
            <p:cNvSpPr/>
            <p:nvPr/>
          </p:nvSpPr>
          <p:spPr>
            <a:xfrm>
              <a:off x="7539480" y="3407400"/>
              <a:ext cx="36360" cy="45720"/>
            </a:xfrm>
            <a:custGeom>
              <a:avLst/>
              <a:gdLst/>
              <a:ahLst/>
              <a:cxnLst/>
              <a:rect l="l" t="t" r="r" b="b"/>
              <a:pathLst>
                <a:path w="371" h="484">
                  <a:moveTo>
                    <a:pt x="61" y="1"/>
                  </a:moveTo>
                  <a:cubicBezTo>
                    <a:pt x="34" y="28"/>
                    <a:pt x="1" y="28"/>
                    <a:pt x="1" y="54"/>
                  </a:cubicBezTo>
                  <a:cubicBezTo>
                    <a:pt x="1" y="115"/>
                    <a:pt x="34" y="169"/>
                    <a:pt x="61" y="222"/>
                  </a:cubicBezTo>
                  <a:cubicBezTo>
                    <a:pt x="61" y="283"/>
                    <a:pt x="61" y="337"/>
                    <a:pt x="88" y="390"/>
                  </a:cubicBezTo>
                  <a:cubicBezTo>
                    <a:pt x="113" y="454"/>
                    <a:pt x="173" y="484"/>
                    <a:pt x="231" y="484"/>
                  </a:cubicBezTo>
                  <a:cubicBezTo>
                    <a:pt x="302" y="484"/>
                    <a:pt x="370" y="441"/>
                    <a:pt x="370" y="364"/>
                  </a:cubicBezTo>
                  <a:cubicBezTo>
                    <a:pt x="337" y="256"/>
                    <a:pt x="310" y="196"/>
                    <a:pt x="256" y="115"/>
                  </a:cubicBezTo>
                  <a:cubicBezTo>
                    <a:pt x="202" y="54"/>
                    <a:pt x="115" y="1"/>
                    <a:pt x="6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3" name="Google Shape;5079;p82"/>
            <p:cNvSpPr/>
            <p:nvPr/>
          </p:nvSpPr>
          <p:spPr>
            <a:xfrm>
              <a:off x="7567560" y="3254040"/>
              <a:ext cx="27720" cy="39600"/>
            </a:xfrm>
            <a:custGeom>
              <a:avLst/>
              <a:gdLst/>
              <a:ahLst/>
              <a:cxnLst/>
              <a:rect l="l" t="t" r="r" b="b"/>
              <a:pathLst>
                <a:path w="283" h="420">
                  <a:moveTo>
                    <a:pt x="221" y="1"/>
                  </a:moveTo>
                  <a:cubicBezTo>
                    <a:pt x="212" y="1"/>
                    <a:pt x="203" y="5"/>
                    <a:pt x="195" y="15"/>
                  </a:cubicBezTo>
                  <a:cubicBezTo>
                    <a:pt x="141" y="42"/>
                    <a:pt x="114" y="122"/>
                    <a:pt x="54" y="183"/>
                  </a:cubicBezTo>
                  <a:cubicBezTo>
                    <a:pt x="27" y="237"/>
                    <a:pt x="0" y="351"/>
                    <a:pt x="87" y="405"/>
                  </a:cubicBezTo>
                  <a:cubicBezTo>
                    <a:pt x="102" y="415"/>
                    <a:pt x="117" y="419"/>
                    <a:pt x="130" y="419"/>
                  </a:cubicBezTo>
                  <a:cubicBezTo>
                    <a:pt x="187" y="419"/>
                    <a:pt x="228" y="335"/>
                    <a:pt x="255" y="264"/>
                  </a:cubicBezTo>
                  <a:lnTo>
                    <a:pt x="255" y="149"/>
                  </a:lnTo>
                  <a:cubicBezTo>
                    <a:pt x="282" y="122"/>
                    <a:pt x="282" y="69"/>
                    <a:pt x="282" y="42"/>
                  </a:cubicBezTo>
                  <a:cubicBezTo>
                    <a:pt x="263" y="23"/>
                    <a:pt x="241" y="1"/>
                    <a:pt x="22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4" name="Google Shape;5080;p82"/>
            <p:cNvSpPr/>
            <p:nvPr/>
          </p:nvSpPr>
          <p:spPr>
            <a:xfrm>
              <a:off x="7434720" y="3286440"/>
              <a:ext cx="44280" cy="32760"/>
            </a:xfrm>
            <a:custGeom>
              <a:avLst/>
              <a:gdLst/>
              <a:ahLst/>
              <a:cxnLst/>
              <a:rect l="l" t="t" r="r" b="b"/>
              <a:pathLst>
                <a:path w="452" h="348">
                  <a:moveTo>
                    <a:pt x="171" y="1"/>
                  </a:moveTo>
                  <a:cubicBezTo>
                    <a:pt x="79" y="1"/>
                    <a:pt x="1" y="119"/>
                    <a:pt x="88" y="207"/>
                  </a:cubicBezTo>
                  <a:cubicBezTo>
                    <a:pt x="142" y="234"/>
                    <a:pt x="169" y="261"/>
                    <a:pt x="223" y="288"/>
                  </a:cubicBezTo>
                  <a:cubicBezTo>
                    <a:pt x="283" y="314"/>
                    <a:pt x="310" y="348"/>
                    <a:pt x="364" y="348"/>
                  </a:cubicBezTo>
                  <a:cubicBezTo>
                    <a:pt x="424" y="348"/>
                    <a:pt x="451" y="288"/>
                    <a:pt x="424" y="261"/>
                  </a:cubicBezTo>
                  <a:cubicBezTo>
                    <a:pt x="424" y="222"/>
                    <a:pt x="407" y="197"/>
                    <a:pt x="378" y="164"/>
                  </a:cubicBezTo>
                  <a:lnTo>
                    <a:pt x="378" y="164"/>
                  </a:lnTo>
                  <a:cubicBezTo>
                    <a:pt x="374" y="158"/>
                    <a:pt x="370" y="152"/>
                    <a:pt x="364" y="146"/>
                  </a:cubicBezTo>
                  <a:cubicBezTo>
                    <a:pt x="362" y="146"/>
                    <a:pt x="361" y="145"/>
                    <a:pt x="359" y="144"/>
                  </a:cubicBezTo>
                  <a:lnTo>
                    <a:pt x="359" y="144"/>
                  </a:lnTo>
                  <a:cubicBezTo>
                    <a:pt x="352" y="136"/>
                    <a:pt x="345" y="128"/>
                    <a:pt x="337" y="119"/>
                  </a:cubicBezTo>
                  <a:cubicBezTo>
                    <a:pt x="316" y="99"/>
                    <a:pt x="296" y="63"/>
                    <a:pt x="260" y="47"/>
                  </a:cubicBezTo>
                  <a:lnTo>
                    <a:pt x="260" y="47"/>
                  </a:lnTo>
                  <a:cubicBezTo>
                    <a:pt x="259" y="44"/>
                    <a:pt x="258" y="42"/>
                    <a:pt x="256" y="39"/>
                  </a:cubicBezTo>
                  <a:cubicBezTo>
                    <a:pt x="229" y="12"/>
                    <a:pt x="200" y="1"/>
                    <a:pt x="17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5" name="Google Shape;5081;p82"/>
            <p:cNvSpPr/>
            <p:nvPr/>
          </p:nvSpPr>
          <p:spPr>
            <a:xfrm>
              <a:off x="7586640" y="3393000"/>
              <a:ext cx="44280" cy="27360"/>
            </a:xfrm>
            <a:custGeom>
              <a:avLst/>
              <a:gdLst/>
              <a:ahLst/>
              <a:cxnLst/>
              <a:rect l="l" t="t" r="r" b="b"/>
              <a:pathLst>
                <a:path w="452" h="290">
                  <a:moveTo>
                    <a:pt x="91" y="0"/>
                  </a:moveTo>
                  <a:cubicBezTo>
                    <a:pt x="67" y="0"/>
                    <a:pt x="46" y="4"/>
                    <a:pt x="28" y="12"/>
                  </a:cubicBezTo>
                  <a:cubicBezTo>
                    <a:pt x="1" y="38"/>
                    <a:pt x="1" y="38"/>
                    <a:pt x="28" y="72"/>
                  </a:cubicBezTo>
                  <a:cubicBezTo>
                    <a:pt x="61" y="126"/>
                    <a:pt x="115" y="180"/>
                    <a:pt x="169" y="206"/>
                  </a:cubicBezTo>
                  <a:cubicBezTo>
                    <a:pt x="231" y="249"/>
                    <a:pt x="276" y="289"/>
                    <a:pt x="328" y="289"/>
                  </a:cubicBezTo>
                  <a:cubicBezTo>
                    <a:pt x="350" y="289"/>
                    <a:pt x="372" y="282"/>
                    <a:pt x="397" y="267"/>
                  </a:cubicBezTo>
                  <a:cubicBezTo>
                    <a:pt x="424" y="267"/>
                    <a:pt x="451" y="206"/>
                    <a:pt x="451" y="180"/>
                  </a:cubicBezTo>
                  <a:cubicBezTo>
                    <a:pt x="451" y="99"/>
                    <a:pt x="337" y="72"/>
                    <a:pt x="256" y="38"/>
                  </a:cubicBezTo>
                  <a:cubicBezTo>
                    <a:pt x="214" y="19"/>
                    <a:pt x="147" y="0"/>
                    <a:pt x="91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6" name="Google Shape;5082;p82"/>
            <p:cNvSpPr/>
            <p:nvPr/>
          </p:nvSpPr>
          <p:spPr>
            <a:xfrm>
              <a:off x="7467840" y="3417120"/>
              <a:ext cx="32040" cy="33120"/>
            </a:xfrm>
            <a:custGeom>
              <a:avLst/>
              <a:gdLst/>
              <a:ahLst/>
              <a:cxnLst/>
              <a:rect l="l" t="t" r="r" b="b"/>
              <a:pathLst>
                <a:path w="329" h="350">
                  <a:moveTo>
                    <a:pt x="142" y="12"/>
                  </a:moveTo>
                  <a:cubicBezTo>
                    <a:pt x="132" y="17"/>
                    <a:pt x="123" y="25"/>
                    <a:pt x="116" y="33"/>
                  </a:cubicBezTo>
                  <a:lnTo>
                    <a:pt x="116" y="33"/>
                  </a:lnTo>
                  <a:cubicBezTo>
                    <a:pt x="117" y="26"/>
                    <a:pt x="123" y="12"/>
                    <a:pt x="142" y="12"/>
                  </a:cubicBezTo>
                  <a:close/>
                  <a:moveTo>
                    <a:pt x="146" y="1"/>
                  </a:moveTo>
                  <a:cubicBezTo>
                    <a:pt x="130" y="1"/>
                    <a:pt x="118" y="17"/>
                    <a:pt x="116" y="34"/>
                  </a:cubicBezTo>
                  <a:lnTo>
                    <a:pt x="116" y="34"/>
                  </a:lnTo>
                  <a:cubicBezTo>
                    <a:pt x="87" y="69"/>
                    <a:pt x="82" y="126"/>
                    <a:pt x="55" y="153"/>
                  </a:cubicBezTo>
                  <a:cubicBezTo>
                    <a:pt x="1" y="234"/>
                    <a:pt x="28" y="348"/>
                    <a:pt x="142" y="348"/>
                  </a:cubicBezTo>
                  <a:cubicBezTo>
                    <a:pt x="148" y="349"/>
                    <a:pt x="153" y="349"/>
                    <a:pt x="158" y="349"/>
                  </a:cubicBezTo>
                  <a:cubicBezTo>
                    <a:pt x="304" y="349"/>
                    <a:pt x="328" y="20"/>
                    <a:pt x="168" y="11"/>
                  </a:cubicBezTo>
                  <a:lnTo>
                    <a:pt x="168" y="11"/>
                  </a:lnTo>
                  <a:cubicBezTo>
                    <a:pt x="160" y="4"/>
                    <a:pt x="153" y="1"/>
                    <a:pt x="146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347" name="Google Shape;5131;p82"/>
          <p:cNvGrpSpPr/>
          <p:nvPr/>
        </p:nvGrpSpPr>
        <p:grpSpPr>
          <a:xfrm>
            <a:off x="6741720" y="325080"/>
            <a:ext cx="900720" cy="951480"/>
            <a:chOff x="6741720" y="325080"/>
            <a:chExt cx="900720" cy="951480"/>
          </a:xfrm>
        </p:grpSpPr>
        <p:sp>
          <p:nvSpPr>
            <p:cNvPr id="2348" name="Google Shape;5132;p82"/>
            <p:cNvSpPr/>
            <p:nvPr/>
          </p:nvSpPr>
          <p:spPr>
            <a:xfrm>
              <a:off x="7034400" y="418320"/>
              <a:ext cx="66600" cy="33120"/>
            </a:xfrm>
            <a:custGeom>
              <a:avLst/>
              <a:gdLst/>
              <a:ahLst/>
              <a:cxnLst/>
              <a:rect l="l" t="t" r="r" b="b"/>
              <a:pathLst>
                <a:path w="673" h="337">
                  <a:moveTo>
                    <a:pt x="222" y="0"/>
                  </a:moveTo>
                  <a:lnTo>
                    <a:pt x="114" y="54"/>
                  </a:lnTo>
                  <a:cubicBezTo>
                    <a:pt x="27" y="81"/>
                    <a:pt x="0" y="222"/>
                    <a:pt x="88" y="249"/>
                  </a:cubicBezTo>
                  <a:cubicBezTo>
                    <a:pt x="114" y="282"/>
                    <a:pt x="141" y="309"/>
                    <a:pt x="195" y="336"/>
                  </a:cubicBezTo>
                  <a:lnTo>
                    <a:pt x="309" y="336"/>
                  </a:lnTo>
                  <a:cubicBezTo>
                    <a:pt x="390" y="309"/>
                    <a:pt x="477" y="309"/>
                    <a:pt x="558" y="309"/>
                  </a:cubicBezTo>
                  <a:cubicBezTo>
                    <a:pt x="672" y="282"/>
                    <a:pt x="672" y="81"/>
                    <a:pt x="558" y="54"/>
                  </a:cubicBezTo>
                  <a:cubicBezTo>
                    <a:pt x="504" y="27"/>
                    <a:pt x="424" y="27"/>
                    <a:pt x="363" y="27"/>
                  </a:cubicBezTo>
                  <a:cubicBezTo>
                    <a:pt x="309" y="27"/>
                    <a:pt x="283" y="0"/>
                    <a:pt x="22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49" name="Google Shape;5133;p82"/>
            <p:cNvSpPr/>
            <p:nvPr/>
          </p:nvSpPr>
          <p:spPr>
            <a:xfrm>
              <a:off x="6838920" y="408600"/>
              <a:ext cx="58680" cy="31680"/>
            </a:xfrm>
            <a:custGeom>
              <a:avLst/>
              <a:gdLst/>
              <a:ahLst/>
              <a:cxnLst/>
              <a:rect l="l" t="t" r="r" b="b"/>
              <a:pathLst>
                <a:path w="593" h="320">
                  <a:moveTo>
                    <a:pt x="287" y="1"/>
                  </a:moveTo>
                  <a:cubicBezTo>
                    <a:pt x="202" y="1"/>
                    <a:pt x="122" y="32"/>
                    <a:pt x="61" y="98"/>
                  </a:cubicBezTo>
                  <a:cubicBezTo>
                    <a:pt x="1" y="212"/>
                    <a:pt x="88" y="320"/>
                    <a:pt x="203" y="320"/>
                  </a:cubicBezTo>
                  <a:lnTo>
                    <a:pt x="310" y="320"/>
                  </a:lnTo>
                  <a:lnTo>
                    <a:pt x="337" y="293"/>
                  </a:lnTo>
                  <a:cubicBezTo>
                    <a:pt x="397" y="293"/>
                    <a:pt x="451" y="320"/>
                    <a:pt x="505" y="320"/>
                  </a:cubicBezTo>
                  <a:cubicBezTo>
                    <a:pt x="565" y="293"/>
                    <a:pt x="592" y="239"/>
                    <a:pt x="592" y="179"/>
                  </a:cubicBezTo>
                  <a:cubicBezTo>
                    <a:pt x="565" y="71"/>
                    <a:pt x="451" y="44"/>
                    <a:pt x="371" y="11"/>
                  </a:cubicBezTo>
                  <a:cubicBezTo>
                    <a:pt x="342" y="4"/>
                    <a:pt x="314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0" name="Google Shape;5134;p82"/>
            <p:cNvSpPr/>
            <p:nvPr/>
          </p:nvSpPr>
          <p:spPr>
            <a:xfrm>
              <a:off x="6953400" y="325080"/>
              <a:ext cx="33120" cy="45000"/>
            </a:xfrm>
            <a:custGeom>
              <a:avLst/>
              <a:gdLst/>
              <a:ahLst/>
              <a:cxnLst/>
              <a:rect l="l" t="t" r="r" b="b"/>
              <a:pathLst>
                <a:path w="337" h="457">
                  <a:moveTo>
                    <a:pt x="199" y="1"/>
                  </a:moveTo>
                  <a:cubicBezTo>
                    <a:pt x="190" y="1"/>
                    <a:pt x="179" y="2"/>
                    <a:pt x="168" y="6"/>
                  </a:cubicBezTo>
                  <a:lnTo>
                    <a:pt x="141" y="6"/>
                  </a:lnTo>
                  <a:cubicBezTo>
                    <a:pt x="140" y="7"/>
                    <a:pt x="139" y="8"/>
                    <a:pt x="139" y="9"/>
                  </a:cubicBezTo>
                  <a:lnTo>
                    <a:pt x="139" y="9"/>
                  </a:lnTo>
                  <a:cubicBezTo>
                    <a:pt x="95" y="19"/>
                    <a:pt x="54" y="49"/>
                    <a:pt x="27" y="93"/>
                  </a:cubicBezTo>
                  <a:cubicBezTo>
                    <a:pt x="0" y="147"/>
                    <a:pt x="0" y="207"/>
                    <a:pt x="0" y="234"/>
                  </a:cubicBezTo>
                  <a:lnTo>
                    <a:pt x="0" y="375"/>
                  </a:lnTo>
                  <a:cubicBezTo>
                    <a:pt x="17" y="427"/>
                    <a:pt x="71" y="457"/>
                    <a:pt x="122" y="457"/>
                  </a:cubicBezTo>
                  <a:cubicBezTo>
                    <a:pt x="149" y="457"/>
                    <a:pt x="176" y="448"/>
                    <a:pt x="195" y="429"/>
                  </a:cubicBezTo>
                  <a:cubicBezTo>
                    <a:pt x="229" y="375"/>
                    <a:pt x="255" y="315"/>
                    <a:pt x="282" y="261"/>
                  </a:cubicBezTo>
                  <a:cubicBezTo>
                    <a:pt x="309" y="234"/>
                    <a:pt x="336" y="207"/>
                    <a:pt x="309" y="147"/>
                  </a:cubicBezTo>
                  <a:cubicBezTo>
                    <a:pt x="309" y="76"/>
                    <a:pt x="268" y="1"/>
                    <a:pt x="19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1" name="Google Shape;5135;p82"/>
            <p:cNvSpPr/>
            <p:nvPr/>
          </p:nvSpPr>
          <p:spPr>
            <a:xfrm>
              <a:off x="6956280" y="493200"/>
              <a:ext cx="30600" cy="50400"/>
            </a:xfrm>
            <a:custGeom>
              <a:avLst/>
              <a:gdLst/>
              <a:ahLst/>
              <a:cxnLst/>
              <a:rect l="l" t="t" r="r" b="b"/>
              <a:pathLst>
                <a:path w="311" h="511">
                  <a:moveTo>
                    <a:pt x="88" y="1"/>
                  </a:moveTo>
                  <a:cubicBezTo>
                    <a:pt x="61" y="1"/>
                    <a:pt x="35" y="1"/>
                    <a:pt x="35" y="34"/>
                  </a:cubicBezTo>
                  <a:cubicBezTo>
                    <a:pt x="1" y="88"/>
                    <a:pt x="35" y="142"/>
                    <a:pt x="35" y="202"/>
                  </a:cubicBezTo>
                  <a:cubicBezTo>
                    <a:pt x="35" y="256"/>
                    <a:pt x="1" y="310"/>
                    <a:pt x="1" y="370"/>
                  </a:cubicBezTo>
                  <a:cubicBezTo>
                    <a:pt x="1" y="461"/>
                    <a:pt x="75" y="511"/>
                    <a:pt x="148" y="511"/>
                  </a:cubicBezTo>
                  <a:cubicBezTo>
                    <a:pt x="210" y="511"/>
                    <a:pt x="271" y="475"/>
                    <a:pt x="283" y="397"/>
                  </a:cubicBezTo>
                  <a:cubicBezTo>
                    <a:pt x="310" y="283"/>
                    <a:pt x="229" y="34"/>
                    <a:pt x="8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2" name="Google Shape;5136;p82"/>
            <p:cNvSpPr/>
            <p:nvPr/>
          </p:nvSpPr>
          <p:spPr>
            <a:xfrm>
              <a:off x="7020360" y="351000"/>
              <a:ext cx="36000" cy="36720"/>
            </a:xfrm>
            <a:custGeom>
              <a:avLst/>
              <a:gdLst/>
              <a:ahLst/>
              <a:cxnLst/>
              <a:rect l="l" t="t" r="r" b="b"/>
              <a:pathLst>
                <a:path w="364" h="371">
                  <a:moveTo>
                    <a:pt x="309" y="1"/>
                  </a:moveTo>
                  <a:cubicBezTo>
                    <a:pt x="255" y="1"/>
                    <a:pt x="168" y="82"/>
                    <a:pt x="141" y="115"/>
                  </a:cubicBezTo>
                  <a:cubicBezTo>
                    <a:pt x="87" y="169"/>
                    <a:pt x="0" y="283"/>
                    <a:pt x="87" y="337"/>
                  </a:cubicBezTo>
                  <a:cubicBezTo>
                    <a:pt x="111" y="360"/>
                    <a:pt x="135" y="370"/>
                    <a:pt x="158" y="370"/>
                  </a:cubicBezTo>
                  <a:cubicBezTo>
                    <a:pt x="214" y="370"/>
                    <a:pt x="263" y="312"/>
                    <a:pt x="282" y="250"/>
                  </a:cubicBezTo>
                  <a:cubicBezTo>
                    <a:pt x="309" y="223"/>
                    <a:pt x="309" y="196"/>
                    <a:pt x="336" y="169"/>
                  </a:cubicBezTo>
                  <a:cubicBezTo>
                    <a:pt x="336" y="115"/>
                    <a:pt x="363" y="82"/>
                    <a:pt x="363" y="55"/>
                  </a:cubicBezTo>
                  <a:cubicBezTo>
                    <a:pt x="363" y="28"/>
                    <a:pt x="336" y="1"/>
                    <a:pt x="30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3" name="Google Shape;5137;p82"/>
            <p:cNvSpPr/>
            <p:nvPr/>
          </p:nvSpPr>
          <p:spPr>
            <a:xfrm>
              <a:off x="6891840" y="343800"/>
              <a:ext cx="36720" cy="38160"/>
            </a:xfrm>
            <a:custGeom>
              <a:avLst/>
              <a:gdLst/>
              <a:ahLst/>
              <a:cxnLst/>
              <a:rect l="l" t="t" r="r" b="b"/>
              <a:pathLst>
                <a:path w="372" h="385">
                  <a:moveTo>
                    <a:pt x="165" y="1"/>
                  </a:moveTo>
                  <a:cubicBezTo>
                    <a:pt x="83" y="1"/>
                    <a:pt x="1" y="80"/>
                    <a:pt x="62" y="156"/>
                  </a:cubicBezTo>
                  <a:cubicBezTo>
                    <a:pt x="72" y="178"/>
                    <a:pt x="82" y="195"/>
                    <a:pt x="93" y="211"/>
                  </a:cubicBezTo>
                  <a:lnTo>
                    <a:pt x="93" y="211"/>
                  </a:lnTo>
                  <a:cubicBezTo>
                    <a:pt x="92" y="213"/>
                    <a:pt x="91" y="215"/>
                    <a:pt x="89" y="216"/>
                  </a:cubicBezTo>
                  <a:cubicBezTo>
                    <a:pt x="94" y="218"/>
                    <a:pt x="98" y="220"/>
                    <a:pt x="102" y="223"/>
                  </a:cubicBezTo>
                  <a:lnTo>
                    <a:pt x="102" y="223"/>
                  </a:lnTo>
                  <a:cubicBezTo>
                    <a:pt x="120" y="246"/>
                    <a:pt x="143" y="267"/>
                    <a:pt x="177" y="297"/>
                  </a:cubicBezTo>
                  <a:cubicBezTo>
                    <a:pt x="203" y="324"/>
                    <a:pt x="230" y="384"/>
                    <a:pt x="284" y="384"/>
                  </a:cubicBezTo>
                  <a:cubicBezTo>
                    <a:pt x="311" y="384"/>
                    <a:pt x="371" y="357"/>
                    <a:pt x="371" y="324"/>
                  </a:cubicBezTo>
                  <a:cubicBezTo>
                    <a:pt x="371" y="296"/>
                    <a:pt x="365" y="269"/>
                    <a:pt x="353" y="245"/>
                  </a:cubicBezTo>
                  <a:lnTo>
                    <a:pt x="353" y="245"/>
                  </a:lnTo>
                  <a:cubicBezTo>
                    <a:pt x="358" y="230"/>
                    <a:pt x="356" y="212"/>
                    <a:pt x="345" y="189"/>
                  </a:cubicBezTo>
                  <a:cubicBezTo>
                    <a:pt x="311" y="156"/>
                    <a:pt x="257" y="102"/>
                    <a:pt x="257" y="48"/>
                  </a:cubicBezTo>
                  <a:cubicBezTo>
                    <a:pt x="233" y="14"/>
                    <a:pt x="199" y="1"/>
                    <a:pt x="16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4" name="Google Shape;5138;p82"/>
            <p:cNvSpPr/>
            <p:nvPr/>
          </p:nvSpPr>
          <p:spPr>
            <a:xfrm>
              <a:off x="7009560" y="490320"/>
              <a:ext cx="43920" cy="35280"/>
            </a:xfrm>
            <a:custGeom>
              <a:avLst/>
              <a:gdLst/>
              <a:ahLst/>
              <a:cxnLst/>
              <a:rect l="l" t="t" r="r" b="b"/>
              <a:pathLst>
                <a:path w="445" h="357">
                  <a:moveTo>
                    <a:pt x="27" y="1"/>
                  </a:moveTo>
                  <a:cubicBezTo>
                    <a:pt x="1" y="28"/>
                    <a:pt x="1" y="28"/>
                    <a:pt x="1" y="61"/>
                  </a:cubicBezTo>
                  <a:cubicBezTo>
                    <a:pt x="1" y="142"/>
                    <a:pt x="81" y="196"/>
                    <a:pt x="108" y="256"/>
                  </a:cubicBezTo>
                  <a:cubicBezTo>
                    <a:pt x="135" y="283"/>
                    <a:pt x="169" y="310"/>
                    <a:pt x="195" y="337"/>
                  </a:cubicBezTo>
                  <a:cubicBezTo>
                    <a:pt x="209" y="350"/>
                    <a:pt x="236" y="357"/>
                    <a:pt x="264" y="357"/>
                  </a:cubicBezTo>
                  <a:cubicBezTo>
                    <a:pt x="291" y="357"/>
                    <a:pt x="320" y="350"/>
                    <a:pt x="337" y="337"/>
                  </a:cubicBezTo>
                  <a:cubicBezTo>
                    <a:pt x="444" y="256"/>
                    <a:pt x="303" y="142"/>
                    <a:pt x="249" y="115"/>
                  </a:cubicBezTo>
                  <a:cubicBezTo>
                    <a:pt x="195" y="61"/>
                    <a:pt x="108" y="1"/>
                    <a:pt x="2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5" name="Google Shape;5139;p82"/>
            <p:cNvSpPr/>
            <p:nvPr/>
          </p:nvSpPr>
          <p:spPr>
            <a:xfrm>
              <a:off x="6881040" y="483120"/>
              <a:ext cx="27720" cy="35640"/>
            </a:xfrm>
            <a:custGeom>
              <a:avLst/>
              <a:gdLst/>
              <a:ahLst/>
              <a:cxnLst/>
              <a:rect l="l" t="t" r="r" b="b"/>
              <a:pathLst>
                <a:path w="283" h="361">
                  <a:moveTo>
                    <a:pt x="195" y="1"/>
                  </a:moveTo>
                  <a:cubicBezTo>
                    <a:pt x="182" y="1"/>
                    <a:pt x="168" y="8"/>
                    <a:pt x="168" y="21"/>
                  </a:cubicBezTo>
                  <a:lnTo>
                    <a:pt x="141" y="21"/>
                  </a:lnTo>
                  <a:cubicBezTo>
                    <a:pt x="141" y="48"/>
                    <a:pt x="141" y="48"/>
                    <a:pt x="115" y="75"/>
                  </a:cubicBezTo>
                  <a:cubicBezTo>
                    <a:pt x="115" y="75"/>
                    <a:pt x="81" y="102"/>
                    <a:pt x="54" y="135"/>
                  </a:cubicBezTo>
                  <a:cubicBezTo>
                    <a:pt x="0" y="189"/>
                    <a:pt x="0" y="303"/>
                    <a:pt x="81" y="357"/>
                  </a:cubicBezTo>
                  <a:cubicBezTo>
                    <a:pt x="91" y="359"/>
                    <a:pt x="100" y="360"/>
                    <a:pt x="109" y="360"/>
                  </a:cubicBezTo>
                  <a:cubicBezTo>
                    <a:pt x="204" y="360"/>
                    <a:pt x="252" y="238"/>
                    <a:pt x="283" y="189"/>
                  </a:cubicBezTo>
                  <a:lnTo>
                    <a:pt x="283" y="75"/>
                  </a:lnTo>
                  <a:cubicBezTo>
                    <a:pt x="283" y="48"/>
                    <a:pt x="249" y="48"/>
                    <a:pt x="249" y="21"/>
                  </a:cubicBezTo>
                  <a:lnTo>
                    <a:pt x="222" y="21"/>
                  </a:lnTo>
                  <a:cubicBezTo>
                    <a:pt x="222" y="8"/>
                    <a:pt x="209" y="1"/>
                    <a:pt x="19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6" name="Google Shape;5140;p82"/>
            <p:cNvSpPr/>
            <p:nvPr/>
          </p:nvSpPr>
          <p:spPr>
            <a:xfrm>
              <a:off x="6741720" y="1032120"/>
              <a:ext cx="243360" cy="244440"/>
            </a:xfrm>
            <a:custGeom>
              <a:avLst/>
              <a:gdLst/>
              <a:ahLst/>
              <a:cxnLst/>
              <a:rect l="l" t="t" r="r" b="b"/>
              <a:pathLst>
                <a:path w="2446" h="2457">
                  <a:moveTo>
                    <a:pt x="468" y="0"/>
                  </a:moveTo>
                  <a:cubicBezTo>
                    <a:pt x="414" y="0"/>
                    <a:pt x="353" y="43"/>
                    <a:pt x="339" y="108"/>
                  </a:cubicBezTo>
                  <a:lnTo>
                    <a:pt x="339" y="108"/>
                  </a:lnTo>
                  <a:cubicBezTo>
                    <a:pt x="338" y="108"/>
                    <a:pt x="337" y="108"/>
                    <a:pt x="336" y="108"/>
                  </a:cubicBezTo>
                  <a:cubicBezTo>
                    <a:pt x="276" y="807"/>
                    <a:pt x="195" y="1479"/>
                    <a:pt x="27" y="2185"/>
                  </a:cubicBezTo>
                  <a:cubicBezTo>
                    <a:pt x="0" y="2265"/>
                    <a:pt x="54" y="2353"/>
                    <a:pt x="135" y="2380"/>
                  </a:cubicBezTo>
                  <a:cubicBezTo>
                    <a:pt x="283" y="2436"/>
                    <a:pt x="435" y="2456"/>
                    <a:pt x="588" y="2456"/>
                  </a:cubicBezTo>
                  <a:cubicBezTo>
                    <a:pt x="817" y="2456"/>
                    <a:pt x="1051" y="2412"/>
                    <a:pt x="1284" y="2380"/>
                  </a:cubicBezTo>
                  <a:cubicBezTo>
                    <a:pt x="1593" y="2319"/>
                    <a:pt x="2043" y="2380"/>
                    <a:pt x="2353" y="2185"/>
                  </a:cubicBezTo>
                  <a:cubicBezTo>
                    <a:pt x="2446" y="2109"/>
                    <a:pt x="2418" y="1886"/>
                    <a:pt x="2281" y="1886"/>
                  </a:cubicBezTo>
                  <a:cubicBezTo>
                    <a:pt x="2260" y="1886"/>
                    <a:pt x="2237" y="1891"/>
                    <a:pt x="2211" y="1902"/>
                  </a:cubicBezTo>
                  <a:cubicBezTo>
                    <a:pt x="1956" y="2017"/>
                    <a:pt x="1681" y="1983"/>
                    <a:pt x="1398" y="2017"/>
                  </a:cubicBezTo>
                  <a:cubicBezTo>
                    <a:pt x="1130" y="2054"/>
                    <a:pt x="858" y="2119"/>
                    <a:pt x="588" y="2119"/>
                  </a:cubicBezTo>
                  <a:cubicBezTo>
                    <a:pt x="515" y="2119"/>
                    <a:pt x="441" y="2115"/>
                    <a:pt x="368" y="2103"/>
                  </a:cubicBezTo>
                  <a:lnTo>
                    <a:pt x="368" y="2103"/>
                  </a:lnTo>
                  <a:cubicBezTo>
                    <a:pt x="500" y="1446"/>
                    <a:pt x="664" y="727"/>
                    <a:pt x="558" y="81"/>
                  </a:cubicBezTo>
                  <a:cubicBezTo>
                    <a:pt x="547" y="25"/>
                    <a:pt x="510" y="0"/>
                    <a:pt x="46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7" name="Google Shape;5141;p82"/>
            <p:cNvSpPr/>
            <p:nvPr/>
          </p:nvSpPr>
          <p:spPr>
            <a:xfrm>
              <a:off x="6776280" y="1006560"/>
              <a:ext cx="138240" cy="92520"/>
            </a:xfrm>
            <a:custGeom>
              <a:avLst/>
              <a:gdLst/>
              <a:ahLst/>
              <a:cxnLst/>
              <a:rect l="l" t="t" r="r" b="b"/>
              <a:pathLst>
                <a:path w="1391" h="932">
                  <a:moveTo>
                    <a:pt x="458" y="1"/>
                  </a:moveTo>
                  <a:cubicBezTo>
                    <a:pt x="231" y="1"/>
                    <a:pt x="1" y="97"/>
                    <a:pt x="19" y="364"/>
                  </a:cubicBezTo>
                  <a:cubicBezTo>
                    <a:pt x="38" y="407"/>
                    <a:pt x="85" y="447"/>
                    <a:pt x="132" y="447"/>
                  </a:cubicBezTo>
                  <a:cubicBezTo>
                    <a:pt x="151" y="447"/>
                    <a:pt x="170" y="440"/>
                    <a:pt x="187" y="425"/>
                  </a:cubicBezTo>
                  <a:cubicBezTo>
                    <a:pt x="241" y="364"/>
                    <a:pt x="295" y="257"/>
                    <a:pt x="382" y="257"/>
                  </a:cubicBezTo>
                  <a:cubicBezTo>
                    <a:pt x="404" y="251"/>
                    <a:pt x="425" y="249"/>
                    <a:pt x="445" y="249"/>
                  </a:cubicBezTo>
                  <a:cubicBezTo>
                    <a:pt x="556" y="249"/>
                    <a:pt x="644" y="319"/>
                    <a:pt x="718" y="364"/>
                  </a:cubicBezTo>
                  <a:cubicBezTo>
                    <a:pt x="913" y="478"/>
                    <a:pt x="1054" y="673"/>
                    <a:pt x="1169" y="868"/>
                  </a:cubicBezTo>
                  <a:cubicBezTo>
                    <a:pt x="1179" y="913"/>
                    <a:pt x="1211" y="932"/>
                    <a:pt x="1246" y="932"/>
                  </a:cubicBezTo>
                  <a:cubicBezTo>
                    <a:pt x="1301" y="932"/>
                    <a:pt x="1363" y="884"/>
                    <a:pt x="1363" y="814"/>
                  </a:cubicBezTo>
                  <a:cubicBezTo>
                    <a:pt x="1390" y="478"/>
                    <a:pt x="1027" y="196"/>
                    <a:pt x="745" y="55"/>
                  </a:cubicBezTo>
                  <a:cubicBezTo>
                    <a:pt x="667" y="21"/>
                    <a:pt x="563" y="1"/>
                    <a:pt x="45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8" name="Google Shape;5142;p82"/>
            <p:cNvSpPr/>
            <p:nvPr/>
          </p:nvSpPr>
          <p:spPr>
            <a:xfrm>
              <a:off x="6889320" y="1073880"/>
              <a:ext cx="106200" cy="96120"/>
            </a:xfrm>
            <a:custGeom>
              <a:avLst/>
              <a:gdLst/>
              <a:ahLst/>
              <a:cxnLst/>
              <a:rect l="l" t="t" r="r" b="b"/>
              <a:pathLst>
                <a:path w="1070" h="969">
                  <a:moveTo>
                    <a:pt x="283" y="0"/>
                  </a:moveTo>
                  <a:cubicBezTo>
                    <a:pt x="169" y="0"/>
                    <a:pt x="1" y="88"/>
                    <a:pt x="1" y="195"/>
                  </a:cubicBezTo>
                  <a:cubicBezTo>
                    <a:pt x="1" y="214"/>
                    <a:pt x="17" y="236"/>
                    <a:pt x="37" y="236"/>
                  </a:cubicBezTo>
                  <a:cubicBezTo>
                    <a:pt x="45" y="236"/>
                    <a:pt x="53" y="232"/>
                    <a:pt x="61" y="222"/>
                  </a:cubicBezTo>
                  <a:cubicBezTo>
                    <a:pt x="142" y="222"/>
                    <a:pt x="203" y="168"/>
                    <a:pt x="283" y="168"/>
                  </a:cubicBezTo>
                  <a:cubicBezTo>
                    <a:pt x="371" y="168"/>
                    <a:pt x="478" y="222"/>
                    <a:pt x="539" y="283"/>
                  </a:cubicBezTo>
                  <a:cubicBezTo>
                    <a:pt x="707" y="424"/>
                    <a:pt x="760" y="645"/>
                    <a:pt x="673" y="840"/>
                  </a:cubicBezTo>
                  <a:cubicBezTo>
                    <a:pt x="651" y="884"/>
                    <a:pt x="687" y="969"/>
                    <a:pt x="745" y="969"/>
                  </a:cubicBezTo>
                  <a:cubicBezTo>
                    <a:pt x="758" y="969"/>
                    <a:pt x="772" y="964"/>
                    <a:pt x="787" y="955"/>
                  </a:cubicBezTo>
                  <a:cubicBezTo>
                    <a:pt x="1069" y="726"/>
                    <a:pt x="901" y="363"/>
                    <a:pt x="673" y="168"/>
                  </a:cubicBezTo>
                  <a:cubicBezTo>
                    <a:pt x="565" y="54"/>
                    <a:pt x="424" y="0"/>
                    <a:pt x="28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9" name="Google Shape;5143;p82"/>
            <p:cNvSpPr/>
            <p:nvPr/>
          </p:nvSpPr>
          <p:spPr>
            <a:xfrm>
              <a:off x="6962040" y="1154880"/>
              <a:ext cx="47160" cy="69480"/>
            </a:xfrm>
            <a:custGeom>
              <a:avLst/>
              <a:gdLst/>
              <a:ahLst/>
              <a:cxnLst/>
              <a:rect l="l" t="t" r="r" b="b"/>
              <a:pathLst>
                <a:path w="478" h="700">
                  <a:moveTo>
                    <a:pt x="182" y="0"/>
                  </a:moveTo>
                  <a:cubicBezTo>
                    <a:pt x="142" y="0"/>
                    <a:pt x="99" y="9"/>
                    <a:pt x="54" y="27"/>
                  </a:cubicBezTo>
                  <a:cubicBezTo>
                    <a:pt x="0" y="54"/>
                    <a:pt x="27" y="142"/>
                    <a:pt x="81" y="142"/>
                  </a:cubicBezTo>
                  <a:cubicBezTo>
                    <a:pt x="113" y="128"/>
                    <a:pt x="140" y="122"/>
                    <a:pt x="164" y="122"/>
                  </a:cubicBezTo>
                  <a:cubicBezTo>
                    <a:pt x="244" y="122"/>
                    <a:pt x="276" y="194"/>
                    <a:pt x="276" y="283"/>
                  </a:cubicBezTo>
                  <a:cubicBezTo>
                    <a:pt x="249" y="390"/>
                    <a:pt x="168" y="531"/>
                    <a:pt x="81" y="558"/>
                  </a:cubicBezTo>
                  <a:cubicBezTo>
                    <a:pt x="27" y="585"/>
                    <a:pt x="54" y="699"/>
                    <a:pt x="108" y="699"/>
                  </a:cubicBezTo>
                  <a:cubicBezTo>
                    <a:pt x="336" y="672"/>
                    <a:pt x="478" y="478"/>
                    <a:pt x="444" y="249"/>
                  </a:cubicBezTo>
                  <a:cubicBezTo>
                    <a:pt x="423" y="99"/>
                    <a:pt x="318" y="0"/>
                    <a:pt x="18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0" name="Google Shape;5144;p82"/>
            <p:cNvSpPr/>
            <p:nvPr/>
          </p:nvSpPr>
          <p:spPr>
            <a:xfrm>
              <a:off x="6781680" y="712800"/>
              <a:ext cx="295920" cy="312840"/>
            </a:xfrm>
            <a:custGeom>
              <a:avLst/>
              <a:gdLst/>
              <a:ahLst/>
              <a:cxnLst/>
              <a:rect l="l" t="t" r="r" b="b"/>
              <a:pathLst>
                <a:path w="2975" h="3143">
                  <a:moveTo>
                    <a:pt x="2837" y="1"/>
                  </a:moveTo>
                  <a:cubicBezTo>
                    <a:pt x="2823" y="1"/>
                    <a:pt x="2808" y="5"/>
                    <a:pt x="2795" y="15"/>
                  </a:cubicBezTo>
                  <a:cubicBezTo>
                    <a:pt x="2176" y="351"/>
                    <a:pt x="1672" y="882"/>
                    <a:pt x="1222" y="1386"/>
                  </a:cubicBezTo>
                  <a:cubicBezTo>
                    <a:pt x="745" y="1890"/>
                    <a:pt x="301" y="2448"/>
                    <a:pt x="19" y="3066"/>
                  </a:cubicBezTo>
                  <a:cubicBezTo>
                    <a:pt x="0" y="3104"/>
                    <a:pt x="21" y="3143"/>
                    <a:pt x="45" y="3143"/>
                  </a:cubicBezTo>
                  <a:cubicBezTo>
                    <a:pt x="55" y="3143"/>
                    <a:pt x="65" y="3136"/>
                    <a:pt x="73" y="3120"/>
                  </a:cubicBezTo>
                  <a:cubicBezTo>
                    <a:pt x="523" y="2589"/>
                    <a:pt x="913" y="2032"/>
                    <a:pt x="1363" y="1554"/>
                  </a:cubicBezTo>
                  <a:cubicBezTo>
                    <a:pt x="1840" y="1050"/>
                    <a:pt x="2425" y="654"/>
                    <a:pt x="2902" y="183"/>
                  </a:cubicBezTo>
                  <a:cubicBezTo>
                    <a:pt x="2975" y="111"/>
                    <a:pt x="2908" y="1"/>
                    <a:pt x="283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1" name="Google Shape;5145;p82"/>
            <p:cNvSpPr/>
            <p:nvPr/>
          </p:nvSpPr>
          <p:spPr>
            <a:xfrm>
              <a:off x="7056720" y="724680"/>
              <a:ext cx="206640" cy="210600"/>
            </a:xfrm>
            <a:custGeom>
              <a:avLst/>
              <a:gdLst/>
              <a:ahLst/>
              <a:cxnLst/>
              <a:rect l="l" t="t" r="r" b="b"/>
              <a:pathLst>
                <a:path w="2077" h="2119">
                  <a:moveTo>
                    <a:pt x="130" y="0"/>
                  </a:moveTo>
                  <a:cubicBezTo>
                    <a:pt x="107" y="0"/>
                    <a:pt x="84" y="1"/>
                    <a:pt x="61" y="2"/>
                  </a:cubicBezTo>
                  <a:cubicBezTo>
                    <a:pt x="0" y="2"/>
                    <a:pt x="0" y="89"/>
                    <a:pt x="61" y="89"/>
                  </a:cubicBezTo>
                  <a:cubicBezTo>
                    <a:pt x="1069" y="311"/>
                    <a:pt x="1512" y="1124"/>
                    <a:pt x="1848" y="2045"/>
                  </a:cubicBezTo>
                  <a:cubicBezTo>
                    <a:pt x="1863" y="2095"/>
                    <a:pt x="1909" y="2118"/>
                    <a:pt x="1956" y="2118"/>
                  </a:cubicBezTo>
                  <a:cubicBezTo>
                    <a:pt x="2016" y="2118"/>
                    <a:pt x="2077" y="2082"/>
                    <a:pt x="2077" y="2018"/>
                  </a:cubicBezTo>
                  <a:cubicBezTo>
                    <a:pt x="1965" y="1092"/>
                    <a:pt x="1110" y="0"/>
                    <a:pt x="13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2" name="Google Shape;5146;p82"/>
            <p:cNvSpPr/>
            <p:nvPr/>
          </p:nvSpPr>
          <p:spPr>
            <a:xfrm>
              <a:off x="6946200" y="911160"/>
              <a:ext cx="341280" cy="340560"/>
            </a:xfrm>
            <a:custGeom>
              <a:avLst/>
              <a:gdLst/>
              <a:ahLst/>
              <a:cxnLst/>
              <a:rect l="l" t="t" r="r" b="b"/>
              <a:pathLst>
                <a:path w="3429" h="3420">
                  <a:moveTo>
                    <a:pt x="3287" y="1"/>
                  </a:moveTo>
                  <a:cubicBezTo>
                    <a:pt x="3280" y="1"/>
                    <a:pt x="3273" y="2"/>
                    <a:pt x="3265" y="4"/>
                  </a:cubicBezTo>
                  <a:lnTo>
                    <a:pt x="3158" y="4"/>
                  </a:lnTo>
                  <a:cubicBezTo>
                    <a:pt x="3095" y="4"/>
                    <a:pt x="3035" y="91"/>
                    <a:pt x="3047" y="152"/>
                  </a:cubicBezTo>
                  <a:lnTo>
                    <a:pt x="3047" y="152"/>
                  </a:lnTo>
                  <a:cubicBezTo>
                    <a:pt x="2523" y="699"/>
                    <a:pt x="2022" y="1248"/>
                    <a:pt x="1444" y="1745"/>
                  </a:cubicBezTo>
                  <a:cubicBezTo>
                    <a:pt x="913" y="2222"/>
                    <a:pt x="355" y="2726"/>
                    <a:pt x="19" y="3337"/>
                  </a:cubicBezTo>
                  <a:cubicBezTo>
                    <a:pt x="0" y="3380"/>
                    <a:pt x="22" y="3420"/>
                    <a:pt x="55" y="3420"/>
                  </a:cubicBezTo>
                  <a:cubicBezTo>
                    <a:pt x="69" y="3420"/>
                    <a:pt x="84" y="3413"/>
                    <a:pt x="100" y="3398"/>
                  </a:cubicBezTo>
                  <a:cubicBezTo>
                    <a:pt x="604" y="2833"/>
                    <a:pt x="1169" y="2302"/>
                    <a:pt x="1753" y="1825"/>
                  </a:cubicBezTo>
                  <a:cubicBezTo>
                    <a:pt x="2345" y="1348"/>
                    <a:pt x="2956" y="844"/>
                    <a:pt x="3380" y="206"/>
                  </a:cubicBezTo>
                  <a:cubicBezTo>
                    <a:pt x="3429" y="126"/>
                    <a:pt x="3365" y="1"/>
                    <a:pt x="328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3" name="Google Shape;5147;p82"/>
            <p:cNvSpPr/>
            <p:nvPr/>
          </p:nvSpPr>
          <p:spPr>
            <a:xfrm>
              <a:off x="7053840" y="618840"/>
              <a:ext cx="362520" cy="321120"/>
            </a:xfrm>
            <a:custGeom>
              <a:avLst/>
              <a:gdLst/>
              <a:ahLst/>
              <a:cxnLst/>
              <a:rect l="l" t="t" r="r" b="b"/>
              <a:pathLst>
                <a:path w="3643" h="3226">
                  <a:moveTo>
                    <a:pt x="1262" y="1"/>
                  </a:moveTo>
                  <a:cubicBezTo>
                    <a:pt x="1124" y="1"/>
                    <a:pt x="983" y="27"/>
                    <a:pt x="840" y="83"/>
                  </a:cubicBezTo>
                  <a:cubicBezTo>
                    <a:pt x="531" y="224"/>
                    <a:pt x="27" y="560"/>
                    <a:pt x="0" y="956"/>
                  </a:cubicBezTo>
                  <a:cubicBezTo>
                    <a:pt x="0" y="988"/>
                    <a:pt x="21" y="1001"/>
                    <a:pt x="43" y="1001"/>
                  </a:cubicBezTo>
                  <a:cubicBezTo>
                    <a:pt x="59" y="1001"/>
                    <a:pt x="76" y="994"/>
                    <a:pt x="88" y="983"/>
                  </a:cubicBezTo>
                  <a:cubicBezTo>
                    <a:pt x="256" y="701"/>
                    <a:pt x="592" y="533"/>
                    <a:pt x="867" y="392"/>
                  </a:cubicBezTo>
                  <a:cubicBezTo>
                    <a:pt x="999" y="324"/>
                    <a:pt x="1128" y="295"/>
                    <a:pt x="1251" y="295"/>
                  </a:cubicBezTo>
                  <a:cubicBezTo>
                    <a:pt x="1630" y="295"/>
                    <a:pt x="1966" y="569"/>
                    <a:pt x="2245" y="842"/>
                  </a:cubicBezTo>
                  <a:cubicBezTo>
                    <a:pt x="2520" y="1178"/>
                    <a:pt x="2715" y="1568"/>
                    <a:pt x="2829" y="1991"/>
                  </a:cubicBezTo>
                  <a:cubicBezTo>
                    <a:pt x="2971" y="2522"/>
                    <a:pt x="2608" y="2771"/>
                    <a:pt x="2245" y="3053"/>
                  </a:cubicBezTo>
                  <a:cubicBezTo>
                    <a:pt x="2167" y="3131"/>
                    <a:pt x="2250" y="3225"/>
                    <a:pt x="2326" y="3225"/>
                  </a:cubicBezTo>
                  <a:cubicBezTo>
                    <a:pt x="2335" y="3225"/>
                    <a:pt x="2344" y="3224"/>
                    <a:pt x="2352" y="3221"/>
                  </a:cubicBezTo>
                  <a:cubicBezTo>
                    <a:pt x="3643" y="2663"/>
                    <a:pt x="3085" y="1319"/>
                    <a:pt x="2325" y="533"/>
                  </a:cubicBezTo>
                  <a:cubicBezTo>
                    <a:pt x="2034" y="222"/>
                    <a:pt x="1665" y="1"/>
                    <a:pt x="126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4" name="Google Shape;5148;p82"/>
            <p:cNvSpPr/>
            <p:nvPr/>
          </p:nvSpPr>
          <p:spPr>
            <a:xfrm>
              <a:off x="7190640" y="554400"/>
              <a:ext cx="284400" cy="310320"/>
            </a:xfrm>
            <a:custGeom>
              <a:avLst/>
              <a:gdLst/>
              <a:ahLst/>
              <a:cxnLst/>
              <a:rect l="l" t="t" r="r" b="b"/>
              <a:pathLst>
                <a:path w="2857" h="3118">
                  <a:moveTo>
                    <a:pt x="1170" y="1"/>
                  </a:moveTo>
                  <a:cubicBezTo>
                    <a:pt x="711" y="1"/>
                    <a:pt x="349" y="361"/>
                    <a:pt x="34" y="651"/>
                  </a:cubicBezTo>
                  <a:cubicBezTo>
                    <a:pt x="0" y="651"/>
                    <a:pt x="34" y="705"/>
                    <a:pt x="61" y="705"/>
                  </a:cubicBezTo>
                  <a:cubicBezTo>
                    <a:pt x="255" y="678"/>
                    <a:pt x="397" y="597"/>
                    <a:pt x="565" y="456"/>
                  </a:cubicBezTo>
                  <a:cubicBezTo>
                    <a:pt x="759" y="324"/>
                    <a:pt x="937" y="265"/>
                    <a:pt x="1107" y="265"/>
                  </a:cubicBezTo>
                  <a:cubicBezTo>
                    <a:pt x="1401" y="265"/>
                    <a:pt x="1667" y="441"/>
                    <a:pt x="1936" y="705"/>
                  </a:cubicBezTo>
                  <a:cubicBezTo>
                    <a:pt x="2325" y="1068"/>
                    <a:pt x="2608" y="1605"/>
                    <a:pt x="2352" y="2136"/>
                  </a:cubicBezTo>
                  <a:cubicBezTo>
                    <a:pt x="2184" y="2472"/>
                    <a:pt x="1848" y="2721"/>
                    <a:pt x="1546" y="2950"/>
                  </a:cubicBezTo>
                  <a:cubicBezTo>
                    <a:pt x="1485" y="3003"/>
                    <a:pt x="1485" y="3118"/>
                    <a:pt x="1600" y="3118"/>
                  </a:cubicBezTo>
                  <a:cubicBezTo>
                    <a:pt x="2016" y="3118"/>
                    <a:pt x="2325" y="2667"/>
                    <a:pt x="2554" y="2358"/>
                  </a:cubicBezTo>
                  <a:cubicBezTo>
                    <a:pt x="2856" y="1881"/>
                    <a:pt x="2749" y="1377"/>
                    <a:pt x="2440" y="900"/>
                  </a:cubicBezTo>
                  <a:cubicBezTo>
                    <a:pt x="2184" y="537"/>
                    <a:pt x="1741" y="33"/>
                    <a:pt x="1264" y="6"/>
                  </a:cubicBezTo>
                  <a:cubicBezTo>
                    <a:pt x="1232" y="3"/>
                    <a:pt x="1201" y="1"/>
                    <a:pt x="117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5" name="Google Shape;5149;p82"/>
            <p:cNvSpPr/>
            <p:nvPr/>
          </p:nvSpPr>
          <p:spPr>
            <a:xfrm>
              <a:off x="7147440" y="688680"/>
              <a:ext cx="54360" cy="31320"/>
            </a:xfrm>
            <a:custGeom>
              <a:avLst/>
              <a:gdLst/>
              <a:ahLst/>
              <a:cxnLst/>
              <a:rect l="l" t="t" r="r" b="b"/>
              <a:pathLst>
                <a:path w="549" h="317">
                  <a:moveTo>
                    <a:pt x="468" y="0"/>
                  </a:moveTo>
                  <a:cubicBezTo>
                    <a:pt x="300" y="0"/>
                    <a:pt x="159" y="87"/>
                    <a:pt x="44" y="222"/>
                  </a:cubicBezTo>
                  <a:cubicBezTo>
                    <a:pt x="0" y="271"/>
                    <a:pt x="46" y="316"/>
                    <a:pt x="98" y="316"/>
                  </a:cubicBezTo>
                  <a:cubicBezTo>
                    <a:pt x="109" y="316"/>
                    <a:pt x="121" y="314"/>
                    <a:pt x="132" y="309"/>
                  </a:cubicBezTo>
                  <a:cubicBezTo>
                    <a:pt x="239" y="195"/>
                    <a:pt x="353" y="168"/>
                    <a:pt x="495" y="114"/>
                  </a:cubicBezTo>
                  <a:cubicBezTo>
                    <a:pt x="548" y="87"/>
                    <a:pt x="521" y="0"/>
                    <a:pt x="46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6" name="Google Shape;5150;p82"/>
            <p:cNvSpPr/>
            <p:nvPr/>
          </p:nvSpPr>
          <p:spPr>
            <a:xfrm>
              <a:off x="7186320" y="705600"/>
              <a:ext cx="48600" cy="29520"/>
            </a:xfrm>
            <a:custGeom>
              <a:avLst/>
              <a:gdLst/>
              <a:ahLst/>
              <a:cxnLst/>
              <a:rect l="l" t="t" r="r" b="b"/>
              <a:pathLst>
                <a:path w="493" h="300">
                  <a:moveTo>
                    <a:pt x="378" y="0"/>
                  </a:moveTo>
                  <a:cubicBezTo>
                    <a:pt x="244" y="27"/>
                    <a:pt x="129" y="114"/>
                    <a:pt x="42" y="195"/>
                  </a:cubicBezTo>
                  <a:cubicBezTo>
                    <a:pt x="1" y="241"/>
                    <a:pt x="43" y="300"/>
                    <a:pt x="89" y="300"/>
                  </a:cubicBezTo>
                  <a:cubicBezTo>
                    <a:pt x="103" y="300"/>
                    <a:pt x="117" y="295"/>
                    <a:pt x="129" y="282"/>
                  </a:cubicBezTo>
                  <a:cubicBezTo>
                    <a:pt x="210" y="222"/>
                    <a:pt x="324" y="168"/>
                    <a:pt x="412" y="114"/>
                  </a:cubicBezTo>
                  <a:cubicBezTo>
                    <a:pt x="492" y="87"/>
                    <a:pt x="439" y="0"/>
                    <a:pt x="37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7" name="Google Shape;5151;p82"/>
            <p:cNvSpPr/>
            <p:nvPr/>
          </p:nvSpPr>
          <p:spPr>
            <a:xfrm>
              <a:off x="7206120" y="739440"/>
              <a:ext cx="54720" cy="28800"/>
            </a:xfrm>
            <a:custGeom>
              <a:avLst/>
              <a:gdLst/>
              <a:ahLst/>
              <a:cxnLst/>
              <a:rect l="l" t="t" r="r" b="b"/>
              <a:pathLst>
                <a:path w="551" h="294">
                  <a:moveTo>
                    <a:pt x="363" y="1"/>
                  </a:moveTo>
                  <a:cubicBezTo>
                    <a:pt x="324" y="1"/>
                    <a:pt x="282" y="8"/>
                    <a:pt x="242" y="21"/>
                  </a:cubicBezTo>
                  <a:cubicBezTo>
                    <a:pt x="181" y="81"/>
                    <a:pt x="127" y="135"/>
                    <a:pt x="47" y="189"/>
                  </a:cubicBezTo>
                  <a:cubicBezTo>
                    <a:pt x="0" y="236"/>
                    <a:pt x="57" y="294"/>
                    <a:pt x="110" y="294"/>
                  </a:cubicBezTo>
                  <a:cubicBezTo>
                    <a:pt x="126" y="294"/>
                    <a:pt x="142" y="289"/>
                    <a:pt x="154" y="276"/>
                  </a:cubicBezTo>
                  <a:cubicBezTo>
                    <a:pt x="242" y="216"/>
                    <a:pt x="349" y="162"/>
                    <a:pt x="463" y="135"/>
                  </a:cubicBezTo>
                  <a:cubicBezTo>
                    <a:pt x="517" y="135"/>
                    <a:pt x="551" y="48"/>
                    <a:pt x="463" y="21"/>
                  </a:cubicBezTo>
                  <a:cubicBezTo>
                    <a:pt x="436" y="8"/>
                    <a:pt x="401" y="1"/>
                    <a:pt x="36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8" name="Google Shape;5152;p82"/>
            <p:cNvSpPr/>
            <p:nvPr/>
          </p:nvSpPr>
          <p:spPr>
            <a:xfrm>
              <a:off x="7234560" y="778680"/>
              <a:ext cx="48240" cy="25920"/>
            </a:xfrm>
            <a:custGeom>
              <a:avLst/>
              <a:gdLst/>
              <a:ahLst/>
              <a:cxnLst/>
              <a:rect l="l" t="t" r="r" b="b"/>
              <a:pathLst>
                <a:path w="487" h="264">
                  <a:moveTo>
                    <a:pt x="318" y="0"/>
                  </a:moveTo>
                  <a:cubicBezTo>
                    <a:pt x="219" y="0"/>
                    <a:pt x="127" y="54"/>
                    <a:pt x="63" y="132"/>
                  </a:cubicBezTo>
                  <a:cubicBezTo>
                    <a:pt x="1" y="200"/>
                    <a:pt x="55" y="264"/>
                    <a:pt x="121" y="264"/>
                  </a:cubicBezTo>
                  <a:cubicBezTo>
                    <a:pt x="140" y="264"/>
                    <a:pt x="159" y="258"/>
                    <a:pt x="177" y="246"/>
                  </a:cubicBezTo>
                  <a:cubicBezTo>
                    <a:pt x="231" y="192"/>
                    <a:pt x="318" y="132"/>
                    <a:pt x="399" y="132"/>
                  </a:cubicBezTo>
                  <a:cubicBezTo>
                    <a:pt x="487" y="132"/>
                    <a:pt x="487" y="51"/>
                    <a:pt x="433" y="24"/>
                  </a:cubicBezTo>
                  <a:cubicBezTo>
                    <a:pt x="394" y="8"/>
                    <a:pt x="356" y="0"/>
                    <a:pt x="3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69" name="Google Shape;5153;p82"/>
            <p:cNvSpPr/>
            <p:nvPr/>
          </p:nvSpPr>
          <p:spPr>
            <a:xfrm>
              <a:off x="7270920" y="821880"/>
              <a:ext cx="39600" cy="22680"/>
            </a:xfrm>
            <a:custGeom>
              <a:avLst/>
              <a:gdLst/>
              <a:ahLst/>
              <a:cxnLst/>
              <a:rect l="l" t="t" r="r" b="b"/>
              <a:pathLst>
                <a:path w="402" h="233">
                  <a:moveTo>
                    <a:pt x="240" y="0"/>
                  </a:moveTo>
                  <a:cubicBezTo>
                    <a:pt x="176" y="0"/>
                    <a:pt x="115" y="41"/>
                    <a:pt x="66" y="93"/>
                  </a:cubicBezTo>
                  <a:cubicBezTo>
                    <a:pt x="1" y="154"/>
                    <a:pt x="48" y="232"/>
                    <a:pt x="109" y="232"/>
                  </a:cubicBezTo>
                  <a:cubicBezTo>
                    <a:pt x="130" y="232"/>
                    <a:pt x="153" y="223"/>
                    <a:pt x="173" y="201"/>
                  </a:cubicBezTo>
                  <a:cubicBezTo>
                    <a:pt x="192" y="182"/>
                    <a:pt x="228" y="163"/>
                    <a:pt x="266" y="163"/>
                  </a:cubicBezTo>
                  <a:cubicBezTo>
                    <a:pt x="282" y="163"/>
                    <a:pt x="299" y="166"/>
                    <a:pt x="314" y="174"/>
                  </a:cubicBezTo>
                  <a:cubicBezTo>
                    <a:pt x="368" y="174"/>
                    <a:pt x="402" y="93"/>
                    <a:pt x="368" y="60"/>
                  </a:cubicBezTo>
                  <a:cubicBezTo>
                    <a:pt x="326" y="17"/>
                    <a:pt x="282" y="0"/>
                    <a:pt x="24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0" name="Google Shape;5154;p82"/>
            <p:cNvSpPr/>
            <p:nvPr/>
          </p:nvSpPr>
          <p:spPr>
            <a:xfrm>
              <a:off x="7275240" y="840960"/>
              <a:ext cx="32040" cy="44280"/>
            </a:xfrm>
            <a:custGeom>
              <a:avLst/>
              <a:gdLst/>
              <a:ahLst/>
              <a:cxnLst/>
              <a:rect l="l" t="t" r="r" b="b"/>
              <a:pathLst>
                <a:path w="326" h="448">
                  <a:moveTo>
                    <a:pt x="273" y="0"/>
                  </a:moveTo>
                  <a:cubicBezTo>
                    <a:pt x="252" y="0"/>
                    <a:pt x="229" y="13"/>
                    <a:pt x="218" y="37"/>
                  </a:cubicBezTo>
                  <a:cubicBezTo>
                    <a:pt x="218" y="151"/>
                    <a:pt x="130" y="239"/>
                    <a:pt x="50" y="319"/>
                  </a:cubicBezTo>
                  <a:cubicBezTo>
                    <a:pt x="0" y="363"/>
                    <a:pt x="50" y="447"/>
                    <a:pt x="113" y="447"/>
                  </a:cubicBezTo>
                  <a:cubicBezTo>
                    <a:pt x="127" y="447"/>
                    <a:pt x="142" y="443"/>
                    <a:pt x="157" y="433"/>
                  </a:cubicBezTo>
                  <a:cubicBezTo>
                    <a:pt x="271" y="319"/>
                    <a:pt x="325" y="205"/>
                    <a:pt x="325" y="71"/>
                  </a:cubicBezTo>
                  <a:cubicBezTo>
                    <a:pt x="325" y="22"/>
                    <a:pt x="300" y="0"/>
                    <a:pt x="27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1" name="Google Shape;5155;p82"/>
            <p:cNvSpPr/>
            <p:nvPr/>
          </p:nvSpPr>
          <p:spPr>
            <a:xfrm>
              <a:off x="7314120" y="615600"/>
              <a:ext cx="79560" cy="68040"/>
            </a:xfrm>
            <a:custGeom>
              <a:avLst/>
              <a:gdLst/>
              <a:ahLst/>
              <a:cxnLst/>
              <a:rect l="l" t="t" r="r" b="b"/>
              <a:pathLst>
                <a:path w="803" h="688">
                  <a:moveTo>
                    <a:pt x="34" y="1"/>
                  </a:moveTo>
                  <a:cubicBezTo>
                    <a:pt x="14" y="1"/>
                    <a:pt x="1" y="40"/>
                    <a:pt x="23" y="62"/>
                  </a:cubicBezTo>
                  <a:cubicBezTo>
                    <a:pt x="137" y="176"/>
                    <a:pt x="244" y="257"/>
                    <a:pt x="332" y="371"/>
                  </a:cubicBezTo>
                  <a:cubicBezTo>
                    <a:pt x="439" y="452"/>
                    <a:pt x="527" y="566"/>
                    <a:pt x="668" y="680"/>
                  </a:cubicBezTo>
                  <a:cubicBezTo>
                    <a:pt x="677" y="685"/>
                    <a:pt x="688" y="687"/>
                    <a:pt x="699" y="687"/>
                  </a:cubicBezTo>
                  <a:cubicBezTo>
                    <a:pt x="749" y="687"/>
                    <a:pt x="803" y="642"/>
                    <a:pt x="775" y="593"/>
                  </a:cubicBezTo>
                  <a:cubicBezTo>
                    <a:pt x="607" y="344"/>
                    <a:pt x="332" y="89"/>
                    <a:pt x="49" y="8"/>
                  </a:cubicBezTo>
                  <a:cubicBezTo>
                    <a:pt x="44" y="3"/>
                    <a:pt x="39" y="1"/>
                    <a:pt x="34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2" name="Google Shape;5156;p82"/>
            <p:cNvSpPr/>
            <p:nvPr/>
          </p:nvSpPr>
          <p:spPr>
            <a:xfrm>
              <a:off x="7393320" y="704880"/>
              <a:ext cx="20520" cy="20880"/>
            </a:xfrm>
            <a:custGeom>
              <a:avLst/>
              <a:gdLst/>
              <a:ahLst/>
              <a:cxnLst/>
              <a:rect l="l" t="t" r="r" b="b"/>
              <a:pathLst>
                <a:path w="211" h="213">
                  <a:moveTo>
                    <a:pt x="92" y="0"/>
                  </a:moveTo>
                  <a:cubicBezTo>
                    <a:pt x="44" y="0"/>
                    <a:pt x="0" y="52"/>
                    <a:pt x="43" y="94"/>
                  </a:cubicBezTo>
                  <a:cubicBezTo>
                    <a:pt x="70" y="148"/>
                    <a:pt x="96" y="175"/>
                    <a:pt x="123" y="202"/>
                  </a:cubicBezTo>
                  <a:cubicBezTo>
                    <a:pt x="131" y="209"/>
                    <a:pt x="140" y="213"/>
                    <a:pt x="150" y="213"/>
                  </a:cubicBezTo>
                  <a:cubicBezTo>
                    <a:pt x="178" y="213"/>
                    <a:pt x="211" y="188"/>
                    <a:pt x="211" y="148"/>
                  </a:cubicBezTo>
                  <a:cubicBezTo>
                    <a:pt x="211" y="94"/>
                    <a:pt x="184" y="61"/>
                    <a:pt x="150" y="34"/>
                  </a:cubicBezTo>
                  <a:cubicBezTo>
                    <a:pt x="134" y="10"/>
                    <a:pt x="112" y="0"/>
                    <a:pt x="9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3" name="Google Shape;5157;p82"/>
            <p:cNvSpPr/>
            <p:nvPr/>
          </p:nvSpPr>
          <p:spPr>
            <a:xfrm>
              <a:off x="6868440" y="860040"/>
              <a:ext cx="214920" cy="178200"/>
            </a:xfrm>
            <a:custGeom>
              <a:avLst/>
              <a:gdLst/>
              <a:ahLst/>
              <a:cxnLst/>
              <a:rect l="l" t="t" r="r" b="b"/>
              <a:pathLst>
                <a:path w="2161" h="1793">
                  <a:moveTo>
                    <a:pt x="2098" y="1"/>
                  </a:moveTo>
                  <a:cubicBezTo>
                    <a:pt x="2086" y="1"/>
                    <a:pt x="2072" y="5"/>
                    <a:pt x="2056" y="15"/>
                  </a:cubicBezTo>
                  <a:cubicBezTo>
                    <a:pt x="1276" y="438"/>
                    <a:pt x="658" y="1110"/>
                    <a:pt x="40" y="1729"/>
                  </a:cubicBezTo>
                  <a:cubicBezTo>
                    <a:pt x="1" y="1768"/>
                    <a:pt x="19" y="1793"/>
                    <a:pt x="45" y="1793"/>
                  </a:cubicBezTo>
                  <a:cubicBezTo>
                    <a:pt x="54" y="1793"/>
                    <a:pt x="65" y="1790"/>
                    <a:pt x="74" y="1782"/>
                  </a:cubicBezTo>
                  <a:cubicBezTo>
                    <a:pt x="712" y="1164"/>
                    <a:pt x="1384" y="606"/>
                    <a:pt x="2117" y="102"/>
                  </a:cubicBezTo>
                  <a:cubicBezTo>
                    <a:pt x="2160" y="80"/>
                    <a:pt x="2151" y="1"/>
                    <a:pt x="209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4" name="Google Shape;5158;p82"/>
            <p:cNvSpPr/>
            <p:nvPr/>
          </p:nvSpPr>
          <p:spPr>
            <a:xfrm>
              <a:off x="7007040" y="914040"/>
              <a:ext cx="129240" cy="112680"/>
            </a:xfrm>
            <a:custGeom>
              <a:avLst/>
              <a:gdLst/>
              <a:ahLst/>
              <a:cxnLst/>
              <a:rect l="l" t="t" r="r" b="b"/>
              <a:pathLst>
                <a:path w="1301" h="1134">
                  <a:moveTo>
                    <a:pt x="1208" y="1"/>
                  </a:moveTo>
                  <a:cubicBezTo>
                    <a:pt x="1195" y="1"/>
                    <a:pt x="1182" y="4"/>
                    <a:pt x="1170" y="11"/>
                  </a:cubicBezTo>
                  <a:cubicBezTo>
                    <a:pt x="807" y="373"/>
                    <a:pt x="417" y="736"/>
                    <a:pt x="28" y="1072"/>
                  </a:cubicBezTo>
                  <a:cubicBezTo>
                    <a:pt x="0" y="1094"/>
                    <a:pt x="35" y="1133"/>
                    <a:pt x="77" y="1133"/>
                  </a:cubicBezTo>
                  <a:cubicBezTo>
                    <a:pt x="87" y="1133"/>
                    <a:pt x="98" y="1131"/>
                    <a:pt x="108" y="1126"/>
                  </a:cubicBezTo>
                  <a:cubicBezTo>
                    <a:pt x="498" y="790"/>
                    <a:pt x="921" y="481"/>
                    <a:pt x="1257" y="91"/>
                  </a:cubicBezTo>
                  <a:cubicBezTo>
                    <a:pt x="1300" y="48"/>
                    <a:pt x="1257" y="1"/>
                    <a:pt x="120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5" name="Google Shape;5159;p82"/>
            <p:cNvSpPr/>
            <p:nvPr/>
          </p:nvSpPr>
          <p:spPr>
            <a:xfrm>
              <a:off x="6778080" y="1162440"/>
              <a:ext cx="97560" cy="80280"/>
            </a:xfrm>
            <a:custGeom>
              <a:avLst/>
              <a:gdLst/>
              <a:ahLst/>
              <a:cxnLst/>
              <a:rect l="l" t="t" r="r" b="b"/>
              <a:pathLst>
                <a:path w="982" h="809">
                  <a:moveTo>
                    <a:pt x="114" y="0"/>
                  </a:moveTo>
                  <a:cubicBezTo>
                    <a:pt x="94" y="0"/>
                    <a:pt x="74" y="1"/>
                    <a:pt x="54" y="4"/>
                  </a:cubicBezTo>
                  <a:cubicBezTo>
                    <a:pt x="0" y="38"/>
                    <a:pt x="0" y="91"/>
                    <a:pt x="54" y="118"/>
                  </a:cubicBezTo>
                  <a:cubicBezTo>
                    <a:pt x="222" y="145"/>
                    <a:pt x="363" y="206"/>
                    <a:pt x="504" y="340"/>
                  </a:cubicBezTo>
                  <a:cubicBezTo>
                    <a:pt x="558" y="401"/>
                    <a:pt x="612" y="481"/>
                    <a:pt x="646" y="569"/>
                  </a:cubicBezTo>
                  <a:cubicBezTo>
                    <a:pt x="699" y="649"/>
                    <a:pt x="699" y="710"/>
                    <a:pt x="753" y="790"/>
                  </a:cubicBezTo>
                  <a:cubicBezTo>
                    <a:pt x="764" y="801"/>
                    <a:pt x="786" y="808"/>
                    <a:pt x="809" y="808"/>
                  </a:cubicBezTo>
                  <a:cubicBezTo>
                    <a:pt x="842" y="808"/>
                    <a:pt x="878" y="795"/>
                    <a:pt x="894" y="763"/>
                  </a:cubicBezTo>
                  <a:cubicBezTo>
                    <a:pt x="982" y="569"/>
                    <a:pt x="753" y="340"/>
                    <a:pt x="612" y="206"/>
                  </a:cubicBezTo>
                  <a:cubicBezTo>
                    <a:pt x="491" y="103"/>
                    <a:pt x="294" y="0"/>
                    <a:pt x="11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6" name="Google Shape;5160;p82"/>
            <p:cNvSpPr/>
            <p:nvPr/>
          </p:nvSpPr>
          <p:spPr>
            <a:xfrm>
              <a:off x="6764400" y="1212480"/>
              <a:ext cx="38160" cy="39960"/>
            </a:xfrm>
            <a:custGeom>
              <a:avLst/>
              <a:gdLst/>
              <a:ahLst/>
              <a:cxnLst/>
              <a:rect l="l" t="t" r="r" b="b"/>
              <a:pathLst>
                <a:path w="387" h="404">
                  <a:moveTo>
                    <a:pt x="61" y="0"/>
                  </a:moveTo>
                  <a:cubicBezTo>
                    <a:pt x="34" y="0"/>
                    <a:pt x="1" y="45"/>
                    <a:pt x="23" y="68"/>
                  </a:cubicBezTo>
                  <a:cubicBezTo>
                    <a:pt x="77" y="121"/>
                    <a:pt x="110" y="175"/>
                    <a:pt x="164" y="236"/>
                  </a:cubicBezTo>
                  <a:cubicBezTo>
                    <a:pt x="191" y="289"/>
                    <a:pt x="218" y="377"/>
                    <a:pt x="305" y="404"/>
                  </a:cubicBezTo>
                  <a:cubicBezTo>
                    <a:pt x="332" y="404"/>
                    <a:pt x="359" y="404"/>
                    <a:pt x="359" y="343"/>
                  </a:cubicBezTo>
                  <a:cubicBezTo>
                    <a:pt x="386" y="262"/>
                    <a:pt x="305" y="209"/>
                    <a:pt x="278" y="148"/>
                  </a:cubicBezTo>
                  <a:cubicBezTo>
                    <a:pt x="218" y="94"/>
                    <a:pt x="164" y="68"/>
                    <a:pt x="77" y="7"/>
                  </a:cubicBezTo>
                  <a:cubicBezTo>
                    <a:pt x="72" y="2"/>
                    <a:pt x="67" y="0"/>
                    <a:pt x="6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7" name="Google Shape;5161;p82"/>
            <p:cNvSpPr/>
            <p:nvPr/>
          </p:nvSpPr>
          <p:spPr>
            <a:xfrm>
              <a:off x="6780600" y="1202040"/>
              <a:ext cx="50040" cy="42480"/>
            </a:xfrm>
            <a:custGeom>
              <a:avLst/>
              <a:gdLst/>
              <a:ahLst/>
              <a:cxnLst/>
              <a:rect l="l" t="t" r="r" b="b"/>
              <a:pathLst>
                <a:path w="505" h="431">
                  <a:moveTo>
                    <a:pt x="124" y="0"/>
                  </a:moveTo>
                  <a:cubicBezTo>
                    <a:pt x="83" y="0"/>
                    <a:pt x="44" y="23"/>
                    <a:pt x="27" y="56"/>
                  </a:cubicBezTo>
                  <a:cubicBezTo>
                    <a:pt x="0" y="144"/>
                    <a:pt x="27" y="197"/>
                    <a:pt x="81" y="224"/>
                  </a:cubicBezTo>
                  <a:cubicBezTo>
                    <a:pt x="54" y="224"/>
                    <a:pt x="81" y="251"/>
                    <a:pt x="81" y="251"/>
                  </a:cubicBezTo>
                  <a:cubicBezTo>
                    <a:pt x="114" y="251"/>
                    <a:pt x="114" y="278"/>
                    <a:pt x="141" y="278"/>
                  </a:cubicBezTo>
                  <a:cubicBezTo>
                    <a:pt x="141" y="312"/>
                    <a:pt x="168" y="339"/>
                    <a:pt x="195" y="365"/>
                  </a:cubicBezTo>
                  <a:cubicBezTo>
                    <a:pt x="226" y="397"/>
                    <a:pt x="278" y="430"/>
                    <a:pt x="327" y="430"/>
                  </a:cubicBezTo>
                  <a:cubicBezTo>
                    <a:pt x="361" y="430"/>
                    <a:pt x="394" y="413"/>
                    <a:pt x="417" y="365"/>
                  </a:cubicBezTo>
                  <a:cubicBezTo>
                    <a:pt x="504" y="251"/>
                    <a:pt x="282" y="83"/>
                    <a:pt x="195" y="29"/>
                  </a:cubicBezTo>
                  <a:cubicBezTo>
                    <a:pt x="175" y="9"/>
                    <a:pt x="149" y="0"/>
                    <a:pt x="1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8" name="Google Shape;5162;p82"/>
            <p:cNvSpPr/>
            <p:nvPr/>
          </p:nvSpPr>
          <p:spPr>
            <a:xfrm>
              <a:off x="6779520" y="1176840"/>
              <a:ext cx="56880" cy="62280"/>
            </a:xfrm>
            <a:custGeom>
              <a:avLst/>
              <a:gdLst/>
              <a:ahLst/>
              <a:cxnLst/>
              <a:rect l="l" t="t" r="r" b="b"/>
              <a:pathLst>
                <a:path w="573" h="627">
                  <a:moveTo>
                    <a:pt x="83" y="1"/>
                  </a:moveTo>
                  <a:cubicBezTo>
                    <a:pt x="37" y="1"/>
                    <a:pt x="0" y="81"/>
                    <a:pt x="41" y="142"/>
                  </a:cubicBezTo>
                  <a:cubicBezTo>
                    <a:pt x="95" y="230"/>
                    <a:pt x="182" y="283"/>
                    <a:pt x="236" y="364"/>
                  </a:cubicBezTo>
                  <a:cubicBezTo>
                    <a:pt x="323" y="451"/>
                    <a:pt x="377" y="532"/>
                    <a:pt x="464" y="619"/>
                  </a:cubicBezTo>
                  <a:cubicBezTo>
                    <a:pt x="474" y="624"/>
                    <a:pt x="484" y="627"/>
                    <a:pt x="493" y="627"/>
                  </a:cubicBezTo>
                  <a:cubicBezTo>
                    <a:pt x="536" y="627"/>
                    <a:pt x="572" y="582"/>
                    <a:pt x="572" y="532"/>
                  </a:cubicBezTo>
                  <a:cubicBezTo>
                    <a:pt x="572" y="425"/>
                    <a:pt x="464" y="337"/>
                    <a:pt x="377" y="283"/>
                  </a:cubicBezTo>
                  <a:lnTo>
                    <a:pt x="128" y="28"/>
                  </a:lnTo>
                  <a:cubicBezTo>
                    <a:pt x="114" y="9"/>
                    <a:pt x="98" y="1"/>
                    <a:pt x="8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79" name="Google Shape;5163;p82"/>
            <p:cNvSpPr/>
            <p:nvPr/>
          </p:nvSpPr>
          <p:spPr>
            <a:xfrm>
              <a:off x="6802560" y="1197000"/>
              <a:ext cx="50040" cy="46800"/>
            </a:xfrm>
            <a:custGeom>
              <a:avLst/>
              <a:gdLst/>
              <a:ahLst/>
              <a:cxnLst/>
              <a:rect l="l" t="t" r="r" b="b"/>
              <a:pathLst>
                <a:path w="507" h="474">
                  <a:moveTo>
                    <a:pt x="138" y="0"/>
                  </a:moveTo>
                  <a:cubicBezTo>
                    <a:pt x="66" y="0"/>
                    <a:pt x="1" y="99"/>
                    <a:pt x="89" y="162"/>
                  </a:cubicBezTo>
                  <a:cubicBezTo>
                    <a:pt x="197" y="249"/>
                    <a:pt x="284" y="364"/>
                    <a:pt x="365" y="444"/>
                  </a:cubicBezTo>
                  <a:cubicBezTo>
                    <a:pt x="388" y="465"/>
                    <a:pt x="414" y="474"/>
                    <a:pt x="437" y="474"/>
                  </a:cubicBezTo>
                  <a:cubicBezTo>
                    <a:pt x="475" y="474"/>
                    <a:pt x="506" y="451"/>
                    <a:pt x="506" y="417"/>
                  </a:cubicBezTo>
                  <a:cubicBezTo>
                    <a:pt x="479" y="249"/>
                    <a:pt x="338" y="135"/>
                    <a:pt x="197" y="28"/>
                  </a:cubicBezTo>
                  <a:cubicBezTo>
                    <a:pt x="179" y="8"/>
                    <a:pt x="158" y="0"/>
                    <a:pt x="13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0" name="Google Shape;5164;p82"/>
            <p:cNvSpPr/>
            <p:nvPr/>
          </p:nvSpPr>
          <p:spPr>
            <a:xfrm>
              <a:off x="6809400" y="1193040"/>
              <a:ext cx="43200" cy="33840"/>
            </a:xfrm>
            <a:custGeom>
              <a:avLst/>
              <a:gdLst/>
              <a:ahLst/>
              <a:cxnLst/>
              <a:rect l="l" t="t" r="r" b="b"/>
              <a:pathLst>
                <a:path w="438" h="342">
                  <a:moveTo>
                    <a:pt x="55" y="0"/>
                  </a:moveTo>
                  <a:cubicBezTo>
                    <a:pt x="15" y="0"/>
                    <a:pt x="0" y="73"/>
                    <a:pt x="47" y="119"/>
                  </a:cubicBezTo>
                  <a:cubicBezTo>
                    <a:pt x="101" y="146"/>
                    <a:pt x="161" y="200"/>
                    <a:pt x="215" y="234"/>
                  </a:cubicBezTo>
                  <a:cubicBezTo>
                    <a:pt x="269" y="287"/>
                    <a:pt x="330" y="341"/>
                    <a:pt x="383" y="341"/>
                  </a:cubicBezTo>
                  <a:cubicBezTo>
                    <a:pt x="437" y="341"/>
                    <a:pt x="437" y="314"/>
                    <a:pt x="437" y="287"/>
                  </a:cubicBezTo>
                  <a:cubicBezTo>
                    <a:pt x="410" y="200"/>
                    <a:pt x="330" y="173"/>
                    <a:pt x="269" y="146"/>
                  </a:cubicBezTo>
                  <a:cubicBezTo>
                    <a:pt x="215" y="93"/>
                    <a:pt x="161" y="66"/>
                    <a:pt x="74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1" name="Google Shape;5165;p82"/>
            <p:cNvSpPr/>
            <p:nvPr/>
          </p:nvSpPr>
          <p:spPr>
            <a:xfrm>
              <a:off x="6782400" y="1167480"/>
              <a:ext cx="68760" cy="52560"/>
            </a:xfrm>
            <a:custGeom>
              <a:avLst/>
              <a:gdLst/>
              <a:ahLst/>
              <a:cxnLst/>
              <a:rect l="l" t="t" r="r" b="b"/>
              <a:pathLst>
                <a:path w="695" h="532">
                  <a:moveTo>
                    <a:pt x="147" y="1"/>
                  </a:moveTo>
                  <a:cubicBezTo>
                    <a:pt x="44" y="1"/>
                    <a:pt x="0" y="134"/>
                    <a:pt x="97" y="208"/>
                  </a:cubicBezTo>
                  <a:cubicBezTo>
                    <a:pt x="232" y="323"/>
                    <a:pt x="373" y="457"/>
                    <a:pt x="514" y="518"/>
                  </a:cubicBezTo>
                  <a:cubicBezTo>
                    <a:pt x="535" y="527"/>
                    <a:pt x="554" y="531"/>
                    <a:pt x="572" y="531"/>
                  </a:cubicBezTo>
                  <a:cubicBezTo>
                    <a:pt x="652" y="531"/>
                    <a:pt x="695" y="443"/>
                    <a:pt x="628" y="376"/>
                  </a:cubicBezTo>
                  <a:cubicBezTo>
                    <a:pt x="514" y="235"/>
                    <a:pt x="346" y="121"/>
                    <a:pt x="205" y="14"/>
                  </a:cubicBezTo>
                  <a:cubicBezTo>
                    <a:pt x="184" y="5"/>
                    <a:pt x="165" y="1"/>
                    <a:pt x="14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2" name="Google Shape;5166;p82"/>
            <p:cNvSpPr/>
            <p:nvPr/>
          </p:nvSpPr>
          <p:spPr>
            <a:xfrm>
              <a:off x="6812640" y="1184400"/>
              <a:ext cx="48240" cy="32400"/>
            </a:xfrm>
            <a:custGeom>
              <a:avLst/>
              <a:gdLst/>
              <a:ahLst/>
              <a:cxnLst/>
              <a:rect l="l" t="t" r="r" b="b"/>
              <a:pathLst>
                <a:path w="489" h="328">
                  <a:moveTo>
                    <a:pt x="118" y="1"/>
                  </a:moveTo>
                  <a:cubicBezTo>
                    <a:pt x="49" y="1"/>
                    <a:pt x="0" y="130"/>
                    <a:pt x="69" y="182"/>
                  </a:cubicBezTo>
                  <a:cubicBezTo>
                    <a:pt x="183" y="235"/>
                    <a:pt x="264" y="289"/>
                    <a:pt x="378" y="323"/>
                  </a:cubicBezTo>
                  <a:cubicBezTo>
                    <a:pt x="385" y="326"/>
                    <a:pt x="392" y="328"/>
                    <a:pt x="399" y="328"/>
                  </a:cubicBezTo>
                  <a:cubicBezTo>
                    <a:pt x="446" y="328"/>
                    <a:pt x="489" y="259"/>
                    <a:pt x="466" y="235"/>
                  </a:cubicBezTo>
                  <a:cubicBezTo>
                    <a:pt x="351" y="155"/>
                    <a:pt x="264" y="94"/>
                    <a:pt x="156" y="14"/>
                  </a:cubicBezTo>
                  <a:cubicBezTo>
                    <a:pt x="143" y="5"/>
                    <a:pt x="131" y="1"/>
                    <a:pt x="11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3" name="Google Shape;5167;p82"/>
            <p:cNvSpPr/>
            <p:nvPr/>
          </p:nvSpPr>
          <p:spPr>
            <a:xfrm>
              <a:off x="7076520" y="1235880"/>
              <a:ext cx="69480" cy="16560"/>
            </a:xfrm>
            <a:custGeom>
              <a:avLst/>
              <a:gdLst/>
              <a:ahLst/>
              <a:cxnLst/>
              <a:rect l="l" t="t" r="r" b="b"/>
              <a:pathLst>
                <a:path w="700" h="171">
                  <a:moveTo>
                    <a:pt x="612" y="1"/>
                  </a:moveTo>
                  <a:cubicBezTo>
                    <a:pt x="444" y="1"/>
                    <a:pt x="249" y="27"/>
                    <a:pt x="81" y="54"/>
                  </a:cubicBezTo>
                  <a:cubicBezTo>
                    <a:pt x="28" y="54"/>
                    <a:pt x="1" y="142"/>
                    <a:pt x="54" y="142"/>
                  </a:cubicBezTo>
                  <a:cubicBezTo>
                    <a:pt x="127" y="162"/>
                    <a:pt x="200" y="171"/>
                    <a:pt x="273" y="171"/>
                  </a:cubicBezTo>
                  <a:cubicBezTo>
                    <a:pt x="395" y="171"/>
                    <a:pt x="517" y="146"/>
                    <a:pt x="639" y="108"/>
                  </a:cubicBezTo>
                  <a:cubicBezTo>
                    <a:pt x="700" y="108"/>
                    <a:pt x="700" y="1"/>
                    <a:pt x="61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4" name="Google Shape;5168;p82"/>
            <p:cNvSpPr/>
            <p:nvPr/>
          </p:nvSpPr>
          <p:spPr>
            <a:xfrm>
              <a:off x="7222680" y="1190520"/>
              <a:ext cx="59400" cy="40320"/>
            </a:xfrm>
            <a:custGeom>
              <a:avLst/>
              <a:gdLst/>
              <a:ahLst/>
              <a:cxnLst/>
              <a:rect l="l" t="t" r="r" b="b"/>
              <a:pathLst>
                <a:path w="600" h="410">
                  <a:moveTo>
                    <a:pt x="496" y="0"/>
                  </a:moveTo>
                  <a:cubicBezTo>
                    <a:pt x="486" y="0"/>
                    <a:pt x="474" y="2"/>
                    <a:pt x="462" y="5"/>
                  </a:cubicBezTo>
                  <a:cubicBezTo>
                    <a:pt x="348" y="93"/>
                    <a:pt x="214" y="173"/>
                    <a:pt x="73" y="261"/>
                  </a:cubicBezTo>
                  <a:cubicBezTo>
                    <a:pt x="0" y="305"/>
                    <a:pt x="48" y="410"/>
                    <a:pt x="112" y="410"/>
                  </a:cubicBezTo>
                  <a:cubicBezTo>
                    <a:pt x="125" y="410"/>
                    <a:pt x="139" y="405"/>
                    <a:pt x="153" y="395"/>
                  </a:cubicBezTo>
                  <a:cubicBezTo>
                    <a:pt x="294" y="314"/>
                    <a:pt x="435" y="261"/>
                    <a:pt x="577" y="120"/>
                  </a:cubicBezTo>
                  <a:cubicBezTo>
                    <a:pt x="600" y="67"/>
                    <a:pt x="563" y="0"/>
                    <a:pt x="496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5" name="Google Shape;5169;p82"/>
            <p:cNvSpPr/>
            <p:nvPr/>
          </p:nvSpPr>
          <p:spPr>
            <a:xfrm>
              <a:off x="7344000" y="1130760"/>
              <a:ext cx="71640" cy="60840"/>
            </a:xfrm>
            <a:custGeom>
              <a:avLst/>
              <a:gdLst/>
              <a:ahLst/>
              <a:cxnLst/>
              <a:rect l="l" t="t" r="r" b="b"/>
              <a:pathLst>
                <a:path w="723" h="614">
                  <a:moveTo>
                    <a:pt x="612" y="1"/>
                  </a:moveTo>
                  <a:cubicBezTo>
                    <a:pt x="596" y="1"/>
                    <a:pt x="580" y="6"/>
                    <a:pt x="565" y="18"/>
                  </a:cubicBezTo>
                  <a:cubicBezTo>
                    <a:pt x="397" y="125"/>
                    <a:pt x="229" y="266"/>
                    <a:pt x="87" y="407"/>
                  </a:cubicBezTo>
                  <a:cubicBezTo>
                    <a:pt x="0" y="495"/>
                    <a:pt x="78" y="614"/>
                    <a:pt x="170" y="614"/>
                  </a:cubicBezTo>
                  <a:cubicBezTo>
                    <a:pt x="199" y="614"/>
                    <a:pt x="229" y="602"/>
                    <a:pt x="255" y="575"/>
                  </a:cubicBezTo>
                  <a:cubicBezTo>
                    <a:pt x="397" y="434"/>
                    <a:pt x="538" y="293"/>
                    <a:pt x="679" y="152"/>
                  </a:cubicBezTo>
                  <a:cubicBezTo>
                    <a:pt x="722" y="87"/>
                    <a:pt x="674" y="1"/>
                    <a:pt x="61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6" name="Google Shape;5170;p82"/>
            <p:cNvSpPr/>
            <p:nvPr/>
          </p:nvSpPr>
          <p:spPr>
            <a:xfrm>
              <a:off x="7469280" y="1060920"/>
              <a:ext cx="51840" cy="55080"/>
            </a:xfrm>
            <a:custGeom>
              <a:avLst/>
              <a:gdLst/>
              <a:ahLst/>
              <a:cxnLst/>
              <a:rect l="l" t="t" r="r" b="b"/>
              <a:pathLst>
                <a:path w="523" h="557">
                  <a:moveTo>
                    <a:pt x="363" y="0"/>
                  </a:moveTo>
                  <a:cubicBezTo>
                    <a:pt x="346" y="0"/>
                    <a:pt x="330" y="4"/>
                    <a:pt x="316" y="14"/>
                  </a:cubicBezTo>
                  <a:cubicBezTo>
                    <a:pt x="174" y="101"/>
                    <a:pt x="94" y="243"/>
                    <a:pt x="33" y="384"/>
                  </a:cubicBezTo>
                  <a:cubicBezTo>
                    <a:pt x="0" y="487"/>
                    <a:pt x="81" y="557"/>
                    <a:pt x="163" y="557"/>
                  </a:cubicBezTo>
                  <a:cubicBezTo>
                    <a:pt x="214" y="557"/>
                    <a:pt x="265" y="529"/>
                    <a:pt x="289" y="464"/>
                  </a:cubicBezTo>
                  <a:cubicBezTo>
                    <a:pt x="316" y="350"/>
                    <a:pt x="396" y="243"/>
                    <a:pt x="457" y="155"/>
                  </a:cubicBezTo>
                  <a:cubicBezTo>
                    <a:pt x="523" y="89"/>
                    <a:pt x="440" y="0"/>
                    <a:pt x="3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7" name="Google Shape;5171;p82"/>
            <p:cNvSpPr/>
            <p:nvPr/>
          </p:nvSpPr>
          <p:spPr>
            <a:xfrm>
              <a:off x="7595640" y="1028880"/>
              <a:ext cx="46800" cy="28800"/>
            </a:xfrm>
            <a:custGeom>
              <a:avLst/>
              <a:gdLst/>
              <a:ahLst/>
              <a:cxnLst/>
              <a:rect l="l" t="t" r="r" b="b"/>
              <a:pathLst>
                <a:path w="472" h="293">
                  <a:moveTo>
                    <a:pt x="223" y="0"/>
                  </a:moveTo>
                  <a:cubicBezTo>
                    <a:pt x="169" y="34"/>
                    <a:pt x="108" y="60"/>
                    <a:pt x="55" y="87"/>
                  </a:cubicBezTo>
                  <a:cubicBezTo>
                    <a:pt x="1" y="114"/>
                    <a:pt x="1" y="168"/>
                    <a:pt x="28" y="228"/>
                  </a:cubicBezTo>
                  <a:cubicBezTo>
                    <a:pt x="47" y="268"/>
                    <a:pt x="82" y="293"/>
                    <a:pt x="122" y="293"/>
                  </a:cubicBezTo>
                  <a:cubicBezTo>
                    <a:pt x="137" y="293"/>
                    <a:pt x="153" y="289"/>
                    <a:pt x="169" y="282"/>
                  </a:cubicBezTo>
                  <a:cubicBezTo>
                    <a:pt x="250" y="228"/>
                    <a:pt x="303" y="202"/>
                    <a:pt x="391" y="168"/>
                  </a:cubicBezTo>
                  <a:cubicBezTo>
                    <a:pt x="444" y="141"/>
                    <a:pt x="471" y="34"/>
                    <a:pt x="391" y="34"/>
                  </a:cubicBezTo>
                  <a:cubicBezTo>
                    <a:pt x="337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388" name="Google Shape;5172;p82"/>
          <p:cNvGrpSpPr/>
          <p:nvPr/>
        </p:nvGrpSpPr>
        <p:grpSpPr>
          <a:xfrm>
            <a:off x="6702120" y="1658880"/>
            <a:ext cx="973440" cy="728280"/>
            <a:chOff x="6702120" y="1658880"/>
            <a:chExt cx="973440" cy="728280"/>
          </a:xfrm>
        </p:grpSpPr>
        <p:sp>
          <p:nvSpPr>
            <p:cNvPr id="2389" name="Google Shape;5173;p82"/>
            <p:cNvSpPr/>
            <p:nvPr/>
          </p:nvSpPr>
          <p:spPr>
            <a:xfrm>
              <a:off x="6702120" y="1658880"/>
              <a:ext cx="49320" cy="21240"/>
            </a:xfrm>
            <a:custGeom>
              <a:avLst/>
              <a:gdLst/>
              <a:ahLst/>
              <a:cxnLst/>
              <a:rect l="l" t="t" r="r" b="b"/>
              <a:pathLst>
                <a:path w="499" h="215">
                  <a:moveTo>
                    <a:pt x="167" y="0"/>
                  </a:moveTo>
                  <a:cubicBezTo>
                    <a:pt x="131" y="0"/>
                    <a:pt x="93" y="4"/>
                    <a:pt x="54" y="10"/>
                  </a:cubicBezTo>
                  <a:cubicBezTo>
                    <a:pt x="0" y="10"/>
                    <a:pt x="0" y="97"/>
                    <a:pt x="54" y="97"/>
                  </a:cubicBezTo>
                  <a:cubicBezTo>
                    <a:pt x="195" y="97"/>
                    <a:pt x="309" y="151"/>
                    <a:pt x="390" y="205"/>
                  </a:cubicBezTo>
                  <a:cubicBezTo>
                    <a:pt x="402" y="211"/>
                    <a:pt x="414" y="214"/>
                    <a:pt x="425" y="214"/>
                  </a:cubicBezTo>
                  <a:cubicBezTo>
                    <a:pt x="469" y="214"/>
                    <a:pt x="499" y="167"/>
                    <a:pt x="477" y="124"/>
                  </a:cubicBezTo>
                  <a:cubicBezTo>
                    <a:pt x="390" y="36"/>
                    <a:pt x="286" y="0"/>
                    <a:pt x="167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0" name="Google Shape;5174;p82"/>
            <p:cNvSpPr/>
            <p:nvPr/>
          </p:nvSpPr>
          <p:spPr>
            <a:xfrm>
              <a:off x="6789600" y="1718280"/>
              <a:ext cx="41040" cy="45000"/>
            </a:xfrm>
            <a:custGeom>
              <a:avLst/>
              <a:gdLst/>
              <a:ahLst/>
              <a:cxnLst/>
              <a:rect l="l" t="t" r="r" b="b"/>
              <a:pathLst>
                <a:path w="416" h="456">
                  <a:moveTo>
                    <a:pt x="84" y="1"/>
                  </a:moveTo>
                  <a:cubicBezTo>
                    <a:pt x="38" y="1"/>
                    <a:pt x="1" y="64"/>
                    <a:pt x="53" y="87"/>
                  </a:cubicBezTo>
                  <a:cubicBezTo>
                    <a:pt x="160" y="174"/>
                    <a:pt x="274" y="282"/>
                    <a:pt x="328" y="423"/>
                  </a:cubicBezTo>
                  <a:cubicBezTo>
                    <a:pt x="328" y="446"/>
                    <a:pt x="341" y="455"/>
                    <a:pt x="356" y="455"/>
                  </a:cubicBezTo>
                  <a:cubicBezTo>
                    <a:pt x="382" y="455"/>
                    <a:pt x="415" y="429"/>
                    <a:pt x="415" y="396"/>
                  </a:cubicBezTo>
                  <a:cubicBezTo>
                    <a:pt x="389" y="315"/>
                    <a:pt x="355" y="228"/>
                    <a:pt x="301" y="174"/>
                  </a:cubicBezTo>
                  <a:cubicBezTo>
                    <a:pt x="247" y="87"/>
                    <a:pt x="160" y="33"/>
                    <a:pt x="106" y="6"/>
                  </a:cubicBezTo>
                  <a:cubicBezTo>
                    <a:pt x="99" y="2"/>
                    <a:pt x="91" y="1"/>
                    <a:pt x="8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1" name="Google Shape;5175;p82"/>
            <p:cNvSpPr/>
            <p:nvPr/>
          </p:nvSpPr>
          <p:spPr>
            <a:xfrm>
              <a:off x="6834960" y="1808640"/>
              <a:ext cx="32040" cy="41040"/>
            </a:xfrm>
            <a:custGeom>
              <a:avLst/>
              <a:gdLst/>
              <a:ahLst/>
              <a:cxnLst/>
              <a:rect l="l" t="t" r="r" b="b"/>
              <a:pathLst>
                <a:path w="324" h="416">
                  <a:moveTo>
                    <a:pt x="84" y="1"/>
                  </a:moveTo>
                  <a:cubicBezTo>
                    <a:pt x="37" y="1"/>
                    <a:pt x="0" y="54"/>
                    <a:pt x="41" y="79"/>
                  </a:cubicBezTo>
                  <a:cubicBezTo>
                    <a:pt x="129" y="160"/>
                    <a:pt x="182" y="274"/>
                    <a:pt x="236" y="382"/>
                  </a:cubicBezTo>
                  <a:cubicBezTo>
                    <a:pt x="236" y="406"/>
                    <a:pt x="250" y="416"/>
                    <a:pt x="266" y="416"/>
                  </a:cubicBezTo>
                  <a:cubicBezTo>
                    <a:pt x="291" y="416"/>
                    <a:pt x="323" y="392"/>
                    <a:pt x="323" y="355"/>
                  </a:cubicBezTo>
                  <a:cubicBezTo>
                    <a:pt x="297" y="214"/>
                    <a:pt x="236" y="106"/>
                    <a:pt x="129" y="19"/>
                  </a:cubicBezTo>
                  <a:cubicBezTo>
                    <a:pt x="114" y="6"/>
                    <a:pt x="99" y="1"/>
                    <a:pt x="8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2" name="Google Shape;5176;p82"/>
            <p:cNvSpPr/>
            <p:nvPr/>
          </p:nvSpPr>
          <p:spPr>
            <a:xfrm>
              <a:off x="6853680" y="1919160"/>
              <a:ext cx="32400" cy="23040"/>
            </a:xfrm>
            <a:custGeom>
              <a:avLst/>
              <a:gdLst/>
              <a:ahLst/>
              <a:cxnLst/>
              <a:rect l="l" t="t" r="r" b="b"/>
              <a:pathLst>
                <a:path w="328" h="234">
                  <a:moveTo>
                    <a:pt x="133" y="0"/>
                  </a:moveTo>
                  <a:cubicBezTo>
                    <a:pt x="62" y="0"/>
                    <a:pt x="1" y="91"/>
                    <a:pt x="79" y="145"/>
                  </a:cubicBezTo>
                  <a:cubicBezTo>
                    <a:pt x="132" y="172"/>
                    <a:pt x="186" y="199"/>
                    <a:pt x="247" y="226"/>
                  </a:cubicBezTo>
                  <a:cubicBezTo>
                    <a:pt x="257" y="231"/>
                    <a:pt x="265" y="233"/>
                    <a:pt x="274" y="233"/>
                  </a:cubicBezTo>
                  <a:cubicBezTo>
                    <a:pt x="309" y="233"/>
                    <a:pt x="327" y="189"/>
                    <a:pt x="327" y="145"/>
                  </a:cubicBezTo>
                  <a:cubicBezTo>
                    <a:pt x="274" y="85"/>
                    <a:pt x="213" y="31"/>
                    <a:pt x="159" y="4"/>
                  </a:cubicBezTo>
                  <a:cubicBezTo>
                    <a:pt x="151" y="1"/>
                    <a:pt x="142" y="0"/>
                    <a:pt x="13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3" name="Google Shape;5177;p82"/>
            <p:cNvSpPr/>
            <p:nvPr/>
          </p:nvSpPr>
          <p:spPr>
            <a:xfrm>
              <a:off x="6912360" y="1977120"/>
              <a:ext cx="70560" cy="37440"/>
            </a:xfrm>
            <a:custGeom>
              <a:avLst/>
              <a:gdLst/>
              <a:ahLst/>
              <a:cxnLst/>
              <a:rect l="l" t="t" r="r" b="b"/>
              <a:pathLst>
                <a:path w="713" h="379">
                  <a:moveTo>
                    <a:pt x="35" y="1"/>
                  </a:moveTo>
                  <a:cubicBezTo>
                    <a:pt x="14" y="1"/>
                    <a:pt x="1" y="41"/>
                    <a:pt x="23" y="68"/>
                  </a:cubicBezTo>
                  <a:cubicBezTo>
                    <a:pt x="164" y="236"/>
                    <a:pt x="412" y="344"/>
                    <a:pt x="607" y="371"/>
                  </a:cubicBezTo>
                  <a:cubicBezTo>
                    <a:pt x="617" y="376"/>
                    <a:pt x="626" y="378"/>
                    <a:pt x="635" y="378"/>
                  </a:cubicBezTo>
                  <a:cubicBezTo>
                    <a:pt x="682" y="378"/>
                    <a:pt x="713" y="313"/>
                    <a:pt x="668" y="290"/>
                  </a:cubicBezTo>
                  <a:cubicBezTo>
                    <a:pt x="466" y="176"/>
                    <a:pt x="271" y="68"/>
                    <a:pt x="49" y="8"/>
                  </a:cubicBezTo>
                  <a:cubicBezTo>
                    <a:pt x="44" y="3"/>
                    <a:pt x="39" y="1"/>
                    <a:pt x="3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4" name="Google Shape;5178;p82"/>
            <p:cNvSpPr/>
            <p:nvPr/>
          </p:nvSpPr>
          <p:spPr>
            <a:xfrm>
              <a:off x="6986880" y="1868400"/>
              <a:ext cx="688680" cy="518760"/>
            </a:xfrm>
            <a:custGeom>
              <a:avLst/>
              <a:gdLst/>
              <a:ahLst/>
              <a:cxnLst/>
              <a:rect l="l" t="t" r="r" b="b"/>
              <a:pathLst>
                <a:path w="6916" h="5211">
                  <a:moveTo>
                    <a:pt x="1442" y="0"/>
                  </a:moveTo>
                  <a:cubicBezTo>
                    <a:pt x="1371" y="0"/>
                    <a:pt x="1301" y="3"/>
                    <a:pt x="1230" y="9"/>
                  </a:cubicBezTo>
                  <a:cubicBezTo>
                    <a:pt x="1123" y="36"/>
                    <a:pt x="1123" y="204"/>
                    <a:pt x="1230" y="204"/>
                  </a:cubicBezTo>
                  <a:cubicBezTo>
                    <a:pt x="2158" y="204"/>
                    <a:pt x="2998" y="621"/>
                    <a:pt x="3838" y="990"/>
                  </a:cubicBezTo>
                  <a:cubicBezTo>
                    <a:pt x="4395" y="1239"/>
                    <a:pt x="4960" y="1461"/>
                    <a:pt x="5518" y="1689"/>
                  </a:cubicBezTo>
                  <a:cubicBezTo>
                    <a:pt x="5854" y="1831"/>
                    <a:pt x="6190" y="1999"/>
                    <a:pt x="6385" y="2301"/>
                  </a:cubicBezTo>
                  <a:cubicBezTo>
                    <a:pt x="6667" y="2697"/>
                    <a:pt x="6412" y="3255"/>
                    <a:pt x="6244" y="3645"/>
                  </a:cubicBezTo>
                  <a:cubicBezTo>
                    <a:pt x="5995" y="4183"/>
                    <a:pt x="5827" y="4935"/>
                    <a:pt x="5128" y="4962"/>
                  </a:cubicBezTo>
                  <a:cubicBezTo>
                    <a:pt x="5089" y="4964"/>
                    <a:pt x="5049" y="4964"/>
                    <a:pt x="5009" y="4964"/>
                  </a:cubicBezTo>
                  <a:cubicBezTo>
                    <a:pt x="4252" y="4964"/>
                    <a:pt x="3410" y="4729"/>
                    <a:pt x="2688" y="4519"/>
                  </a:cubicBezTo>
                  <a:cubicBezTo>
                    <a:pt x="2184" y="4378"/>
                    <a:pt x="1654" y="4210"/>
                    <a:pt x="1176" y="3981"/>
                  </a:cubicBezTo>
                  <a:cubicBezTo>
                    <a:pt x="928" y="3874"/>
                    <a:pt x="672" y="3732"/>
                    <a:pt x="477" y="3537"/>
                  </a:cubicBezTo>
                  <a:cubicBezTo>
                    <a:pt x="168" y="3228"/>
                    <a:pt x="283" y="2805"/>
                    <a:pt x="390" y="2442"/>
                  </a:cubicBezTo>
                  <a:cubicBezTo>
                    <a:pt x="619" y="1797"/>
                    <a:pt x="1035" y="1266"/>
                    <a:pt x="1230" y="594"/>
                  </a:cubicBezTo>
                  <a:cubicBezTo>
                    <a:pt x="1230" y="547"/>
                    <a:pt x="1194" y="518"/>
                    <a:pt x="1158" y="518"/>
                  </a:cubicBezTo>
                  <a:cubicBezTo>
                    <a:pt x="1132" y="518"/>
                    <a:pt x="1107" y="533"/>
                    <a:pt x="1096" y="567"/>
                  </a:cubicBezTo>
                  <a:cubicBezTo>
                    <a:pt x="814" y="1353"/>
                    <a:pt x="141" y="2052"/>
                    <a:pt x="54" y="2892"/>
                  </a:cubicBezTo>
                  <a:cubicBezTo>
                    <a:pt x="0" y="3511"/>
                    <a:pt x="424" y="3847"/>
                    <a:pt x="928" y="4122"/>
                  </a:cubicBezTo>
                  <a:cubicBezTo>
                    <a:pt x="1566" y="4458"/>
                    <a:pt x="2326" y="4687"/>
                    <a:pt x="3025" y="4855"/>
                  </a:cubicBezTo>
                  <a:cubicBezTo>
                    <a:pt x="3529" y="4989"/>
                    <a:pt x="4059" y="5076"/>
                    <a:pt x="4624" y="5157"/>
                  </a:cubicBezTo>
                  <a:cubicBezTo>
                    <a:pt x="4781" y="5176"/>
                    <a:pt x="4957" y="5211"/>
                    <a:pt x="5137" y="5211"/>
                  </a:cubicBezTo>
                  <a:cubicBezTo>
                    <a:pt x="5273" y="5211"/>
                    <a:pt x="5412" y="5191"/>
                    <a:pt x="5545" y="5130"/>
                  </a:cubicBezTo>
                  <a:cubicBezTo>
                    <a:pt x="6102" y="4908"/>
                    <a:pt x="6304" y="4122"/>
                    <a:pt x="6526" y="3618"/>
                  </a:cubicBezTo>
                  <a:cubicBezTo>
                    <a:pt x="6774" y="3007"/>
                    <a:pt x="6916" y="2361"/>
                    <a:pt x="6358" y="1857"/>
                  </a:cubicBezTo>
                  <a:cubicBezTo>
                    <a:pt x="5800" y="1353"/>
                    <a:pt x="4819" y="1158"/>
                    <a:pt x="4147" y="876"/>
                  </a:cubicBezTo>
                  <a:cubicBezTo>
                    <a:pt x="3284" y="514"/>
                    <a:pt x="2376" y="0"/>
                    <a:pt x="144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5" name="Google Shape;5179;p82"/>
            <p:cNvSpPr/>
            <p:nvPr/>
          </p:nvSpPr>
          <p:spPr>
            <a:xfrm>
              <a:off x="7126920" y="1896120"/>
              <a:ext cx="506520" cy="282240"/>
            </a:xfrm>
            <a:custGeom>
              <a:avLst/>
              <a:gdLst/>
              <a:ahLst/>
              <a:cxnLst/>
              <a:rect l="l" t="t" r="r" b="b"/>
              <a:pathLst>
                <a:path w="5087" h="2838">
                  <a:moveTo>
                    <a:pt x="65" y="0"/>
                  </a:moveTo>
                  <a:cubicBezTo>
                    <a:pt x="36" y="0"/>
                    <a:pt x="0" y="45"/>
                    <a:pt x="28" y="67"/>
                  </a:cubicBezTo>
                  <a:cubicBezTo>
                    <a:pt x="418" y="934"/>
                    <a:pt x="700" y="2023"/>
                    <a:pt x="1506" y="2614"/>
                  </a:cubicBezTo>
                  <a:cubicBezTo>
                    <a:pt x="1731" y="2782"/>
                    <a:pt x="1999" y="2838"/>
                    <a:pt x="2272" y="2838"/>
                  </a:cubicBezTo>
                  <a:cubicBezTo>
                    <a:pt x="2546" y="2838"/>
                    <a:pt x="2827" y="2782"/>
                    <a:pt x="3079" y="2729"/>
                  </a:cubicBezTo>
                  <a:cubicBezTo>
                    <a:pt x="3495" y="2614"/>
                    <a:pt x="3919" y="2561"/>
                    <a:pt x="4336" y="2500"/>
                  </a:cubicBezTo>
                  <a:cubicBezTo>
                    <a:pt x="4618" y="2473"/>
                    <a:pt x="4840" y="2446"/>
                    <a:pt x="5034" y="2251"/>
                  </a:cubicBezTo>
                  <a:cubicBezTo>
                    <a:pt x="5087" y="2199"/>
                    <a:pt x="5049" y="2132"/>
                    <a:pt x="4985" y="2132"/>
                  </a:cubicBezTo>
                  <a:cubicBezTo>
                    <a:pt x="4975" y="2132"/>
                    <a:pt x="4965" y="2134"/>
                    <a:pt x="4954" y="2137"/>
                  </a:cubicBezTo>
                  <a:cubicBezTo>
                    <a:pt x="4362" y="2251"/>
                    <a:pt x="3778" y="2278"/>
                    <a:pt x="3220" y="2419"/>
                  </a:cubicBezTo>
                  <a:cubicBezTo>
                    <a:pt x="2890" y="2498"/>
                    <a:pt x="2586" y="2571"/>
                    <a:pt x="2302" y="2571"/>
                  </a:cubicBezTo>
                  <a:cubicBezTo>
                    <a:pt x="1979" y="2571"/>
                    <a:pt x="1681" y="2477"/>
                    <a:pt x="1399" y="2191"/>
                  </a:cubicBezTo>
                  <a:cubicBezTo>
                    <a:pt x="754" y="1606"/>
                    <a:pt x="639" y="652"/>
                    <a:pt x="82" y="7"/>
                  </a:cubicBezTo>
                  <a:cubicBezTo>
                    <a:pt x="77" y="2"/>
                    <a:pt x="71" y="0"/>
                    <a:pt x="65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6" name="Google Shape;5180;p82"/>
            <p:cNvSpPr/>
            <p:nvPr/>
          </p:nvSpPr>
          <p:spPr>
            <a:xfrm>
              <a:off x="6995520" y="2156400"/>
              <a:ext cx="141840" cy="58320"/>
            </a:xfrm>
            <a:custGeom>
              <a:avLst/>
              <a:gdLst/>
              <a:ahLst/>
              <a:cxnLst/>
              <a:rect l="l" t="t" r="r" b="b"/>
              <a:pathLst>
                <a:path w="1426" h="589">
                  <a:moveTo>
                    <a:pt x="1237" y="1"/>
                  </a:moveTo>
                  <a:cubicBezTo>
                    <a:pt x="1094" y="1"/>
                    <a:pt x="933" y="78"/>
                    <a:pt x="807" y="143"/>
                  </a:cubicBezTo>
                  <a:cubicBezTo>
                    <a:pt x="558" y="251"/>
                    <a:pt x="337" y="365"/>
                    <a:pt x="54" y="392"/>
                  </a:cubicBezTo>
                  <a:cubicBezTo>
                    <a:pt x="1" y="392"/>
                    <a:pt x="1" y="506"/>
                    <a:pt x="54" y="533"/>
                  </a:cubicBezTo>
                  <a:cubicBezTo>
                    <a:pt x="112" y="573"/>
                    <a:pt x="177" y="588"/>
                    <a:pt x="243" y="588"/>
                  </a:cubicBezTo>
                  <a:cubicBezTo>
                    <a:pt x="369" y="588"/>
                    <a:pt x="502" y="532"/>
                    <a:pt x="612" y="479"/>
                  </a:cubicBezTo>
                  <a:cubicBezTo>
                    <a:pt x="868" y="338"/>
                    <a:pt x="1089" y="197"/>
                    <a:pt x="1372" y="117"/>
                  </a:cubicBezTo>
                  <a:cubicBezTo>
                    <a:pt x="1425" y="83"/>
                    <a:pt x="1425" y="29"/>
                    <a:pt x="1372" y="29"/>
                  </a:cubicBezTo>
                  <a:cubicBezTo>
                    <a:pt x="1330" y="9"/>
                    <a:pt x="1284" y="1"/>
                    <a:pt x="123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7" name="Google Shape;5181;p82"/>
            <p:cNvSpPr/>
            <p:nvPr/>
          </p:nvSpPr>
          <p:spPr>
            <a:xfrm>
              <a:off x="7461000" y="2259720"/>
              <a:ext cx="78120" cy="104400"/>
            </a:xfrm>
            <a:custGeom>
              <a:avLst/>
              <a:gdLst/>
              <a:ahLst/>
              <a:cxnLst/>
              <a:rect l="l" t="t" r="r" b="b"/>
              <a:pathLst>
                <a:path w="787" h="1053">
                  <a:moveTo>
                    <a:pt x="732" y="919"/>
                  </a:moveTo>
                  <a:lnTo>
                    <a:pt x="732" y="919"/>
                  </a:lnTo>
                  <a:cubicBezTo>
                    <a:pt x="733" y="919"/>
                    <a:pt x="733" y="919"/>
                    <a:pt x="733" y="919"/>
                  </a:cubicBezTo>
                  <a:lnTo>
                    <a:pt x="733" y="919"/>
                  </a:lnTo>
                  <a:cubicBezTo>
                    <a:pt x="733" y="922"/>
                    <a:pt x="733" y="925"/>
                    <a:pt x="733" y="928"/>
                  </a:cubicBezTo>
                  <a:cubicBezTo>
                    <a:pt x="733" y="925"/>
                    <a:pt x="733" y="922"/>
                    <a:pt x="732" y="919"/>
                  </a:cubicBezTo>
                  <a:close/>
                  <a:moveTo>
                    <a:pt x="61" y="0"/>
                  </a:moveTo>
                  <a:cubicBezTo>
                    <a:pt x="34" y="0"/>
                    <a:pt x="0" y="54"/>
                    <a:pt x="34" y="88"/>
                  </a:cubicBezTo>
                  <a:cubicBezTo>
                    <a:pt x="309" y="336"/>
                    <a:pt x="397" y="699"/>
                    <a:pt x="565" y="1008"/>
                  </a:cubicBezTo>
                  <a:cubicBezTo>
                    <a:pt x="581" y="1040"/>
                    <a:pt x="606" y="1053"/>
                    <a:pt x="636" y="1053"/>
                  </a:cubicBezTo>
                  <a:cubicBezTo>
                    <a:pt x="657" y="1053"/>
                    <a:pt x="681" y="1046"/>
                    <a:pt x="706" y="1035"/>
                  </a:cubicBezTo>
                  <a:cubicBezTo>
                    <a:pt x="733" y="1035"/>
                    <a:pt x="733" y="1035"/>
                    <a:pt x="760" y="1008"/>
                  </a:cubicBezTo>
                  <a:cubicBezTo>
                    <a:pt x="787" y="981"/>
                    <a:pt x="760" y="955"/>
                    <a:pt x="760" y="928"/>
                  </a:cubicBezTo>
                  <a:cubicBezTo>
                    <a:pt x="755" y="921"/>
                    <a:pt x="750" y="916"/>
                    <a:pt x="747" y="912"/>
                  </a:cubicBezTo>
                  <a:lnTo>
                    <a:pt x="747" y="912"/>
                  </a:lnTo>
                  <a:cubicBezTo>
                    <a:pt x="701" y="850"/>
                    <a:pt x="670" y="753"/>
                    <a:pt x="646" y="672"/>
                  </a:cubicBezTo>
                  <a:cubicBezTo>
                    <a:pt x="592" y="558"/>
                    <a:pt x="538" y="477"/>
                    <a:pt x="451" y="363"/>
                  </a:cubicBezTo>
                  <a:cubicBezTo>
                    <a:pt x="370" y="222"/>
                    <a:pt x="229" y="88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8" name="Google Shape;5182;p82"/>
            <p:cNvSpPr/>
            <p:nvPr/>
          </p:nvSpPr>
          <p:spPr>
            <a:xfrm>
              <a:off x="7310160" y="2078280"/>
              <a:ext cx="80640" cy="27720"/>
            </a:xfrm>
            <a:custGeom>
              <a:avLst/>
              <a:gdLst/>
              <a:ahLst/>
              <a:cxnLst/>
              <a:rect l="l" t="t" r="r" b="b"/>
              <a:pathLst>
                <a:path w="814" h="283">
                  <a:moveTo>
                    <a:pt x="760" y="0"/>
                  </a:moveTo>
                  <a:cubicBezTo>
                    <a:pt x="504" y="27"/>
                    <a:pt x="283" y="87"/>
                    <a:pt x="61" y="195"/>
                  </a:cubicBezTo>
                  <a:cubicBezTo>
                    <a:pt x="0" y="229"/>
                    <a:pt x="34" y="282"/>
                    <a:pt x="88" y="282"/>
                  </a:cubicBezTo>
                  <a:cubicBezTo>
                    <a:pt x="309" y="195"/>
                    <a:pt x="538" y="168"/>
                    <a:pt x="787" y="87"/>
                  </a:cubicBezTo>
                  <a:cubicBezTo>
                    <a:pt x="813" y="61"/>
                    <a:pt x="813" y="0"/>
                    <a:pt x="76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9" name="Google Shape;5183;p82"/>
            <p:cNvSpPr/>
            <p:nvPr/>
          </p:nvSpPr>
          <p:spPr>
            <a:xfrm>
              <a:off x="7372800" y="2095200"/>
              <a:ext cx="65880" cy="22680"/>
            </a:xfrm>
            <a:custGeom>
              <a:avLst/>
              <a:gdLst/>
              <a:ahLst/>
              <a:cxnLst/>
              <a:rect l="l" t="t" r="r" b="b"/>
              <a:pathLst>
                <a:path w="664" h="233">
                  <a:moveTo>
                    <a:pt x="610" y="0"/>
                  </a:moveTo>
                  <a:cubicBezTo>
                    <a:pt x="415" y="0"/>
                    <a:pt x="247" y="27"/>
                    <a:pt x="79" y="114"/>
                  </a:cubicBezTo>
                  <a:cubicBezTo>
                    <a:pt x="1" y="138"/>
                    <a:pt x="36" y="233"/>
                    <a:pt x="107" y="233"/>
                  </a:cubicBezTo>
                  <a:cubicBezTo>
                    <a:pt x="115" y="233"/>
                    <a:pt x="124" y="231"/>
                    <a:pt x="133" y="229"/>
                  </a:cubicBezTo>
                  <a:cubicBezTo>
                    <a:pt x="274" y="168"/>
                    <a:pt x="442" y="114"/>
                    <a:pt x="610" y="114"/>
                  </a:cubicBezTo>
                  <a:cubicBezTo>
                    <a:pt x="664" y="114"/>
                    <a:pt x="664" y="27"/>
                    <a:pt x="61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00" name="Google Shape;5184;p82"/>
            <p:cNvSpPr/>
            <p:nvPr/>
          </p:nvSpPr>
          <p:spPr>
            <a:xfrm>
              <a:off x="7162920" y="2231280"/>
              <a:ext cx="210600" cy="76320"/>
            </a:xfrm>
            <a:custGeom>
              <a:avLst/>
              <a:gdLst/>
              <a:ahLst/>
              <a:cxnLst/>
              <a:rect l="l" t="t" r="r" b="b"/>
              <a:pathLst>
                <a:path w="2116" h="770">
                  <a:moveTo>
                    <a:pt x="35" y="1"/>
                  </a:moveTo>
                  <a:cubicBezTo>
                    <a:pt x="0" y="1"/>
                    <a:pt x="3" y="70"/>
                    <a:pt x="27" y="93"/>
                  </a:cubicBezTo>
                  <a:cubicBezTo>
                    <a:pt x="699" y="315"/>
                    <a:pt x="1344" y="544"/>
                    <a:pt x="2016" y="765"/>
                  </a:cubicBezTo>
                  <a:cubicBezTo>
                    <a:pt x="2021" y="768"/>
                    <a:pt x="2027" y="769"/>
                    <a:pt x="2033" y="769"/>
                  </a:cubicBezTo>
                  <a:cubicBezTo>
                    <a:pt x="2079" y="769"/>
                    <a:pt x="2115" y="675"/>
                    <a:pt x="2043" y="651"/>
                  </a:cubicBezTo>
                  <a:cubicBezTo>
                    <a:pt x="1425" y="342"/>
                    <a:pt x="726" y="208"/>
                    <a:pt x="54" y="6"/>
                  </a:cubicBezTo>
                  <a:cubicBezTo>
                    <a:pt x="47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01" name="Google Shape;5185;p82"/>
            <p:cNvSpPr/>
            <p:nvPr/>
          </p:nvSpPr>
          <p:spPr>
            <a:xfrm>
              <a:off x="7424640" y="2312640"/>
              <a:ext cx="30600" cy="13680"/>
            </a:xfrm>
            <a:custGeom>
              <a:avLst/>
              <a:gdLst/>
              <a:ahLst/>
              <a:cxnLst/>
              <a:rect l="l" t="t" r="r" b="b"/>
              <a:pathLst>
                <a:path w="310" h="142">
                  <a:moveTo>
                    <a:pt x="88" y="0"/>
                  </a:moveTo>
                  <a:cubicBezTo>
                    <a:pt x="0" y="0"/>
                    <a:pt x="0" y="141"/>
                    <a:pt x="88" y="141"/>
                  </a:cubicBezTo>
                  <a:cubicBezTo>
                    <a:pt x="142" y="141"/>
                    <a:pt x="195" y="141"/>
                    <a:pt x="256" y="114"/>
                  </a:cubicBezTo>
                  <a:cubicBezTo>
                    <a:pt x="310" y="114"/>
                    <a:pt x="310" y="27"/>
                    <a:pt x="256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402" name="Google Shape;5186;p82"/>
          <p:cNvGrpSpPr/>
          <p:nvPr/>
        </p:nvGrpSpPr>
        <p:grpSpPr>
          <a:xfrm>
            <a:off x="5765760" y="2356920"/>
            <a:ext cx="1107720" cy="1019880"/>
            <a:chOff x="5765760" y="2356920"/>
            <a:chExt cx="1107720" cy="1019880"/>
          </a:xfrm>
        </p:grpSpPr>
        <p:grpSp>
          <p:nvGrpSpPr>
            <p:cNvPr id="2403" name="Google Shape;5187;p82"/>
            <p:cNvGrpSpPr/>
            <p:nvPr/>
          </p:nvGrpSpPr>
          <p:grpSpPr>
            <a:xfrm>
              <a:off x="5765760" y="2356920"/>
              <a:ext cx="1076040" cy="1019880"/>
              <a:chOff x="5765760" y="2356920"/>
              <a:chExt cx="1076040" cy="1019880"/>
            </a:xfrm>
          </p:grpSpPr>
          <p:sp>
            <p:nvSpPr>
              <p:cNvPr id="2404" name="Google Shape;5188;p82"/>
              <p:cNvSpPr/>
              <p:nvPr/>
            </p:nvSpPr>
            <p:spPr>
              <a:xfrm>
                <a:off x="5765760" y="2573640"/>
                <a:ext cx="946800" cy="803160"/>
              </a:xfrm>
              <a:custGeom>
                <a:avLst/>
                <a:gdLst/>
                <a:ahLst/>
                <a:cxnLst/>
                <a:rect l="l" t="t" r="r" b="b"/>
                <a:pathLst>
                  <a:path w="8428" h="7149">
                    <a:moveTo>
                      <a:pt x="4260" y="263"/>
                    </a:moveTo>
                    <a:cubicBezTo>
                      <a:pt x="5321" y="263"/>
                      <a:pt x="6374" y="606"/>
                      <a:pt x="7144" y="1312"/>
                    </a:cubicBezTo>
                    <a:cubicBezTo>
                      <a:pt x="8011" y="2098"/>
                      <a:pt x="8179" y="3220"/>
                      <a:pt x="7897" y="4336"/>
                    </a:cubicBezTo>
                    <a:cubicBezTo>
                      <a:pt x="7790" y="4900"/>
                      <a:pt x="7534" y="5344"/>
                      <a:pt x="7252" y="5821"/>
                    </a:cubicBezTo>
                    <a:cubicBezTo>
                      <a:pt x="7109" y="6067"/>
                      <a:pt x="7085" y="6388"/>
                      <a:pt x="7083" y="6696"/>
                    </a:cubicBezTo>
                    <a:lnTo>
                      <a:pt x="7083" y="6696"/>
                    </a:lnTo>
                    <a:cubicBezTo>
                      <a:pt x="6874" y="6435"/>
                      <a:pt x="6416" y="6459"/>
                      <a:pt x="6022" y="6439"/>
                    </a:cubicBezTo>
                    <a:cubicBezTo>
                      <a:pt x="4873" y="6412"/>
                      <a:pt x="3724" y="6385"/>
                      <a:pt x="2635" y="6049"/>
                    </a:cubicBezTo>
                    <a:cubicBezTo>
                      <a:pt x="1600" y="5713"/>
                      <a:pt x="982" y="4981"/>
                      <a:pt x="646" y="4000"/>
                    </a:cubicBezTo>
                    <a:cubicBezTo>
                      <a:pt x="478" y="3469"/>
                      <a:pt x="424" y="2938"/>
                      <a:pt x="532" y="2407"/>
                    </a:cubicBezTo>
                    <a:cubicBezTo>
                      <a:pt x="646" y="1789"/>
                      <a:pt x="1177" y="1345"/>
                      <a:pt x="1681" y="1009"/>
                    </a:cubicBezTo>
                    <a:cubicBezTo>
                      <a:pt x="2432" y="516"/>
                      <a:pt x="3349" y="263"/>
                      <a:pt x="4260" y="263"/>
                    </a:cubicBezTo>
                    <a:close/>
                    <a:moveTo>
                      <a:pt x="4340" y="1"/>
                    </a:moveTo>
                    <a:cubicBezTo>
                      <a:pt x="3619" y="1"/>
                      <a:pt x="2899" y="147"/>
                      <a:pt x="2272" y="418"/>
                    </a:cubicBezTo>
                    <a:cubicBezTo>
                      <a:pt x="1405" y="808"/>
                      <a:pt x="565" y="1399"/>
                      <a:pt x="283" y="2353"/>
                    </a:cubicBezTo>
                    <a:cubicBezTo>
                      <a:pt x="1" y="3247"/>
                      <a:pt x="397" y="4396"/>
                      <a:pt x="901" y="5122"/>
                    </a:cubicBezTo>
                    <a:cubicBezTo>
                      <a:pt x="1432" y="5881"/>
                      <a:pt x="2299" y="6244"/>
                      <a:pt x="3166" y="6439"/>
                    </a:cubicBezTo>
                    <a:cubicBezTo>
                      <a:pt x="3757" y="6580"/>
                      <a:pt x="4369" y="6634"/>
                      <a:pt x="4987" y="6661"/>
                    </a:cubicBezTo>
                    <a:cubicBezTo>
                      <a:pt x="5022" y="6663"/>
                      <a:pt x="5062" y="6664"/>
                      <a:pt x="5106" y="6664"/>
                    </a:cubicBezTo>
                    <a:cubicBezTo>
                      <a:pt x="5278" y="6664"/>
                      <a:pt x="5514" y="6652"/>
                      <a:pt x="5764" y="6652"/>
                    </a:cubicBezTo>
                    <a:cubicBezTo>
                      <a:pt x="6334" y="6652"/>
                      <a:pt x="6976" y="6713"/>
                      <a:pt x="7084" y="7111"/>
                    </a:cubicBezTo>
                    <a:cubicBezTo>
                      <a:pt x="7084" y="7135"/>
                      <a:pt x="7107" y="7149"/>
                      <a:pt x="7132" y="7149"/>
                    </a:cubicBezTo>
                    <a:cubicBezTo>
                      <a:pt x="7150" y="7149"/>
                      <a:pt x="7168" y="7143"/>
                      <a:pt x="7181" y="7130"/>
                    </a:cubicBezTo>
                    <a:lnTo>
                      <a:pt x="7181" y="7130"/>
                    </a:lnTo>
                    <a:cubicBezTo>
                      <a:pt x="7196" y="7134"/>
                      <a:pt x="7212" y="7137"/>
                      <a:pt x="7227" y="7137"/>
                    </a:cubicBezTo>
                    <a:cubicBezTo>
                      <a:pt x="7273" y="7137"/>
                      <a:pt x="7312" y="7113"/>
                      <a:pt x="7312" y="7057"/>
                    </a:cubicBezTo>
                    <a:cubicBezTo>
                      <a:pt x="7366" y="6829"/>
                      <a:pt x="7420" y="6607"/>
                      <a:pt x="7420" y="6352"/>
                    </a:cubicBezTo>
                    <a:cubicBezTo>
                      <a:pt x="7454" y="6049"/>
                      <a:pt x="7648" y="5821"/>
                      <a:pt x="7756" y="5545"/>
                    </a:cubicBezTo>
                    <a:cubicBezTo>
                      <a:pt x="8011" y="5008"/>
                      <a:pt x="8206" y="4450"/>
                      <a:pt x="8294" y="3832"/>
                    </a:cubicBezTo>
                    <a:cubicBezTo>
                      <a:pt x="8428" y="2911"/>
                      <a:pt x="8152" y="2044"/>
                      <a:pt x="7534" y="1345"/>
                    </a:cubicBezTo>
                    <a:cubicBezTo>
                      <a:pt x="6763" y="414"/>
                      <a:pt x="5551" y="1"/>
                      <a:pt x="43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05" name="Google Shape;5189;p82"/>
              <p:cNvSpPr/>
              <p:nvPr/>
            </p:nvSpPr>
            <p:spPr>
              <a:xfrm>
                <a:off x="5775480" y="2656440"/>
                <a:ext cx="76680" cy="75240"/>
              </a:xfrm>
              <a:custGeom>
                <a:avLst/>
                <a:gdLst/>
                <a:ahLst/>
                <a:cxnLst/>
                <a:rect l="l" t="t" r="r" b="b"/>
                <a:pathLst>
                  <a:path w="684" h="672">
                    <a:moveTo>
                      <a:pt x="577" y="0"/>
                    </a:moveTo>
                    <a:cubicBezTo>
                      <a:pt x="563" y="0"/>
                      <a:pt x="547" y="5"/>
                      <a:pt x="532" y="15"/>
                    </a:cubicBezTo>
                    <a:cubicBezTo>
                      <a:pt x="391" y="69"/>
                      <a:pt x="310" y="156"/>
                      <a:pt x="196" y="270"/>
                    </a:cubicBezTo>
                    <a:cubicBezTo>
                      <a:pt x="109" y="351"/>
                      <a:pt x="28" y="492"/>
                      <a:pt x="1" y="633"/>
                    </a:cubicBezTo>
                    <a:cubicBezTo>
                      <a:pt x="1" y="652"/>
                      <a:pt x="28" y="671"/>
                      <a:pt x="63" y="671"/>
                    </a:cubicBezTo>
                    <a:cubicBezTo>
                      <a:pt x="77" y="671"/>
                      <a:pt x="93" y="668"/>
                      <a:pt x="109" y="660"/>
                    </a:cubicBezTo>
                    <a:cubicBezTo>
                      <a:pt x="196" y="573"/>
                      <a:pt x="250" y="492"/>
                      <a:pt x="337" y="405"/>
                    </a:cubicBezTo>
                    <a:cubicBezTo>
                      <a:pt x="445" y="324"/>
                      <a:pt x="532" y="210"/>
                      <a:pt x="613" y="129"/>
                    </a:cubicBezTo>
                    <a:cubicBezTo>
                      <a:pt x="683" y="80"/>
                      <a:pt x="639" y="0"/>
                      <a:pt x="5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06" name="Google Shape;5190;p82"/>
              <p:cNvSpPr/>
              <p:nvPr/>
            </p:nvSpPr>
            <p:spPr>
              <a:xfrm>
                <a:off x="5802480" y="2602800"/>
                <a:ext cx="66960" cy="53640"/>
              </a:xfrm>
              <a:custGeom>
                <a:avLst/>
                <a:gdLst/>
                <a:ahLst/>
                <a:cxnLst/>
                <a:rect l="l" t="t" r="r" b="b"/>
                <a:pathLst>
                  <a:path w="598" h="480">
                    <a:moveTo>
                      <a:pt x="517" y="1"/>
                    </a:moveTo>
                    <a:cubicBezTo>
                      <a:pt x="508" y="1"/>
                      <a:pt x="498" y="5"/>
                      <a:pt x="488" y="15"/>
                    </a:cubicBezTo>
                    <a:cubicBezTo>
                      <a:pt x="320" y="129"/>
                      <a:pt x="179" y="243"/>
                      <a:pt x="71" y="351"/>
                    </a:cubicBezTo>
                    <a:cubicBezTo>
                      <a:pt x="0" y="400"/>
                      <a:pt x="62" y="480"/>
                      <a:pt x="116" y="480"/>
                    </a:cubicBezTo>
                    <a:cubicBezTo>
                      <a:pt x="129" y="480"/>
                      <a:pt x="142" y="475"/>
                      <a:pt x="152" y="465"/>
                    </a:cubicBezTo>
                    <a:cubicBezTo>
                      <a:pt x="293" y="351"/>
                      <a:pt x="434" y="243"/>
                      <a:pt x="575" y="129"/>
                    </a:cubicBezTo>
                    <a:cubicBezTo>
                      <a:pt x="597" y="85"/>
                      <a:pt x="561" y="1"/>
                      <a:pt x="5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07" name="Google Shape;5191;p82"/>
              <p:cNvSpPr/>
              <p:nvPr/>
            </p:nvSpPr>
            <p:spPr>
              <a:xfrm>
                <a:off x="6716520" y="2356920"/>
                <a:ext cx="37440" cy="68040"/>
              </a:xfrm>
              <a:custGeom>
                <a:avLst/>
                <a:gdLst/>
                <a:ahLst/>
                <a:cxnLst/>
                <a:rect l="l" t="t" r="r" b="b"/>
                <a:pathLst>
                  <a:path w="337" h="609">
                    <a:moveTo>
                      <a:pt x="165" y="0"/>
                    </a:moveTo>
                    <a:cubicBezTo>
                      <a:pt x="116" y="0"/>
                      <a:pt x="68" y="35"/>
                      <a:pt x="54" y="106"/>
                    </a:cubicBezTo>
                    <a:cubicBezTo>
                      <a:pt x="27" y="160"/>
                      <a:pt x="27" y="213"/>
                      <a:pt x="1" y="301"/>
                    </a:cubicBezTo>
                    <a:lnTo>
                      <a:pt x="1" y="442"/>
                    </a:lnTo>
                    <a:cubicBezTo>
                      <a:pt x="1" y="469"/>
                      <a:pt x="27" y="496"/>
                      <a:pt x="54" y="523"/>
                    </a:cubicBezTo>
                    <a:cubicBezTo>
                      <a:pt x="81" y="580"/>
                      <a:pt x="123" y="608"/>
                      <a:pt x="165" y="608"/>
                    </a:cubicBezTo>
                    <a:cubicBezTo>
                      <a:pt x="207" y="608"/>
                      <a:pt x="249" y="580"/>
                      <a:pt x="276" y="523"/>
                    </a:cubicBezTo>
                    <a:cubicBezTo>
                      <a:pt x="276" y="496"/>
                      <a:pt x="303" y="496"/>
                      <a:pt x="303" y="469"/>
                    </a:cubicBezTo>
                    <a:cubicBezTo>
                      <a:pt x="337" y="415"/>
                      <a:pt x="337" y="381"/>
                      <a:pt x="303" y="328"/>
                    </a:cubicBezTo>
                    <a:cubicBezTo>
                      <a:pt x="303" y="247"/>
                      <a:pt x="303" y="160"/>
                      <a:pt x="276" y="106"/>
                    </a:cubicBezTo>
                    <a:cubicBezTo>
                      <a:pt x="263" y="35"/>
                      <a:pt x="214" y="0"/>
                      <a:pt x="1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08" name="Google Shape;5192;p82"/>
              <p:cNvSpPr/>
              <p:nvPr/>
            </p:nvSpPr>
            <p:spPr>
              <a:xfrm>
                <a:off x="6710040" y="2584800"/>
                <a:ext cx="40320" cy="59400"/>
              </a:xfrm>
              <a:custGeom>
                <a:avLst/>
                <a:gdLst/>
                <a:ahLst/>
                <a:cxnLst/>
                <a:rect l="l" t="t" r="r" b="b"/>
                <a:pathLst>
                  <a:path w="363" h="532">
                    <a:moveTo>
                      <a:pt x="228" y="0"/>
                    </a:moveTo>
                    <a:cubicBezTo>
                      <a:pt x="218" y="0"/>
                      <a:pt x="206" y="3"/>
                      <a:pt x="195" y="8"/>
                    </a:cubicBezTo>
                    <a:cubicBezTo>
                      <a:pt x="114" y="35"/>
                      <a:pt x="61" y="122"/>
                      <a:pt x="27" y="203"/>
                    </a:cubicBezTo>
                    <a:cubicBezTo>
                      <a:pt x="0" y="317"/>
                      <a:pt x="27" y="458"/>
                      <a:pt x="141" y="512"/>
                    </a:cubicBezTo>
                    <a:cubicBezTo>
                      <a:pt x="161" y="525"/>
                      <a:pt x="183" y="531"/>
                      <a:pt x="205" y="531"/>
                    </a:cubicBezTo>
                    <a:cubicBezTo>
                      <a:pt x="282" y="531"/>
                      <a:pt x="363" y="459"/>
                      <a:pt x="363" y="371"/>
                    </a:cubicBezTo>
                    <a:cubicBezTo>
                      <a:pt x="363" y="344"/>
                      <a:pt x="336" y="290"/>
                      <a:pt x="336" y="236"/>
                    </a:cubicBezTo>
                    <a:lnTo>
                      <a:pt x="336" y="203"/>
                    </a:lnTo>
                    <a:lnTo>
                      <a:pt x="336" y="68"/>
                    </a:lnTo>
                    <a:cubicBezTo>
                      <a:pt x="314" y="41"/>
                      <a:pt x="275" y="0"/>
                      <a:pt x="2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09" name="Google Shape;5193;p82"/>
              <p:cNvSpPr/>
              <p:nvPr/>
            </p:nvSpPr>
            <p:spPr>
              <a:xfrm>
                <a:off x="6613200" y="2488320"/>
                <a:ext cx="55440" cy="36720"/>
              </a:xfrm>
              <a:custGeom>
                <a:avLst/>
                <a:gdLst/>
                <a:ahLst/>
                <a:cxnLst/>
                <a:rect l="l" t="t" r="r" b="b"/>
                <a:pathLst>
                  <a:path w="498" h="330">
                    <a:moveTo>
                      <a:pt x="134" y="1"/>
                    </a:moveTo>
                    <a:cubicBezTo>
                      <a:pt x="120" y="15"/>
                      <a:pt x="106" y="22"/>
                      <a:pt x="95" y="29"/>
                    </a:cubicBezTo>
                    <a:lnTo>
                      <a:pt x="95" y="29"/>
                    </a:lnTo>
                    <a:cubicBezTo>
                      <a:pt x="41" y="48"/>
                      <a:pt x="1" y="110"/>
                      <a:pt x="20" y="169"/>
                    </a:cubicBezTo>
                    <a:lnTo>
                      <a:pt x="20" y="196"/>
                    </a:lnTo>
                    <a:cubicBezTo>
                      <a:pt x="25" y="201"/>
                      <a:pt x="28" y="203"/>
                      <a:pt x="30" y="203"/>
                    </a:cubicBezTo>
                    <a:cubicBezTo>
                      <a:pt x="31" y="203"/>
                      <a:pt x="31" y="203"/>
                      <a:pt x="32" y="202"/>
                    </a:cubicBezTo>
                    <a:lnTo>
                      <a:pt x="32" y="202"/>
                    </a:lnTo>
                    <a:cubicBezTo>
                      <a:pt x="52" y="252"/>
                      <a:pt x="95" y="290"/>
                      <a:pt x="134" y="310"/>
                    </a:cubicBezTo>
                    <a:cubicBezTo>
                      <a:pt x="175" y="323"/>
                      <a:pt x="217" y="330"/>
                      <a:pt x="259" y="330"/>
                    </a:cubicBezTo>
                    <a:cubicBezTo>
                      <a:pt x="301" y="330"/>
                      <a:pt x="343" y="323"/>
                      <a:pt x="383" y="310"/>
                    </a:cubicBezTo>
                    <a:cubicBezTo>
                      <a:pt x="497" y="283"/>
                      <a:pt x="497" y="142"/>
                      <a:pt x="417" y="115"/>
                    </a:cubicBezTo>
                    <a:cubicBezTo>
                      <a:pt x="356" y="88"/>
                      <a:pt x="329" y="54"/>
                      <a:pt x="275" y="28"/>
                    </a:cubicBezTo>
                    <a:cubicBezTo>
                      <a:pt x="215" y="1"/>
                      <a:pt x="188" y="1"/>
                      <a:pt x="1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10" name="Google Shape;5194;p82"/>
              <p:cNvSpPr/>
              <p:nvPr/>
            </p:nvSpPr>
            <p:spPr>
              <a:xfrm>
                <a:off x="6641280" y="2406600"/>
                <a:ext cx="46800" cy="3600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23">
                    <a:moveTo>
                      <a:pt x="27" y="1"/>
                    </a:moveTo>
                    <a:cubicBezTo>
                      <a:pt x="1" y="28"/>
                      <a:pt x="1" y="28"/>
                      <a:pt x="1" y="82"/>
                    </a:cubicBezTo>
                    <a:cubicBezTo>
                      <a:pt x="1" y="142"/>
                      <a:pt x="81" y="196"/>
                      <a:pt x="108" y="250"/>
                    </a:cubicBezTo>
                    <a:cubicBezTo>
                      <a:pt x="146" y="287"/>
                      <a:pt x="202" y="322"/>
                      <a:pt x="260" y="322"/>
                    </a:cubicBezTo>
                    <a:cubicBezTo>
                      <a:pt x="295" y="322"/>
                      <a:pt x="330" y="309"/>
                      <a:pt x="363" y="276"/>
                    </a:cubicBezTo>
                    <a:cubicBezTo>
                      <a:pt x="417" y="223"/>
                      <a:pt x="337" y="108"/>
                      <a:pt x="249" y="82"/>
                    </a:cubicBezTo>
                    <a:cubicBezTo>
                      <a:pt x="222" y="82"/>
                      <a:pt x="195" y="55"/>
                      <a:pt x="169" y="55"/>
                    </a:cubicBezTo>
                    <a:cubicBezTo>
                      <a:pt x="108" y="28"/>
                      <a:pt x="81" y="1"/>
                      <a:pt x="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11" name="Google Shape;5195;p82"/>
              <p:cNvSpPr/>
              <p:nvPr/>
            </p:nvSpPr>
            <p:spPr>
              <a:xfrm>
                <a:off x="6634080" y="2550960"/>
                <a:ext cx="47520" cy="39600"/>
              </a:xfrm>
              <a:custGeom>
                <a:avLst/>
                <a:gdLst/>
                <a:ahLst/>
                <a:cxnLst/>
                <a:rect l="l" t="t" r="r" b="b"/>
                <a:pathLst>
                  <a:path w="426" h="357">
                    <a:moveTo>
                      <a:pt x="338" y="0"/>
                    </a:moveTo>
                    <a:cubicBezTo>
                      <a:pt x="311" y="0"/>
                      <a:pt x="257" y="34"/>
                      <a:pt x="197" y="61"/>
                    </a:cubicBezTo>
                    <a:cubicBezTo>
                      <a:pt x="170" y="88"/>
                      <a:pt x="116" y="115"/>
                      <a:pt x="63" y="142"/>
                    </a:cubicBezTo>
                    <a:cubicBezTo>
                      <a:pt x="67" y="145"/>
                      <a:pt x="71" y="148"/>
                      <a:pt x="75" y="151"/>
                    </a:cubicBezTo>
                    <a:lnTo>
                      <a:pt x="75" y="151"/>
                    </a:lnTo>
                    <a:cubicBezTo>
                      <a:pt x="1" y="210"/>
                      <a:pt x="63" y="357"/>
                      <a:pt x="145" y="357"/>
                    </a:cubicBezTo>
                    <a:cubicBezTo>
                      <a:pt x="162" y="357"/>
                      <a:pt x="180" y="351"/>
                      <a:pt x="197" y="337"/>
                    </a:cubicBezTo>
                    <a:cubicBezTo>
                      <a:pt x="257" y="283"/>
                      <a:pt x="284" y="256"/>
                      <a:pt x="338" y="229"/>
                    </a:cubicBezTo>
                    <a:cubicBezTo>
                      <a:pt x="365" y="168"/>
                      <a:pt x="399" y="142"/>
                      <a:pt x="425" y="88"/>
                    </a:cubicBezTo>
                    <a:cubicBezTo>
                      <a:pt x="425" y="61"/>
                      <a:pt x="399" y="0"/>
                      <a:pt x="3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12" name="Google Shape;5196;p82"/>
              <p:cNvSpPr/>
              <p:nvPr/>
            </p:nvSpPr>
            <p:spPr>
              <a:xfrm>
                <a:off x="6798240" y="2410920"/>
                <a:ext cx="43560" cy="4500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405">
                    <a:moveTo>
                      <a:pt x="261" y="0"/>
                    </a:moveTo>
                    <a:cubicBezTo>
                      <a:pt x="193" y="0"/>
                      <a:pt x="130" y="85"/>
                      <a:pt x="81" y="156"/>
                    </a:cubicBezTo>
                    <a:cubicBezTo>
                      <a:pt x="54" y="210"/>
                      <a:pt x="0" y="297"/>
                      <a:pt x="27" y="378"/>
                    </a:cubicBezTo>
                    <a:cubicBezTo>
                      <a:pt x="27" y="378"/>
                      <a:pt x="54" y="404"/>
                      <a:pt x="81" y="404"/>
                    </a:cubicBezTo>
                    <a:cubicBezTo>
                      <a:pt x="141" y="378"/>
                      <a:pt x="195" y="297"/>
                      <a:pt x="249" y="270"/>
                    </a:cubicBezTo>
                    <a:cubicBezTo>
                      <a:pt x="283" y="236"/>
                      <a:pt x="336" y="210"/>
                      <a:pt x="363" y="183"/>
                    </a:cubicBezTo>
                    <a:cubicBezTo>
                      <a:pt x="390" y="129"/>
                      <a:pt x="363" y="42"/>
                      <a:pt x="310" y="15"/>
                    </a:cubicBezTo>
                    <a:cubicBezTo>
                      <a:pt x="293" y="5"/>
                      <a:pt x="277" y="0"/>
                      <a:pt x="2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13" name="Google Shape;5197;p82"/>
              <p:cNvSpPr/>
              <p:nvPr/>
            </p:nvSpPr>
            <p:spPr>
              <a:xfrm>
                <a:off x="6795360" y="2566800"/>
                <a:ext cx="43560" cy="3168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286">
                    <a:moveTo>
                      <a:pt x="27" y="115"/>
                    </a:moveTo>
                    <a:cubicBezTo>
                      <a:pt x="27" y="124"/>
                      <a:pt x="30" y="132"/>
                      <a:pt x="34" y="140"/>
                    </a:cubicBezTo>
                    <a:lnTo>
                      <a:pt x="34" y="140"/>
                    </a:lnTo>
                    <a:cubicBezTo>
                      <a:pt x="27" y="138"/>
                      <a:pt x="27" y="132"/>
                      <a:pt x="27" y="115"/>
                    </a:cubicBezTo>
                    <a:close/>
                    <a:moveTo>
                      <a:pt x="195" y="1"/>
                    </a:moveTo>
                    <a:cubicBezTo>
                      <a:pt x="142" y="1"/>
                      <a:pt x="108" y="1"/>
                      <a:pt x="81" y="27"/>
                    </a:cubicBezTo>
                    <a:cubicBezTo>
                      <a:pt x="54" y="27"/>
                      <a:pt x="54" y="27"/>
                      <a:pt x="27" y="61"/>
                    </a:cubicBezTo>
                    <a:cubicBezTo>
                      <a:pt x="0" y="88"/>
                      <a:pt x="0" y="142"/>
                      <a:pt x="27" y="142"/>
                    </a:cubicBezTo>
                    <a:lnTo>
                      <a:pt x="35" y="142"/>
                    </a:lnTo>
                    <a:cubicBezTo>
                      <a:pt x="55" y="179"/>
                      <a:pt x="114" y="202"/>
                      <a:pt x="142" y="229"/>
                    </a:cubicBezTo>
                    <a:cubicBezTo>
                      <a:pt x="166" y="266"/>
                      <a:pt x="203" y="286"/>
                      <a:pt x="242" y="286"/>
                    </a:cubicBezTo>
                    <a:cubicBezTo>
                      <a:pt x="287" y="286"/>
                      <a:pt x="334" y="258"/>
                      <a:pt x="363" y="196"/>
                    </a:cubicBezTo>
                    <a:cubicBezTo>
                      <a:pt x="390" y="88"/>
                      <a:pt x="249" y="27"/>
                      <a:pt x="1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2414" name="Google Shape;5198;p82"/>
            <p:cNvSpPr/>
            <p:nvPr/>
          </p:nvSpPr>
          <p:spPr>
            <a:xfrm rot="3997800">
              <a:off x="6822360" y="2488680"/>
              <a:ext cx="43560" cy="45000"/>
            </a:xfrm>
            <a:custGeom>
              <a:avLst/>
              <a:gdLst/>
              <a:ahLst/>
              <a:cxnLst/>
              <a:rect l="l" t="t" r="r" b="b"/>
              <a:pathLst>
                <a:path w="391" h="405">
                  <a:moveTo>
                    <a:pt x="261" y="0"/>
                  </a:moveTo>
                  <a:cubicBezTo>
                    <a:pt x="193" y="0"/>
                    <a:pt x="130" y="85"/>
                    <a:pt x="81" y="156"/>
                  </a:cubicBezTo>
                  <a:cubicBezTo>
                    <a:pt x="54" y="210"/>
                    <a:pt x="0" y="297"/>
                    <a:pt x="27" y="378"/>
                  </a:cubicBezTo>
                  <a:cubicBezTo>
                    <a:pt x="27" y="378"/>
                    <a:pt x="54" y="404"/>
                    <a:pt x="81" y="404"/>
                  </a:cubicBezTo>
                  <a:cubicBezTo>
                    <a:pt x="141" y="378"/>
                    <a:pt x="195" y="297"/>
                    <a:pt x="249" y="270"/>
                  </a:cubicBezTo>
                  <a:cubicBezTo>
                    <a:pt x="283" y="236"/>
                    <a:pt x="336" y="210"/>
                    <a:pt x="363" y="183"/>
                  </a:cubicBezTo>
                  <a:cubicBezTo>
                    <a:pt x="390" y="129"/>
                    <a:pt x="363" y="42"/>
                    <a:pt x="310" y="15"/>
                  </a:cubicBezTo>
                  <a:cubicBezTo>
                    <a:pt x="293" y="5"/>
                    <a:pt x="277" y="0"/>
                    <a:pt x="261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415" name="Başlık 1"/>
          <p:cNvSpPr/>
          <p:nvPr/>
        </p:nvSpPr>
        <p:spPr>
          <a:xfrm>
            <a:off x="771120" y="2561760"/>
            <a:ext cx="3049920" cy="521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BEN DİLİ</a:t>
            </a:r>
            <a:endParaRPr lang="en-US" sz="3400" b="0" strike="noStrike" spc="-1">
              <a:latin typeface="Arial"/>
            </a:endParaRPr>
          </a:p>
        </p:txBody>
      </p:sp>
      <p:sp>
        <p:nvSpPr>
          <p:cNvPr id="2416" name="Google Shape;3427;p60"/>
          <p:cNvSpPr/>
          <p:nvPr/>
        </p:nvSpPr>
        <p:spPr>
          <a:xfrm>
            <a:off x="286560" y="3294000"/>
            <a:ext cx="4009320" cy="701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Duygu ve düşünceleri açıklayan ifade şeklidir. Bu ifade şekliyle karşıdaki birey incitilmez fakat birey kendi mesajını da vermiş olur.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7" name="PlaceHolder 1"/>
          <p:cNvSpPr>
            <a:spLocks noGrp="1"/>
          </p:cNvSpPr>
          <p:nvPr>
            <p:ph type="title"/>
          </p:nvPr>
        </p:nvSpPr>
        <p:spPr>
          <a:xfrm>
            <a:off x="1217520" y="1783800"/>
            <a:ext cx="6813720" cy="1397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altLang="tr-TR" sz="4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Sunumumuz bitmiştir..</a:t>
            </a:r>
            <a:endParaRPr lang="en-US" sz="44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2419" name="PlaceHolder 3"/>
          <p:cNvSpPr>
            <a:spLocks noGrp="1"/>
          </p:cNvSpPr>
          <p:nvPr>
            <p:ph type="subTitle"/>
          </p:nvPr>
        </p:nvSpPr>
        <p:spPr>
          <a:xfrm>
            <a:off x="6591960" y="732960"/>
            <a:ext cx="1892880" cy="4575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200" b="0" strike="noStrike" spc="-1">
                <a:solidFill>
                  <a:srgbClr val="E83FA7"/>
                </a:solidFill>
                <a:latin typeface="Cabin"/>
                <a:ea typeface="Cabin"/>
              </a:rPr>
              <a:t>Etkili İletişim</a:t>
            </a:r>
            <a:endParaRPr lang="en-US" sz="2200" b="0" strike="noStrike" spc="-1">
              <a:latin typeface="Arial"/>
            </a:endParaRPr>
          </a:p>
        </p:txBody>
      </p:sp>
      <p:grpSp>
        <p:nvGrpSpPr>
          <p:cNvPr id="2420" name="Google Shape;2044;p43"/>
          <p:cNvGrpSpPr/>
          <p:nvPr/>
        </p:nvGrpSpPr>
        <p:grpSpPr>
          <a:xfrm>
            <a:off x="6426720" y="339480"/>
            <a:ext cx="2223360" cy="1091520"/>
            <a:chOff x="6426720" y="339480"/>
            <a:chExt cx="2223360" cy="1091520"/>
          </a:xfrm>
        </p:grpSpPr>
        <p:sp>
          <p:nvSpPr>
            <p:cNvPr id="2421" name="Google Shape;2045;p43"/>
            <p:cNvSpPr/>
            <p:nvPr/>
          </p:nvSpPr>
          <p:spPr>
            <a:xfrm>
              <a:off x="6426720" y="632160"/>
              <a:ext cx="2223360" cy="798840"/>
            </a:xfrm>
            <a:custGeom>
              <a:avLst/>
              <a:gdLst/>
              <a:ahLst/>
              <a:cxnLst/>
              <a:rect l="l" t="t" r="r" b="b"/>
              <a:pathLst>
                <a:path w="24980" h="8978">
                  <a:moveTo>
                    <a:pt x="17611" y="347"/>
                  </a:moveTo>
                  <a:cubicBezTo>
                    <a:pt x="18394" y="347"/>
                    <a:pt x="19173" y="385"/>
                    <a:pt x="19939" y="474"/>
                  </a:cubicBezTo>
                  <a:cubicBezTo>
                    <a:pt x="21539" y="669"/>
                    <a:pt x="23246" y="1314"/>
                    <a:pt x="23777" y="2995"/>
                  </a:cubicBezTo>
                  <a:cubicBezTo>
                    <a:pt x="24193" y="4305"/>
                    <a:pt x="23327" y="5649"/>
                    <a:pt x="22345" y="6462"/>
                  </a:cubicBezTo>
                  <a:cubicBezTo>
                    <a:pt x="21062" y="7531"/>
                    <a:pt x="19214" y="7779"/>
                    <a:pt x="17587" y="7974"/>
                  </a:cubicBezTo>
                  <a:cubicBezTo>
                    <a:pt x="15715" y="8216"/>
                    <a:pt x="13853" y="8403"/>
                    <a:pt x="11976" y="8403"/>
                  </a:cubicBezTo>
                  <a:cubicBezTo>
                    <a:pt x="11246" y="8403"/>
                    <a:pt x="10514" y="8374"/>
                    <a:pt x="9778" y="8310"/>
                  </a:cubicBezTo>
                  <a:cubicBezTo>
                    <a:pt x="8374" y="8230"/>
                    <a:pt x="6976" y="8089"/>
                    <a:pt x="5578" y="7921"/>
                  </a:cubicBezTo>
                  <a:cubicBezTo>
                    <a:pt x="5436" y="7921"/>
                    <a:pt x="5174" y="7837"/>
                    <a:pt x="4964" y="7837"/>
                  </a:cubicBezTo>
                  <a:cubicBezTo>
                    <a:pt x="4875" y="7837"/>
                    <a:pt x="4796" y="7852"/>
                    <a:pt x="4738" y="7894"/>
                  </a:cubicBezTo>
                  <a:cubicBezTo>
                    <a:pt x="4394" y="8086"/>
                    <a:pt x="4075" y="8385"/>
                    <a:pt x="3778" y="8645"/>
                  </a:cubicBezTo>
                  <a:lnTo>
                    <a:pt x="3778" y="8645"/>
                  </a:lnTo>
                  <a:cubicBezTo>
                    <a:pt x="3765" y="8442"/>
                    <a:pt x="3742" y="8228"/>
                    <a:pt x="3784" y="8035"/>
                  </a:cubicBezTo>
                  <a:cubicBezTo>
                    <a:pt x="3811" y="7947"/>
                    <a:pt x="3757" y="7867"/>
                    <a:pt x="3696" y="7867"/>
                  </a:cubicBezTo>
                  <a:cubicBezTo>
                    <a:pt x="2218" y="7497"/>
                    <a:pt x="813" y="6382"/>
                    <a:pt x="645" y="4782"/>
                  </a:cubicBezTo>
                  <a:cubicBezTo>
                    <a:pt x="450" y="2880"/>
                    <a:pt x="2608" y="2094"/>
                    <a:pt x="4032" y="1563"/>
                  </a:cubicBezTo>
                  <a:cubicBezTo>
                    <a:pt x="5773" y="945"/>
                    <a:pt x="7507" y="891"/>
                    <a:pt x="9328" y="777"/>
                  </a:cubicBezTo>
                  <a:cubicBezTo>
                    <a:pt x="11089" y="696"/>
                    <a:pt x="12883" y="642"/>
                    <a:pt x="14651" y="501"/>
                  </a:cubicBezTo>
                  <a:cubicBezTo>
                    <a:pt x="15633" y="408"/>
                    <a:pt x="16625" y="347"/>
                    <a:pt x="17611" y="347"/>
                  </a:cubicBezTo>
                  <a:close/>
                  <a:moveTo>
                    <a:pt x="17682" y="0"/>
                  </a:moveTo>
                  <a:cubicBezTo>
                    <a:pt x="16250" y="0"/>
                    <a:pt x="14821" y="137"/>
                    <a:pt x="13387" y="273"/>
                  </a:cubicBezTo>
                  <a:cubicBezTo>
                    <a:pt x="11344" y="441"/>
                    <a:pt x="9274" y="414"/>
                    <a:pt x="7225" y="555"/>
                  </a:cubicBezTo>
                  <a:cubicBezTo>
                    <a:pt x="5437" y="669"/>
                    <a:pt x="3643" y="1254"/>
                    <a:pt x="2077" y="2067"/>
                  </a:cubicBezTo>
                  <a:cubicBezTo>
                    <a:pt x="706" y="2766"/>
                    <a:pt x="0" y="4137"/>
                    <a:pt x="538" y="5622"/>
                  </a:cubicBezTo>
                  <a:cubicBezTo>
                    <a:pt x="966" y="6894"/>
                    <a:pt x="2208" y="7771"/>
                    <a:pt x="3478" y="8108"/>
                  </a:cubicBezTo>
                  <a:lnTo>
                    <a:pt x="3478" y="8108"/>
                  </a:lnTo>
                  <a:cubicBezTo>
                    <a:pt x="3466" y="8356"/>
                    <a:pt x="3560" y="8566"/>
                    <a:pt x="3608" y="8802"/>
                  </a:cubicBezTo>
                  <a:lnTo>
                    <a:pt x="3608" y="8802"/>
                  </a:lnTo>
                  <a:cubicBezTo>
                    <a:pt x="3577" y="8875"/>
                    <a:pt x="3645" y="8977"/>
                    <a:pt x="3724" y="8977"/>
                  </a:cubicBezTo>
                  <a:cubicBezTo>
                    <a:pt x="3744" y="8977"/>
                    <a:pt x="3764" y="8971"/>
                    <a:pt x="3784" y="8956"/>
                  </a:cubicBezTo>
                  <a:cubicBezTo>
                    <a:pt x="4066" y="8734"/>
                    <a:pt x="4342" y="8566"/>
                    <a:pt x="4624" y="8337"/>
                  </a:cubicBezTo>
                  <a:cubicBezTo>
                    <a:pt x="4753" y="8236"/>
                    <a:pt x="4854" y="8204"/>
                    <a:pt x="4964" y="8204"/>
                  </a:cubicBezTo>
                  <a:cubicBezTo>
                    <a:pt x="5065" y="8204"/>
                    <a:pt x="5175" y="8231"/>
                    <a:pt x="5323" y="8257"/>
                  </a:cubicBezTo>
                  <a:cubicBezTo>
                    <a:pt x="6216" y="8398"/>
                    <a:pt x="7117" y="8478"/>
                    <a:pt x="8011" y="8566"/>
                  </a:cubicBezTo>
                  <a:cubicBezTo>
                    <a:pt x="9427" y="8698"/>
                    <a:pt x="10860" y="8814"/>
                    <a:pt x="12293" y="8814"/>
                  </a:cubicBezTo>
                  <a:cubicBezTo>
                    <a:pt x="12676" y="8814"/>
                    <a:pt x="13058" y="8806"/>
                    <a:pt x="13441" y="8788"/>
                  </a:cubicBezTo>
                  <a:cubicBezTo>
                    <a:pt x="15094" y="8707"/>
                    <a:pt x="16774" y="8505"/>
                    <a:pt x="18427" y="8284"/>
                  </a:cubicBezTo>
                  <a:cubicBezTo>
                    <a:pt x="19886" y="8089"/>
                    <a:pt x="21398" y="7699"/>
                    <a:pt x="22601" y="6771"/>
                  </a:cubicBezTo>
                  <a:cubicBezTo>
                    <a:pt x="24476" y="5347"/>
                    <a:pt x="24980" y="2598"/>
                    <a:pt x="22883" y="1086"/>
                  </a:cubicBezTo>
                  <a:cubicBezTo>
                    <a:pt x="21673" y="192"/>
                    <a:pt x="20134" y="105"/>
                    <a:pt x="18683" y="24"/>
                  </a:cubicBezTo>
                  <a:cubicBezTo>
                    <a:pt x="18349" y="8"/>
                    <a:pt x="18015" y="0"/>
                    <a:pt x="1768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2" name="Google Shape;2046;p43"/>
            <p:cNvSpPr/>
            <p:nvPr/>
          </p:nvSpPr>
          <p:spPr>
            <a:xfrm>
              <a:off x="8558280" y="1119240"/>
              <a:ext cx="42120" cy="74160"/>
            </a:xfrm>
            <a:custGeom>
              <a:avLst/>
              <a:gdLst/>
              <a:ahLst/>
              <a:cxnLst/>
              <a:rect l="l" t="t" r="r" b="b"/>
              <a:pathLst>
                <a:path w="478" h="836">
                  <a:moveTo>
                    <a:pt x="374" y="0"/>
                  </a:moveTo>
                  <a:cubicBezTo>
                    <a:pt x="350" y="0"/>
                    <a:pt x="323" y="15"/>
                    <a:pt x="310" y="46"/>
                  </a:cubicBezTo>
                  <a:cubicBezTo>
                    <a:pt x="249" y="153"/>
                    <a:pt x="196" y="294"/>
                    <a:pt x="142" y="409"/>
                  </a:cubicBezTo>
                  <a:cubicBezTo>
                    <a:pt x="81" y="516"/>
                    <a:pt x="1" y="630"/>
                    <a:pt x="1" y="745"/>
                  </a:cubicBezTo>
                  <a:cubicBezTo>
                    <a:pt x="1" y="805"/>
                    <a:pt x="31" y="835"/>
                    <a:pt x="72" y="835"/>
                  </a:cubicBezTo>
                  <a:cubicBezTo>
                    <a:pt x="85" y="835"/>
                    <a:pt x="100" y="832"/>
                    <a:pt x="115" y="825"/>
                  </a:cubicBezTo>
                  <a:cubicBezTo>
                    <a:pt x="249" y="772"/>
                    <a:pt x="310" y="604"/>
                    <a:pt x="364" y="489"/>
                  </a:cubicBezTo>
                  <a:cubicBezTo>
                    <a:pt x="417" y="348"/>
                    <a:pt x="478" y="180"/>
                    <a:pt x="417" y="46"/>
                  </a:cubicBezTo>
                  <a:cubicBezTo>
                    <a:pt x="417" y="15"/>
                    <a:pt x="397" y="0"/>
                    <a:pt x="37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3" name="Google Shape;2047;p43"/>
            <p:cNvSpPr/>
            <p:nvPr/>
          </p:nvSpPr>
          <p:spPr>
            <a:xfrm>
              <a:off x="8585640" y="1179720"/>
              <a:ext cx="40680" cy="32760"/>
            </a:xfrm>
            <a:custGeom>
              <a:avLst/>
              <a:gdLst/>
              <a:ahLst/>
              <a:cxnLst/>
              <a:rect l="l" t="t" r="r" b="b"/>
              <a:pathLst>
                <a:path w="461" h="373">
                  <a:moveTo>
                    <a:pt x="344" y="0"/>
                  </a:moveTo>
                  <a:cubicBezTo>
                    <a:pt x="319" y="0"/>
                    <a:pt x="294" y="11"/>
                    <a:pt x="276" y="37"/>
                  </a:cubicBezTo>
                  <a:cubicBezTo>
                    <a:pt x="223" y="117"/>
                    <a:pt x="142" y="205"/>
                    <a:pt x="55" y="232"/>
                  </a:cubicBezTo>
                  <a:cubicBezTo>
                    <a:pt x="1" y="285"/>
                    <a:pt x="55" y="373"/>
                    <a:pt x="108" y="373"/>
                  </a:cubicBezTo>
                  <a:cubicBezTo>
                    <a:pt x="250" y="312"/>
                    <a:pt x="364" y="232"/>
                    <a:pt x="418" y="117"/>
                  </a:cubicBezTo>
                  <a:cubicBezTo>
                    <a:pt x="460" y="61"/>
                    <a:pt x="403" y="0"/>
                    <a:pt x="34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4" name="Google Shape;2048;p43"/>
            <p:cNvSpPr/>
            <p:nvPr/>
          </p:nvSpPr>
          <p:spPr>
            <a:xfrm>
              <a:off x="8361360" y="435240"/>
              <a:ext cx="61920" cy="2952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5" name="Google Shape;2049;p43"/>
            <p:cNvSpPr/>
            <p:nvPr/>
          </p:nvSpPr>
          <p:spPr>
            <a:xfrm>
              <a:off x="8194320" y="398520"/>
              <a:ext cx="47160" cy="3060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6" name="Google Shape;2050;p43"/>
            <p:cNvSpPr/>
            <p:nvPr/>
          </p:nvSpPr>
          <p:spPr>
            <a:xfrm>
              <a:off x="8301600" y="339480"/>
              <a:ext cx="32040" cy="3924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7" name="Google Shape;2051;p43"/>
            <p:cNvSpPr/>
            <p:nvPr/>
          </p:nvSpPr>
          <p:spPr>
            <a:xfrm>
              <a:off x="8277480" y="487080"/>
              <a:ext cx="28800" cy="4536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8" name="Google Shape;2052;p43"/>
            <p:cNvSpPr/>
            <p:nvPr/>
          </p:nvSpPr>
          <p:spPr>
            <a:xfrm>
              <a:off x="8358840" y="372240"/>
              <a:ext cx="34560" cy="3276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9" name="Google Shape;2053;p43"/>
            <p:cNvSpPr/>
            <p:nvPr/>
          </p:nvSpPr>
          <p:spPr>
            <a:xfrm>
              <a:off x="8246880" y="347040"/>
              <a:ext cx="29160" cy="3636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0" name="Google Shape;2054;p43"/>
            <p:cNvSpPr/>
            <p:nvPr/>
          </p:nvSpPr>
          <p:spPr>
            <a:xfrm>
              <a:off x="8328960" y="492120"/>
              <a:ext cx="36720" cy="3456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1" name="Google Shape;2055;p43"/>
            <p:cNvSpPr/>
            <p:nvPr/>
          </p:nvSpPr>
          <p:spPr>
            <a:xfrm>
              <a:off x="8216640" y="468000"/>
              <a:ext cx="27360" cy="3168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432" name="Google Shape;2056;p43"/>
          <p:cNvGrpSpPr/>
          <p:nvPr/>
        </p:nvGrpSpPr>
        <p:grpSpPr>
          <a:xfrm>
            <a:off x="497880" y="3646800"/>
            <a:ext cx="960120" cy="1014480"/>
            <a:chOff x="497880" y="3646800"/>
            <a:chExt cx="960120" cy="1014480"/>
          </a:xfrm>
        </p:grpSpPr>
        <p:sp>
          <p:nvSpPr>
            <p:cNvPr id="2433" name="Google Shape;2057;p43"/>
            <p:cNvSpPr/>
            <p:nvPr/>
          </p:nvSpPr>
          <p:spPr>
            <a:xfrm>
              <a:off x="810000" y="3746160"/>
              <a:ext cx="71280" cy="35280"/>
            </a:xfrm>
            <a:custGeom>
              <a:avLst/>
              <a:gdLst/>
              <a:ahLst/>
              <a:cxnLst/>
              <a:rect l="l" t="t" r="r" b="b"/>
              <a:pathLst>
                <a:path w="673" h="337">
                  <a:moveTo>
                    <a:pt x="222" y="0"/>
                  </a:moveTo>
                  <a:lnTo>
                    <a:pt x="114" y="54"/>
                  </a:lnTo>
                  <a:cubicBezTo>
                    <a:pt x="27" y="81"/>
                    <a:pt x="0" y="222"/>
                    <a:pt x="88" y="249"/>
                  </a:cubicBezTo>
                  <a:cubicBezTo>
                    <a:pt x="114" y="282"/>
                    <a:pt x="141" y="309"/>
                    <a:pt x="195" y="336"/>
                  </a:cubicBezTo>
                  <a:lnTo>
                    <a:pt x="309" y="336"/>
                  </a:lnTo>
                  <a:cubicBezTo>
                    <a:pt x="390" y="309"/>
                    <a:pt x="477" y="309"/>
                    <a:pt x="558" y="309"/>
                  </a:cubicBezTo>
                  <a:cubicBezTo>
                    <a:pt x="672" y="282"/>
                    <a:pt x="672" y="81"/>
                    <a:pt x="558" y="54"/>
                  </a:cubicBezTo>
                  <a:cubicBezTo>
                    <a:pt x="504" y="27"/>
                    <a:pt x="424" y="27"/>
                    <a:pt x="363" y="27"/>
                  </a:cubicBezTo>
                  <a:cubicBezTo>
                    <a:pt x="309" y="27"/>
                    <a:pt x="283" y="0"/>
                    <a:pt x="22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4" name="Google Shape;2058;p43"/>
            <p:cNvSpPr/>
            <p:nvPr/>
          </p:nvSpPr>
          <p:spPr>
            <a:xfrm>
              <a:off x="601200" y="3735720"/>
              <a:ext cx="62640" cy="33480"/>
            </a:xfrm>
            <a:custGeom>
              <a:avLst/>
              <a:gdLst/>
              <a:ahLst/>
              <a:cxnLst/>
              <a:rect l="l" t="t" r="r" b="b"/>
              <a:pathLst>
                <a:path w="593" h="320">
                  <a:moveTo>
                    <a:pt x="287" y="1"/>
                  </a:moveTo>
                  <a:cubicBezTo>
                    <a:pt x="202" y="1"/>
                    <a:pt x="122" y="32"/>
                    <a:pt x="61" y="98"/>
                  </a:cubicBezTo>
                  <a:cubicBezTo>
                    <a:pt x="1" y="212"/>
                    <a:pt x="88" y="320"/>
                    <a:pt x="203" y="320"/>
                  </a:cubicBezTo>
                  <a:lnTo>
                    <a:pt x="310" y="320"/>
                  </a:lnTo>
                  <a:lnTo>
                    <a:pt x="337" y="293"/>
                  </a:lnTo>
                  <a:cubicBezTo>
                    <a:pt x="397" y="293"/>
                    <a:pt x="451" y="320"/>
                    <a:pt x="505" y="320"/>
                  </a:cubicBezTo>
                  <a:cubicBezTo>
                    <a:pt x="565" y="293"/>
                    <a:pt x="592" y="239"/>
                    <a:pt x="592" y="179"/>
                  </a:cubicBezTo>
                  <a:cubicBezTo>
                    <a:pt x="565" y="71"/>
                    <a:pt x="451" y="44"/>
                    <a:pt x="371" y="11"/>
                  </a:cubicBezTo>
                  <a:cubicBezTo>
                    <a:pt x="342" y="4"/>
                    <a:pt x="314" y="1"/>
                    <a:pt x="28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5" name="Google Shape;2059;p43"/>
            <p:cNvSpPr/>
            <p:nvPr/>
          </p:nvSpPr>
          <p:spPr>
            <a:xfrm>
              <a:off x="723600" y="3646800"/>
              <a:ext cx="35280" cy="48240"/>
            </a:xfrm>
            <a:custGeom>
              <a:avLst/>
              <a:gdLst/>
              <a:ahLst/>
              <a:cxnLst/>
              <a:rect l="l" t="t" r="r" b="b"/>
              <a:pathLst>
                <a:path w="337" h="457">
                  <a:moveTo>
                    <a:pt x="199" y="1"/>
                  </a:moveTo>
                  <a:cubicBezTo>
                    <a:pt x="190" y="1"/>
                    <a:pt x="179" y="2"/>
                    <a:pt x="168" y="6"/>
                  </a:cubicBezTo>
                  <a:lnTo>
                    <a:pt x="141" y="6"/>
                  </a:lnTo>
                  <a:cubicBezTo>
                    <a:pt x="140" y="7"/>
                    <a:pt x="139" y="8"/>
                    <a:pt x="139" y="9"/>
                  </a:cubicBezTo>
                  <a:lnTo>
                    <a:pt x="139" y="9"/>
                  </a:lnTo>
                  <a:cubicBezTo>
                    <a:pt x="95" y="19"/>
                    <a:pt x="54" y="49"/>
                    <a:pt x="27" y="93"/>
                  </a:cubicBezTo>
                  <a:cubicBezTo>
                    <a:pt x="0" y="147"/>
                    <a:pt x="0" y="207"/>
                    <a:pt x="0" y="234"/>
                  </a:cubicBezTo>
                  <a:lnTo>
                    <a:pt x="0" y="375"/>
                  </a:lnTo>
                  <a:cubicBezTo>
                    <a:pt x="17" y="427"/>
                    <a:pt x="71" y="457"/>
                    <a:pt x="122" y="457"/>
                  </a:cubicBezTo>
                  <a:cubicBezTo>
                    <a:pt x="149" y="457"/>
                    <a:pt x="176" y="448"/>
                    <a:pt x="195" y="429"/>
                  </a:cubicBezTo>
                  <a:cubicBezTo>
                    <a:pt x="229" y="375"/>
                    <a:pt x="255" y="315"/>
                    <a:pt x="282" y="261"/>
                  </a:cubicBezTo>
                  <a:cubicBezTo>
                    <a:pt x="309" y="234"/>
                    <a:pt x="336" y="207"/>
                    <a:pt x="309" y="147"/>
                  </a:cubicBezTo>
                  <a:cubicBezTo>
                    <a:pt x="309" y="76"/>
                    <a:pt x="268" y="1"/>
                    <a:pt x="19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6" name="Google Shape;2060;p43"/>
            <p:cNvSpPr/>
            <p:nvPr/>
          </p:nvSpPr>
          <p:spPr>
            <a:xfrm>
              <a:off x="726120" y="3826080"/>
              <a:ext cx="32760" cy="54000"/>
            </a:xfrm>
            <a:custGeom>
              <a:avLst/>
              <a:gdLst/>
              <a:ahLst/>
              <a:cxnLst/>
              <a:rect l="l" t="t" r="r" b="b"/>
              <a:pathLst>
                <a:path w="311" h="511">
                  <a:moveTo>
                    <a:pt x="88" y="1"/>
                  </a:moveTo>
                  <a:cubicBezTo>
                    <a:pt x="61" y="1"/>
                    <a:pt x="35" y="1"/>
                    <a:pt x="35" y="34"/>
                  </a:cubicBezTo>
                  <a:cubicBezTo>
                    <a:pt x="1" y="88"/>
                    <a:pt x="35" y="142"/>
                    <a:pt x="35" y="202"/>
                  </a:cubicBezTo>
                  <a:cubicBezTo>
                    <a:pt x="35" y="256"/>
                    <a:pt x="1" y="310"/>
                    <a:pt x="1" y="370"/>
                  </a:cubicBezTo>
                  <a:cubicBezTo>
                    <a:pt x="1" y="461"/>
                    <a:pt x="75" y="511"/>
                    <a:pt x="148" y="511"/>
                  </a:cubicBezTo>
                  <a:cubicBezTo>
                    <a:pt x="210" y="511"/>
                    <a:pt x="271" y="475"/>
                    <a:pt x="283" y="397"/>
                  </a:cubicBezTo>
                  <a:cubicBezTo>
                    <a:pt x="310" y="283"/>
                    <a:pt x="229" y="34"/>
                    <a:pt x="8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7" name="Google Shape;2061;p43"/>
            <p:cNvSpPr/>
            <p:nvPr/>
          </p:nvSpPr>
          <p:spPr>
            <a:xfrm>
              <a:off x="794880" y="3674520"/>
              <a:ext cx="38160" cy="39240"/>
            </a:xfrm>
            <a:custGeom>
              <a:avLst/>
              <a:gdLst/>
              <a:ahLst/>
              <a:cxnLst/>
              <a:rect l="l" t="t" r="r" b="b"/>
              <a:pathLst>
                <a:path w="364" h="371">
                  <a:moveTo>
                    <a:pt x="309" y="1"/>
                  </a:moveTo>
                  <a:cubicBezTo>
                    <a:pt x="255" y="1"/>
                    <a:pt x="168" y="82"/>
                    <a:pt x="141" y="115"/>
                  </a:cubicBezTo>
                  <a:cubicBezTo>
                    <a:pt x="87" y="169"/>
                    <a:pt x="0" y="283"/>
                    <a:pt x="87" y="337"/>
                  </a:cubicBezTo>
                  <a:cubicBezTo>
                    <a:pt x="111" y="360"/>
                    <a:pt x="135" y="370"/>
                    <a:pt x="158" y="370"/>
                  </a:cubicBezTo>
                  <a:cubicBezTo>
                    <a:pt x="214" y="370"/>
                    <a:pt x="263" y="312"/>
                    <a:pt x="282" y="250"/>
                  </a:cubicBezTo>
                  <a:cubicBezTo>
                    <a:pt x="309" y="223"/>
                    <a:pt x="309" y="196"/>
                    <a:pt x="336" y="169"/>
                  </a:cubicBezTo>
                  <a:cubicBezTo>
                    <a:pt x="336" y="115"/>
                    <a:pt x="363" y="82"/>
                    <a:pt x="363" y="55"/>
                  </a:cubicBezTo>
                  <a:cubicBezTo>
                    <a:pt x="363" y="28"/>
                    <a:pt x="336" y="1"/>
                    <a:pt x="30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8" name="Google Shape;2062;p43"/>
            <p:cNvSpPr/>
            <p:nvPr/>
          </p:nvSpPr>
          <p:spPr>
            <a:xfrm>
              <a:off x="657720" y="3666600"/>
              <a:ext cx="39240" cy="40680"/>
            </a:xfrm>
            <a:custGeom>
              <a:avLst/>
              <a:gdLst/>
              <a:ahLst/>
              <a:cxnLst/>
              <a:rect l="l" t="t" r="r" b="b"/>
              <a:pathLst>
                <a:path w="372" h="385">
                  <a:moveTo>
                    <a:pt x="165" y="1"/>
                  </a:moveTo>
                  <a:cubicBezTo>
                    <a:pt x="83" y="1"/>
                    <a:pt x="1" y="80"/>
                    <a:pt x="62" y="156"/>
                  </a:cubicBezTo>
                  <a:cubicBezTo>
                    <a:pt x="72" y="178"/>
                    <a:pt x="82" y="195"/>
                    <a:pt x="93" y="211"/>
                  </a:cubicBezTo>
                  <a:lnTo>
                    <a:pt x="93" y="211"/>
                  </a:lnTo>
                  <a:cubicBezTo>
                    <a:pt x="92" y="213"/>
                    <a:pt x="91" y="215"/>
                    <a:pt x="89" y="216"/>
                  </a:cubicBezTo>
                  <a:cubicBezTo>
                    <a:pt x="94" y="218"/>
                    <a:pt x="98" y="220"/>
                    <a:pt x="102" y="223"/>
                  </a:cubicBezTo>
                  <a:lnTo>
                    <a:pt x="102" y="223"/>
                  </a:lnTo>
                  <a:cubicBezTo>
                    <a:pt x="120" y="246"/>
                    <a:pt x="143" y="267"/>
                    <a:pt x="177" y="297"/>
                  </a:cubicBezTo>
                  <a:cubicBezTo>
                    <a:pt x="203" y="324"/>
                    <a:pt x="230" y="384"/>
                    <a:pt x="284" y="384"/>
                  </a:cubicBezTo>
                  <a:cubicBezTo>
                    <a:pt x="311" y="384"/>
                    <a:pt x="371" y="357"/>
                    <a:pt x="371" y="324"/>
                  </a:cubicBezTo>
                  <a:cubicBezTo>
                    <a:pt x="371" y="296"/>
                    <a:pt x="365" y="269"/>
                    <a:pt x="353" y="245"/>
                  </a:cubicBezTo>
                  <a:lnTo>
                    <a:pt x="353" y="245"/>
                  </a:lnTo>
                  <a:cubicBezTo>
                    <a:pt x="358" y="230"/>
                    <a:pt x="356" y="212"/>
                    <a:pt x="345" y="189"/>
                  </a:cubicBezTo>
                  <a:cubicBezTo>
                    <a:pt x="311" y="156"/>
                    <a:pt x="257" y="102"/>
                    <a:pt x="257" y="48"/>
                  </a:cubicBezTo>
                  <a:cubicBezTo>
                    <a:pt x="233" y="14"/>
                    <a:pt x="199" y="1"/>
                    <a:pt x="16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9" name="Google Shape;2063;p43"/>
            <p:cNvSpPr/>
            <p:nvPr/>
          </p:nvSpPr>
          <p:spPr>
            <a:xfrm>
              <a:off x="783360" y="3823200"/>
              <a:ext cx="46800" cy="37440"/>
            </a:xfrm>
            <a:custGeom>
              <a:avLst/>
              <a:gdLst/>
              <a:ahLst/>
              <a:cxnLst/>
              <a:rect l="l" t="t" r="r" b="b"/>
              <a:pathLst>
                <a:path w="445" h="357">
                  <a:moveTo>
                    <a:pt x="27" y="1"/>
                  </a:moveTo>
                  <a:cubicBezTo>
                    <a:pt x="1" y="28"/>
                    <a:pt x="1" y="28"/>
                    <a:pt x="1" y="61"/>
                  </a:cubicBezTo>
                  <a:cubicBezTo>
                    <a:pt x="1" y="142"/>
                    <a:pt x="81" y="196"/>
                    <a:pt x="108" y="256"/>
                  </a:cubicBezTo>
                  <a:cubicBezTo>
                    <a:pt x="135" y="283"/>
                    <a:pt x="169" y="310"/>
                    <a:pt x="195" y="337"/>
                  </a:cubicBezTo>
                  <a:cubicBezTo>
                    <a:pt x="209" y="350"/>
                    <a:pt x="236" y="357"/>
                    <a:pt x="264" y="357"/>
                  </a:cubicBezTo>
                  <a:cubicBezTo>
                    <a:pt x="291" y="357"/>
                    <a:pt x="320" y="350"/>
                    <a:pt x="337" y="337"/>
                  </a:cubicBezTo>
                  <a:cubicBezTo>
                    <a:pt x="444" y="256"/>
                    <a:pt x="303" y="142"/>
                    <a:pt x="249" y="115"/>
                  </a:cubicBezTo>
                  <a:cubicBezTo>
                    <a:pt x="195" y="61"/>
                    <a:pt x="108" y="1"/>
                    <a:pt x="2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0" name="Google Shape;2064;p43"/>
            <p:cNvSpPr/>
            <p:nvPr/>
          </p:nvSpPr>
          <p:spPr>
            <a:xfrm>
              <a:off x="646200" y="3815280"/>
              <a:ext cx="29880" cy="38160"/>
            </a:xfrm>
            <a:custGeom>
              <a:avLst/>
              <a:gdLst/>
              <a:ahLst/>
              <a:cxnLst/>
              <a:rect l="l" t="t" r="r" b="b"/>
              <a:pathLst>
                <a:path w="283" h="361">
                  <a:moveTo>
                    <a:pt x="195" y="1"/>
                  </a:moveTo>
                  <a:cubicBezTo>
                    <a:pt x="182" y="1"/>
                    <a:pt x="168" y="8"/>
                    <a:pt x="168" y="21"/>
                  </a:cubicBezTo>
                  <a:lnTo>
                    <a:pt x="141" y="21"/>
                  </a:lnTo>
                  <a:cubicBezTo>
                    <a:pt x="141" y="48"/>
                    <a:pt x="141" y="48"/>
                    <a:pt x="115" y="75"/>
                  </a:cubicBezTo>
                  <a:cubicBezTo>
                    <a:pt x="115" y="75"/>
                    <a:pt x="81" y="102"/>
                    <a:pt x="54" y="135"/>
                  </a:cubicBezTo>
                  <a:cubicBezTo>
                    <a:pt x="0" y="189"/>
                    <a:pt x="0" y="303"/>
                    <a:pt x="81" y="357"/>
                  </a:cubicBezTo>
                  <a:cubicBezTo>
                    <a:pt x="91" y="359"/>
                    <a:pt x="100" y="360"/>
                    <a:pt x="109" y="360"/>
                  </a:cubicBezTo>
                  <a:cubicBezTo>
                    <a:pt x="204" y="360"/>
                    <a:pt x="252" y="238"/>
                    <a:pt x="283" y="189"/>
                  </a:cubicBezTo>
                  <a:lnTo>
                    <a:pt x="283" y="75"/>
                  </a:lnTo>
                  <a:cubicBezTo>
                    <a:pt x="283" y="48"/>
                    <a:pt x="249" y="48"/>
                    <a:pt x="249" y="21"/>
                  </a:cubicBezTo>
                  <a:lnTo>
                    <a:pt x="222" y="21"/>
                  </a:lnTo>
                  <a:cubicBezTo>
                    <a:pt x="222" y="8"/>
                    <a:pt x="209" y="1"/>
                    <a:pt x="19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1" name="Google Shape;2065;p43"/>
            <p:cNvSpPr/>
            <p:nvPr/>
          </p:nvSpPr>
          <p:spPr>
            <a:xfrm>
              <a:off x="497880" y="4400640"/>
              <a:ext cx="259560" cy="260640"/>
            </a:xfrm>
            <a:custGeom>
              <a:avLst/>
              <a:gdLst/>
              <a:ahLst/>
              <a:cxnLst/>
              <a:rect l="l" t="t" r="r" b="b"/>
              <a:pathLst>
                <a:path w="2446" h="2457">
                  <a:moveTo>
                    <a:pt x="468" y="0"/>
                  </a:moveTo>
                  <a:cubicBezTo>
                    <a:pt x="414" y="0"/>
                    <a:pt x="353" y="43"/>
                    <a:pt x="339" y="108"/>
                  </a:cubicBezTo>
                  <a:lnTo>
                    <a:pt x="339" y="108"/>
                  </a:lnTo>
                  <a:cubicBezTo>
                    <a:pt x="338" y="108"/>
                    <a:pt x="337" y="108"/>
                    <a:pt x="336" y="108"/>
                  </a:cubicBezTo>
                  <a:cubicBezTo>
                    <a:pt x="276" y="807"/>
                    <a:pt x="195" y="1479"/>
                    <a:pt x="27" y="2185"/>
                  </a:cubicBezTo>
                  <a:cubicBezTo>
                    <a:pt x="0" y="2265"/>
                    <a:pt x="54" y="2353"/>
                    <a:pt x="135" y="2380"/>
                  </a:cubicBezTo>
                  <a:cubicBezTo>
                    <a:pt x="283" y="2436"/>
                    <a:pt x="435" y="2456"/>
                    <a:pt x="588" y="2456"/>
                  </a:cubicBezTo>
                  <a:cubicBezTo>
                    <a:pt x="817" y="2456"/>
                    <a:pt x="1051" y="2412"/>
                    <a:pt x="1284" y="2380"/>
                  </a:cubicBezTo>
                  <a:cubicBezTo>
                    <a:pt x="1593" y="2319"/>
                    <a:pt x="2043" y="2380"/>
                    <a:pt x="2353" y="2185"/>
                  </a:cubicBezTo>
                  <a:cubicBezTo>
                    <a:pt x="2446" y="2109"/>
                    <a:pt x="2418" y="1886"/>
                    <a:pt x="2281" y="1886"/>
                  </a:cubicBezTo>
                  <a:cubicBezTo>
                    <a:pt x="2260" y="1886"/>
                    <a:pt x="2237" y="1891"/>
                    <a:pt x="2211" y="1902"/>
                  </a:cubicBezTo>
                  <a:cubicBezTo>
                    <a:pt x="1956" y="2017"/>
                    <a:pt x="1681" y="1983"/>
                    <a:pt x="1398" y="2017"/>
                  </a:cubicBezTo>
                  <a:cubicBezTo>
                    <a:pt x="1130" y="2054"/>
                    <a:pt x="858" y="2119"/>
                    <a:pt x="588" y="2119"/>
                  </a:cubicBezTo>
                  <a:cubicBezTo>
                    <a:pt x="515" y="2119"/>
                    <a:pt x="441" y="2115"/>
                    <a:pt x="368" y="2103"/>
                  </a:cubicBezTo>
                  <a:lnTo>
                    <a:pt x="368" y="2103"/>
                  </a:lnTo>
                  <a:cubicBezTo>
                    <a:pt x="500" y="1446"/>
                    <a:pt x="664" y="727"/>
                    <a:pt x="558" y="81"/>
                  </a:cubicBezTo>
                  <a:cubicBezTo>
                    <a:pt x="547" y="25"/>
                    <a:pt x="510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2" name="Google Shape;2066;p43"/>
            <p:cNvSpPr/>
            <p:nvPr/>
          </p:nvSpPr>
          <p:spPr>
            <a:xfrm>
              <a:off x="534240" y="4373640"/>
              <a:ext cx="147600" cy="98640"/>
            </a:xfrm>
            <a:custGeom>
              <a:avLst/>
              <a:gdLst/>
              <a:ahLst/>
              <a:cxnLst/>
              <a:rect l="l" t="t" r="r" b="b"/>
              <a:pathLst>
                <a:path w="1391" h="932">
                  <a:moveTo>
                    <a:pt x="458" y="1"/>
                  </a:moveTo>
                  <a:cubicBezTo>
                    <a:pt x="231" y="1"/>
                    <a:pt x="1" y="97"/>
                    <a:pt x="19" y="364"/>
                  </a:cubicBezTo>
                  <a:cubicBezTo>
                    <a:pt x="38" y="407"/>
                    <a:pt x="85" y="447"/>
                    <a:pt x="132" y="447"/>
                  </a:cubicBezTo>
                  <a:cubicBezTo>
                    <a:pt x="151" y="447"/>
                    <a:pt x="170" y="440"/>
                    <a:pt x="187" y="425"/>
                  </a:cubicBezTo>
                  <a:cubicBezTo>
                    <a:pt x="241" y="364"/>
                    <a:pt x="295" y="257"/>
                    <a:pt x="382" y="257"/>
                  </a:cubicBezTo>
                  <a:cubicBezTo>
                    <a:pt x="404" y="251"/>
                    <a:pt x="425" y="249"/>
                    <a:pt x="445" y="249"/>
                  </a:cubicBezTo>
                  <a:cubicBezTo>
                    <a:pt x="556" y="249"/>
                    <a:pt x="644" y="319"/>
                    <a:pt x="718" y="364"/>
                  </a:cubicBezTo>
                  <a:cubicBezTo>
                    <a:pt x="913" y="478"/>
                    <a:pt x="1054" y="673"/>
                    <a:pt x="1169" y="868"/>
                  </a:cubicBezTo>
                  <a:cubicBezTo>
                    <a:pt x="1179" y="913"/>
                    <a:pt x="1211" y="932"/>
                    <a:pt x="1246" y="932"/>
                  </a:cubicBezTo>
                  <a:cubicBezTo>
                    <a:pt x="1301" y="932"/>
                    <a:pt x="1363" y="884"/>
                    <a:pt x="1363" y="814"/>
                  </a:cubicBezTo>
                  <a:cubicBezTo>
                    <a:pt x="1390" y="478"/>
                    <a:pt x="1027" y="196"/>
                    <a:pt x="745" y="55"/>
                  </a:cubicBezTo>
                  <a:cubicBezTo>
                    <a:pt x="667" y="21"/>
                    <a:pt x="563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3" name="Google Shape;2067;p43"/>
            <p:cNvSpPr/>
            <p:nvPr/>
          </p:nvSpPr>
          <p:spPr>
            <a:xfrm>
              <a:off x="654840" y="4444920"/>
              <a:ext cx="113400" cy="102600"/>
            </a:xfrm>
            <a:custGeom>
              <a:avLst/>
              <a:gdLst/>
              <a:ahLst/>
              <a:cxnLst/>
              <a:rect l="l" t="t" r="r" b="b"/>
              <a:pathLst>
                <a:path w="1070" h="969">
                  <a:moveTo>
                    <a:pt x="283" y="0"/>
                  </a:moveTo>
                  <a:cubicBezTo>
                    <a:pt x="169" y="0"/>
                    <a:pt x="1" y="88"/>
                    <a:pt x="1" y="195"/>
                  </a:cubicBezTo>
                  <a:cubicBezTo>
                    <a:pt x="1" y="214"/>
                    <a:pt x="17" y="236"/>
                    <a:pt x="37" y="236"/>
                  </a:cubicBezTo>
                  <a:cubicBezTo>
                    <a:pt x="45" y="236"/>
                    <a:pt x="53" y="232"/>
                    <a:pt x="61" y="222"/>
                  </a:cubicBezTo>
                  <a:cubicBezTo>
                    <a:pt x="142" y="222"/>
                    <a:pt x="203" y="168"/>
                    <a:pt x="283" y="168"/>
                  </a:cubicBezTo>
                  <a:cubicBezTo>
                    <a:pt x="371" y="168"/>
                    <a:pt x="478" y="222"/>
                    <a:pt x="539" y="283"/>
                  </a:cubicBezTo>
                  <a:cubicBezTo>
                    <a:pt x="707" y="424"/>
                    <a:pt x="760" y="645"/>
                    <a:pt x="673" y="840"/>
                  </a:cubicBezTo>
                  <a:cubicBezTo>
                    <a:pt x="651" y="884"/>
                    <a:pt x="687" y="969"/>
                    <a:pt x="745" y="969"/>
                  </a:cubicBezTo>
                  <a:cubicBezTo>
                    <a:pt x="758" y="969"/>
                    <a:pt x="772" y="964"/>
                    <a:pt x="787" y="955"/>
                  </a:cubicBezTo>
                  <a:cubicBezTo>
                    <a:pt x="1069" y="726"/>
                    <a:pt x="901" y="363"/>
                    <a:pt x="673" y="168"/>
                  </a:cubicBezTo>
                  <a:cubicBezTo>
                    <a:pt x="565" y="54"/>
                    <a:pt x="42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4" name="Google Shape;2068;p43"/>
            <p:cNvSpPr/>
            <p:nvPr/>
          </p:nvSpPr>
          <p:spPr>
            <a:xfrm>
              <a:off x="732600" y="4531320"/>
              <a:ext cx="50400" cy="74160"/>
            </a:xfrm>
            <a:custGeom>
              <a:avLst/>
              <a:gdLst/>
              <a:ahLst/>
              <a:cxnLst/>
              <a:rect l="l" t="t" r="r" b="b"/>
              <a:pathLst>
                <a:path w="478" h="700">
                  <a:moveTo>
                    <a:pt x="182" y="0"/>
                  </a:moveTo>
                  <a:cubicBezTo>
                    <a:pt x="142" y="0"/>
                    <a:pt x="99" y="9"/>
                    <a:pt x="54" y="27"/>
                  </a:cubicBezTo>
                  <a:cubicBezTo>
                    <a:pt x="0" y="54"/>
                    <a:pt x="27" y="142"/>
                    <a:pt x="81" y="142"/>
                  </a:cubicBezTo>
                  <a:cubicBezTo>
                    <a:pt x="113" y="128"/>
                    <a:pt x="140" y="122"/>
                    <a:pt x="164" y="122"/>
                  </a:cubicBezTo>
                  <a:cubicBezTo>
                    <a:pt x="244" y="122"/>
                    <a:pt x="276" y="194"/>
                    <a:pt x="276" y="283"/>
                  </a:cubicBezTo>
                  <a:cubicBezTo>
                    <a:pt x="249" y="390"/>
                    <a:pt x="168" y="531"/>
                    <a:pt x="81" y="558"/>
                  </a:cubicBezTo>
                  <a:cubicBezTo>
                    <a:pt x="27" y="585"/>
                    <a:pt x="54" y="699"/>
                    <a:pt x="108" y="699"/>
                  </a:cubicBezTo>
                  <a:cubicBezTo>
                    <a:pt x="336" y="672"/>
                    <a:pt x="478" y="478"/>
                    <a:pt x="444" y="249"/>
                  </a:cubicBezTo>
                  <a:cubicBezTo>
                    <a:pt x="423" y="99"/>
                    <a:pt x="318" y="0"/>
                    <a:pt x="18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5" name="Google Shape;2069;p43"/>
            <p:cNvSpPr/>
            <p:nvPr/>
          </p:nvSpPr>
          <p:spPr>
            <a:xfrm>
              <a:off x="540000" y="4060080"/>
              <a:ext cx="315720" cy="333720"/>
            </a:xfrm>
            <a:custGeom>
              <a:avLst/>
              <a:gdLst/>
              <a:ahLst/>
              <a:cxnLst/>
              <a:rect l="l" t="t" r="r" b="b"/>
              <a:pathLst>
                <a:path w="2975" h="3143">
                  <a:moveTo>
                    <a:pt x="2837" y="1"/>
                  </a:moveTo>
                  <a:cubicBezTo>
                    <a:pt x="2823" y="1"/>
                    <a:pt x="2808" y="5"/>
                    <a:pt x="2795" y="15"/>
                  </a:cubicBezTo>
                  <a:cubicBezTo>
                    <a:pt x="2176" y="351"/>
                    <a:pt x="1672" y="882"/>
                    <a:pt x="1222" y="1386"/>
                  </a:cubicBezTo>
                  <a:cubicBezTo>
                    <a:pt x="745" y="1890"/>
                    <a:pt x="301" y="2448"/>
                    <a:pt x="19" y="3066"/>
                  </a:cubicBezTo>
                  <a:cubicBezTo>
                    <a:pt x="0" y="3104"/>
                    <a:pt x="21" y="3143"/>
                    <a:pt x="45" y="3143"/>
                  </a:cubicBezTo>
                  <a:cubicBezTo>
                    <a:pt x="55" y="3143"/>
                    <a:pt x="65" y="3136"/>
                    <a:pt x="73" y="3120"/>
                  </a:cubicBezTo>
                  <a:cubicBezTo>
                    <a:pt x="523" y="2589"/>
                    <a:pt x="913" y="2032"/>
                    <a:pt x="1363" y="1554"/>
                  </a:cubicBezTo>
                  <a:cubicBezTo>
                    <a:pt x="1840" y="1050"/>
                    <a:pt x="2425" y="654"/>
                    <a:pt x="2902" y="183"/>
                  </a:cubicBezTo>
                  <a:cubicBezTo>
                    <a:pt x="2975" y="111"/>
                    <a:pt x="2908" y="1"/>
                    <a:pt x="283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6" name="Google Shape;2070;p43"/>
            <p:cNvSpPr/>
            <p:nvPr/>
          </p:nvSpPr>
          <p:spPr>
            <a:xfrm>
              <a:off x="833400" y="4073040"/>
              <a:ext cx="220320" cy="224640"/>
            </a:xfrm>
            <a:custGeom>
              <a:avLst/>
              <a:gdLst/>
              <a:ahLst/>
              <a:cxnLst/>
              <a:rect l="l" t="t" r="r" b="b"/>
              <a:pathLst>
                <a:path w="2077" h="2119">
                  <a:moveTo>
                    <a:pt x="130" y="0"/>
                  </a:moveTo>
                  <a:cubicBezTo>
                    <a:pt x="107" y="0"/>
                    <a:pt x="84" y="1"/>
                    <a:pt x="61" y="2"/>
                  </a:cubicBezTo>
                  <a:cubicBezTo>
                    <a:pt x="0" y="2"/>
                    <a:pt x="0" y="89"/>
                    <a:pt x="61" y="89"/>
                  </a:cubicBezTo>
                  <a:cubicBezTo>
                    <a:pt x="1069" y="311"/>
                    <a:pt x="1512" y="1124"/>
                    <a:pt x="1848" y="2045"/>
                  </a:cubicBezTo>
                  <a:cubicBezTo>
                    <a:pt x="1863" y="2095"/>
                    <a:pt x="1909" y="2118"/>
                    <a:pt x="1956" y="2118"/>
                  </a:cubicBezTo>
                  <a:cubicBezTo>
                    <a:pt x="2016" y="2118"/>
                    <a:pt x="2077" y="2082"/>
                    <a:pt x="2077" y="2018"/>
                  </a:cubicBezTo>
                  <a:cubicBezTo>
                    <a:pt x="1965" y="1092"/>
                    <a:pt x="1110" y="0"/>
                    <a:pt x="13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7" name="Google Shape;2071;p43"/>
            <p:cNvSpPr/>
            <p:nvPr/>
          </p:nvSpPr>
          <p:spPr>
            <a:xfrm>
              <a:off x="715680" y="4271760"/>
              <a:ext cx="363960" cy="363240"/>
            </a:xfrm>
            <a:custGeom>
              <a:avLst/>
              <a:gdLst/>
              <a:ahLst/>
              <a:cxnLst/>
              <a:rect l="l" t="t" r="r" b="b"/>
              <a:pathLst>
                <a:path w="3429" h="3420">
                  <a:moveTo>
                    <a:pt x="3287" y="1"/>
                  </a:moveTo>
                  <a:cubicBezTo>
                    <a:pt x="3280" y="1"/>
                    <a:pt x="3273" y="2"/>
                    <a:pt x="3265" y="4"/>
                  </a:cubicBezTo>
                  <a:lnTo>
                    <a:pt x="3158" y="4"/>
                  </a:lnTo>
                  <a:cubicBezTo>
                    <a:pt x="3095" y="4"/>
                    <a:pt x="3035" y="91"/>
                    <a:pt x="3047" y="152"/>
                  </a:cubicBezTo>
                  <a:lnTo>
                    <a:pt x="3047" y="152"/>
                  </a:lnTo>
                  <a:cubicBezTo>
                    <a:pt x="2523" y="699"/>
                    <a:pt x="2022" y="1248"/>
                    <a:pt x="1444" y="1745"/>
                  </a:cubicBezTo>
                  <a:cubicBezTo>
                    <a:pt x="913" y="2222"/>
                    <a:pt x="355" y="2726"/>
                    <a:pt x="19" y="3337"/>
                  </a:cubicBezTo>
                  <a:cubicBezTo>
                    <a:pt x="0" y="3380"/>
                    <a:pt x="22" y="3420"/>
                    <a:pt x="55" y="3420"/>
                  </a:cubicBezTo>
                  <a:cubicBezTo>
                    <a:pt x="69" y="3420"/>
                    <a:pt x="84" y="3413"/>
                    <a:pt x="100" y="3398"/>
                  </a:cubicBezTo>
                  <a:cubicBezTo>
                    <a:pt x="604" y="2833"/>
                    <a:pt x="1169" y="2302"/>
                    <a:pt x="1753" y="1825"/>
                  </a:cubicBezTo>
                  <a:cubicBezTo>
                    <a:pt x="2345" y="1348"/>
                    <a:pt x="2956" y="844"/>
                    <a:pt x="3380" y="206"/>
                  </a:cubicBezTo>
                  <a:cubicBezTo>
                    <a:pt x="3429" y="126"/>
                    <a:pt x="3365" y="1"/>
                    <a:pt x="328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8" name="Google Shape;2072;p43"/>
            <p:cNvSpPr/>
            <p:nvPr/>
          </p:nvSpPr>
          <p:spPr>
            <a:xfrm>
              <a:off x="830520" y="3960000"/>
              <a:ext cx="386640" cy="342360"/>
            </a:xfrm>
            <a:custGeom>
              <a:avLst/>
              <a:gdLst/>
              <a:ahLst/>
              <a:cxnLst/>
              <a:rect l="l" t="t" r="r" b="b"/>
              <a:pathLst>
                <a:path w="3643" h="3226">
                  <a:moveTo>
                    <a:pt x="1262" y="1"/>
                  </a:moveTo>
                  <a:cubicBezTo>
                    <a:pt x="1124" y="1"/>
                    <a:pt x="983" y="27"/>
                    <a:pt x="840" y="83"/>
                  </a:cubicBezTo>
                  <a:cubicBezTo>
                    <a:pt x="531" y="224"/>
                    <a:pt x="27" y="560"/>
                    <a:pt x="0" y="956"/>
                  </a:cubicBezTo>
                  <a:cubicBezTo>
                    <a:pt x="0" y="988"/>
                    <a:pt x="21" y="1001"/>
                    <a:pt x="43" y="1001"/>
                  </a:cubicBezTo>
                  <a:cubicBezTo>
                    <a:pt x="59" y="1001"/>
                    <a:pt x="76" y="994"/>
                    <a:pt x="88" y="983"/>
                  </a:cubicBezTo>
                  <a:cubicBezTo>
                    <a:pt x="256" y="701"/>
                    <a:pt x="592" y="533"/>
                    <a:pt x="867" y="392"/>
                  </a:cubicBezTo>
                  <a:cubicBezTo>
                    <a:pt x="999" y="324"/>
                    <a:pt x="1128" y="295"/>
                    <a:pt x="1251" y="295"/>
                  </a:cubicBezTo>
                  <a:cubicBezTo>
                    <a:pt x="1630" y="295"/>
                    <a:pt x="1966" y="569"/>
                    <a:pt x="2245" y="842"/>
                  </a:cubicBezTo>
                  <a:cubicBezTo>
                    <a:pt x="2520" y="1178"/>
                    <a:pt x="2715" y="1568"/>
                    <a:pt x="2829" y="1991"/>
                  </a:cubicBezTo>
                  <a:cubicBezTo>
                    <a:pt x="2971" y="2522"/>
                    <a:pt x="2608" y="2771"/>
                    <a:pt x="2245" y="3053"/>
                  </a:cubicBezTo>
                  <a:cubicBezTo>
                    <a:pt x="2167" y="3131"/>
                    <a:pt x="2250" y="3225"/>
                    <a:pt x="2326" y="3225"/>
                  </a:cubicBezTo>
                  <a:cubicBezTo>
                    <a:pt x="2335" y="3225"/>
                    <a:pt x="2344" y="3224"/>
                    <a:pt x="2352" y="3221"/>
                  </a:cubicBezTo>
                  <a:cubicBezTo>
                    <a:pt x="3643" y="2663"/>
                    <a:pt x="3085" y="1319"/>
                    <a:pt x="2325" y="533"/>
                  </a:cubicBezTo>
                  <a:cubicBezTo>
                    <a:pt x="2034" y="222"/>
                    <a:pt x="1665" y="1"/>
                    <a:pt x="126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9" name="Google Shape;2073;p43"/>
            <p:cNvSpPr/>
            <p:nvPr/>
          </p:nvSpPr>
          <p:spPr>
            <a:xfrm>
              <a:off x="976320" y="3890880"/>
              <a:ext cx="303120" cy="330840"/>
            </a:xfrm>
            <a:custGeom>
              <a:avLst/>
              <a:gdLst/>
              <a:ahLst/>
              <a:cxnLst/>
              <a:rect l="l" t="t" r="r" b="b"/>
              <a:pathLst>
                <a:path w="2857" h="3118">
                  <a:moveTo>
                    <a:pt x="1170" y="1"/>
                  </a:moveTo>
                  <a:cubicBezTo>
                    <a:pt x="711" y="1"/>
                    <a:pt x="349" y="361"/>
                    <a:pt x="34" y="651"/>
                  </a:cubicBezTo>
                  <a:cubicBezTo>
                    <a:pt x="0" y="651"/>
                    <a:pt x="34" y="705"/>
                    <a:pt x="61" y="705"/>
                  </a:cubicBezTo>
                  <a:cubicBezTo>
                    <a:pt x="255" y="678"/>
                    <a:pt x="397" y="597"/>
                    <a:pt x="565" y="456"/>
                  </a:cubicBezTo>
                  <a:cubicBezTo>
                    <a:pt x="759" y="324"/>
                    <a:pt x="937" y="265"/>
                    <a:pt x="1107" y="265"/>
                  </a:cubicBezTo>
                  <a:cubicBezTo>
                    <a:pt x="1401" y="265"/>
                    <a:pt x="1667" y="441"/>
                    <a:pt x="1936" y="705"/>
                  </a:cubicBezTo>
                  <a:cubicBezTo>
                    <a:pt x="2325" y="1068"/>
                    <a:pt x="2608" y="1605"/>
                    <a:pt x="2352" y="2136"/>
                  </a:cubicBezTo>
                  <a:cubicBezTo>
                    <a:pt x="2184" y="2472"/>
                    <a:pt x="1848" y="2721"/>
                    <a:pt x="1546" y="2950"/>
                  </a:cubicBezTo>
                  <a:cubicBezTo>
                    <a:pt x="1485" y="3003"/>
                    <a:pt x="1485" y="3118"/>
                    <a:pt x="1600" y="3118"/>
                  </a:cubicBezTo>
                  <a:cubicBezTo>
                    <a:pt x="2016" y="3118"/>
                    <a:pt x="2325" y="2667"/>
                    <a:pt x="2554" y="2358"/>
                  </a:cubicBezTo>
                  <a:cubicBezTo>
                    <a:pt x="2856" y="1881"/>
                    <a:pt x="2749" y="1377"/>
                    <a:pt x="2440" y="900"/>
                  </a:cubicBezTo>
                  <a:cubicBezTo>
                    <a:pt x="2184" y="537"/>
                    <a:pt x="1741" y="33"/>
                    <a:pt x="1264" y="6"/>
                  </a:cubicBezTo>
                  <a:cubicBezTo>
                    <a:pt x="1232" y="3"/>
                    <a:pt x="1201" y="1"/>
                    <a:pt x="117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0" name="Google Shape;2074;p43"/>
            <p:cNvSpPr/>
            <p:nvPr/>
          </p:nvSpPr>
          <p:spPr>
            <a:xfrm>
              <a:off x="930240" y="4034520"/>
              <a:ext cx="57960" cy="33480"/>
            </a:xfrm>
            <a:custGeom>
              <a:avLst/>
              <a:gdLst/>
              <a:ahLst/>
              <a:cxnLst/>
              <a:rect l="l" t="t" r="r" b="b"/>
              <a:pathLst>
                <a:path w="549" h="317">
                  <a:moveTo>
                    <a:pt x="468" y="0"/>
                  </a:moveTo>
                  <a:cubicBezTo>
                    <a:pt x="300" y="0"/>
                    <a:pt x="159" y="87"/>
                    <a:pt x="44" y="222"/>
                  </a:cubicBezTo>
                  <a:cubicBezTo>
                    <a:pt x="0" y="271"/>
                    <a:pt x="46" y="316"/>
                    <a:pt x="98" y="316"/>
                  </a:cubicBezTo>
                  <a:cubicBezTo>
                    <a:pt x="109" y="316"/>
                    <a:pt x="121" y="314"/>
                    <a:pt x="132" y="309"/>
                  </a:cubicBezTo>
                  <a:cubicBezTo>
                    <a:pt x="239" y="195"/>
                    <a:pt x="353" y="168"/>
                    <a:pt x="495" y="114"/>
                  </a:cubicBezTo>
                  <a:cubicBezTo>
                    <a:pt x="548" y="87"/>
                    <a:pt x="521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1" name="Google Shape;2075;p43"/>
            <p:cNvSpPr/>
            <p:nvPr/>
          </p:nvSpPr>
          <p:spPr>
            <a:xfrm>
              <a:off x="972000" y="4052520"/>
              <a:ext cx="52200" cy="31680"/>
            </a:xfrm>
            <a:custGeom>
              <a:avLst/>
              <a:gdLst/>
              <a:ahLst/>
              <a:cxnLst/>
              <a:rect l="l" t="t" r="r" b="b"/>
              <a:pathLst>
                <a:path w="493" h="300">
                  <a:moveTo>
                    <a:pt x="378" y="0"/>
                  </a:moveTo>
                  <a:cubicBezTo>
                    <a:pt x="244" y="27"/>
                    <a:pt x="129" y="114"/>
                    <a:pt x="42" y="195"/>
                  </a:cubicBezTo>
                  <a:cubicBezTo>
                    <a:pt x="1" y="241"/>
                    <a:pt x="43" y="300"/>
                    <a:pt x="89" y="300"/>
                  </a:cubicBezTo>
                  <a:cubicBezTo>
                    <a:pt x="103" y="300"/>
                    <a:pt x="117" y="295"/>
                    <a:pt x="129" y="282"/>
                  </a:cubicBezTo>
                  <a:cubicBezTo>
                    <a:pt x="210" y="222"/>
                    <a:pt x="324" y="168"/>
                    <a:pt x="412" y="114"/>
                  </a:cubicBezTo>
                  <a:cubicBezTo>
                    <a:pt x="492" y="87"/>
                    <a:pt x="439" y="0"/>
                    <a:pt x="37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2" name="Google Shape;2076;p43"/>
            <p:cNvSpPr/>
            <p:nvPr/>
          </p:nvSpPr>
          <p:spPr>
            <a:xfrm>
              <a:off x="992880" y="4088520"/>
              <a:ext cx="58320" cy="30960"/>
            </a:xfrm>
            <a:custGeom>
              <a:avLst/>
              <a:gdLst/>
              <a:ahLst/>
              <a:cxnLst/>
              <a:rect l="l" t="t" r="r" b="b"/>
              <a:pathLst>
                <a:path w="551" h="294">
                  <a:moveTo>
                    <a:pt x="363" y="1"/>
                  </a:moveTo>
                  <a:cubicBezTo>
                    <a:pt x="324" y="1"/>
                    <a:pt x="282" y="8"/>
                    <a:pt x="242" y="21"/>
                  </a:cubicBezTo>
                  <a:cubicBezTo>
                    <a:pt x="181" y="81"/>
                    <a:pt x="127" y="135"/>
                    <a:pt x="47" y="189"/>
                  </a:cubicBezTo>
                  <a:cubicBezTo>
                    <a:pt x="0" y="236"/>
                    <a:pt x="57" y="294"/>
                    <a:pt x="110" y="294"/>
                  </a:cubicBezTo>
                  <a:cubicBezTo>
                    <a:pt x="126" y="294"/>
                    <a:pt x="142" y="289"/>
                    <a:pt x="154" y="276"/>
                  </a:cubicBezTo>
                  <a:cubicBezTo>
                    <a:pt x="242" y="216"/>
                    <a:pt x="349" y="162"/>
                    <a:pt x="463" y="135"/>
                  </a:cubicBezTo>
                  <a:cubicBezTo>
                    <a:pt x="517" y="135"/>
                    <a:pt x="551" y="48"/>
                    <a:pt x="463" y="21"/>
                  </a:cubicBezTo>
                  <a:cubicBezTo>
                    <a:pt x="436" y="8"/>
                    <a:pt x="401" y="1"/>
                    <a:pt x="363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3" name="Google Shape;2077;p43"/>
            <p:cNvSpPr/>
            <p:nvPr/>
          </p:nvSpPr>
          <p:spPr>
            <a:xfrm>
              <a:off x="1023120" y="4130280"/>
              <a:ext cx="51480" cy="27720"/>
            </a:xfrm>
            <a:custGeom>
              <a:avLst/>
              <a:gdLst/>
              <a:ahLst/>
              <a:cxnLst/>
              <a:rect l="l" t="t" r="r" b="b"/>
              <a:pathLst>
                <a:path w="487" h="264">
                  <a:moveTo>
                    <a:pt x="318" y="0"/>
                  </a:moveTo>
                  <a:cubicBezTo>
                    <a:pt x="219" y="0"/>
                    <a:pt x="127" y="54"/>
                    <a:pt x="63" y="132"/>
                  </a:cubicBezTo>
                  <a:cubicBezTo>
                    <a:pt x="1" y="200"/>
                    <a:pt x="55" y="264"/>
                    <a:pt x="121" y="264"/>
                  </a:cubicBezTo>
                  <a:cubicBezTo>
                    <a:pt x="140" y="264"/>
                    <a:pt x="159" y="258"/>
                    <a:pt x="177" y="246"/>
                  </a:cubicBezTo>
                  <a:cubicBezTo>
                    <a:pt x="231" y="192"/>
                    <a:pt x="318" y="132"/>
                    <a:pt x="399" y="132"/>
                  </a:cubicBezTo>
                  <a:cubicBezTo>
                    <a:pt x="487" y="132"/>
                    <a:pt x="487" y="51"/>
                    <a:pt x="433" y="24"/>
                  </a:cubicBezTo>
                  <a:cubicBezTo>
                    <a:pt x="394" y="8"/>
                    <a:pt x="356" y="0"/>
                    <a:pt x="31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4" name="Google Shape;2078;p43"/>
            <p:cNvSpPr/>
            <p:nvPr/>
          </p:nvSpPr>
          <p:spPr>
            <a:xfrm>
              <a:off x="1062000" y="4176720"/>
              <a:ext cx="42480" cy="24480"/>
            </a:xfrm>
            <a:custGeom>
              <a:avLst/>
              <a:gdLst/>
              <a:ahLst/>
              <a:cxnLst/>
              <a:rect l="l" t="t" r="r" b="b"/>
              <a:pathLst>
                <a:path w="402" h="233">
                  <a:moveTo>
                    <a:pt x="240" y="0"/>
                  </a:moveTo>
                  <a:cubicBezTo>
                    <a:pt x="176" y="0"/>
                    <a:pt x="115" y="41"/>
                    <a:pt x="66" y="93"/>
                  </a:cubicBezTo>
                  <a:cubicBezTo>
                    <a:pt x="1" y="154"/>
                    <a:pt x="48" y="232"/>
                    <a:pt x="109" y="232"/>
                  </a:cubicBezTo>
                  <a:cubicBezTo>
                    <a:pt x="130" y="232"/>
                    <a:pt x="153" y="223"/>
                    <a:pt x="173" y="201"/>
                  </a:cubicBezTo>
                  <a:cubicBezTo>
                    <a:pt x="192" y="182"/>
                    <a:pt x="228" y="163"/>
                    <a:pt x="266" y="163"/>
                  </a:cubicBezTo>
                  <a:cubicBezTo>
                    <a:pt x="282" y="163"/>
                    <a:pt x="299" y="166"/>
                    <a:pt x="314" y="174"/>
                  </a:cubicBezTo>
                  <a:cubicBezTo>
                    <a:pt x="368" y="174"/>
                    <a:pt x="402" y="93"/>
                    <a:pt x="368" y="60"/>
                  </a:cubicBezTo>
                  <a:cubicBezTo>
                    <a:pt x="326" y="17"/>
                    <a:pt x="282" y="0"/>
                    <a:pt x="24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5" name="Google Shape;2079;p43"/>
            <p:cNvSpPr/>
            <p:nvPr/>
          </p:nvSpPr>
          <p:spPr>
            <a:xfrm>
              <a:off x="1066680" y="4196880"/>
              <a:ext cx="34200" cy="47160"/>
            </a:xfrm>
            <a:custGeom>
              <a:avLst/>
              <a:gdLst/>
              <a:ahLst/>
              <a:cxnLst/>
              <a:rect l="l" t="t" r="r" b="b"/>
              <a:pathLst>
                <a:path w="326" h="448">
                  <a:moveTo>
                    <a:pt x="273" y="0"/>
                  </a:moveTo>
                  <a:cubicBezTo>
                    <a:pt x="252" y="0"/>
                    <a:pt x="229" y="13"/>
                    <a:pt x="218" y="37"/>
                  </a:cubicBezTo>
                  <a:cubicBezTo>
                    <a:pt x="218" y="151"/>
                    <a:pt x="130" y="239"/>
                    <a:pt x="50" y="319"/>
                  </a:cubicBezTo>
                  <a:cubicBezTo>
                    <a:pt x="0" y="363"/>
                    <a:pt x="50" y="447"/>
                    <a:pt x="113" y="447"/>
                  </a:cubicBezTo>
                  <a:cubicBezTo>
                    <a:pt x="127" y="447"/>
                    <a:pt x="142" y="443"/>
                    <a:pt x="157" y="433"/>
                  </a:cubicBezTo>
                  <a:cubicBezTo>
                    <a:pt x="271" y="319"/>
                    <a:pt x="325" y="205"/>
                    <a:pt x="325" y="71"/>
                  </a:cubicBezTo>
                  <a:cubicBezTo>
                    <a:pt x="325" y="22"/>
                    <a:pt x="300" y="0"/>
                    <a:pt x="27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6" name="Google Shape;2080;p43"/>
            <p:cNvSpPr/>
            <p:nvPr/>
          </p:nvSpPr>
          <p:spPr>
            <a:xfrm>
              <a:off x="1108080" y="3956400"/>
              <a:ext cx="84960" cy="72720"/>
            </a:xfrm>
            <a:custGeom>
              <a:avLst/>
              <a:gdLst/>
              <a:ahLst/>
              <a:cxnLst/>
              <a:rect l="l" t="t" r="r" b="b"/>
              <a:pathLst>
                <a:path w="803" h="688">
                  <a:moveTo>
                    <a:pt x="34" y="1"/>
                  </a:moveTo>
                  <a:cubicBezTo>
                    <a:pt x="14" y="1"/>
                    <a:pt x="1" y="40"/>
                    <a:pt x="23" y="62"/>
                  </a:cubicBezTo>
                  <a:cubicBezTo>
                    <a:pt x="137" y="176"/>
                    <a:pt x="244" y="257"/>
                    <a:pt x="332" y="371"/>
                  </a:cubicBezTo>
                  <a:cubicBezTo>
                    <a:pt x="439" y="452"/>
                    <a:pt x="527" y="566"/>
                    <a:pt x="668" y="680"/>
                  </a:cubicBezTo>
                  <a:cubicBezTo>
                    <a:pt x="677" y="685"/>
                    <a:pt x="688" y="687"/>
                    <a:pt x="699" y="687"/>
                  </a:cubicBezTo>
                  <a:cubicBezTo>
                    <a:pt x="749" y="687"/>
                    <a:pt x="803" y="642"/>
                    <a:pt x="775" y="593"/>
                  </a:cubicBezTo>
                  <a:cubicBezTo>
                    <a:pt x="607" y="344"/>
                    <a:pt x="332" y="89"/>
                    <a:pt x="49" y="8"/>
                  </a:cubicBezTo>
                  <a:cubicBezTo>
                    <a:pt x="44" y="3"/>
                    <a:pt x="39" y="1"/>
                    <a:pt x="3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7" name="Google Shape;2081;p43"/>
            <p:cNvSpPr/>
            <p:nvPr/>
          </p:nvSpPr>
          <p:spPr>
            <a:xfrm>
              <a:off x="1192320" y="4051440"/>
              <a:ext cx="21960" cy="22320"/>
            </a:xfrm>
            <a:custGeom>
              <a:avLst/>
              <a:gdLst/>
              <a:ahLst/>
              <a:cxnLst/>
              <a:rect l="l" t="t" r="r" b="b"/>
              <a:pathLst>
                <a:path w="211" h="213">
                  <a:moveTo>
                    <a:pt x="92" y="0"/>
                  </a:moveTo>
                  <a:cubicBezTo>
                    <a:pt x="44" y="0"/>
                    <a:pt x="0" y="52"/>
                    <a:pt x="43" y="94"/>
                  </a:cubicBezTo>
                  <a:cubicBezTo>
                    <a:pt x="70" y="148"/>
                    <a:pt x="96" y="175"/>
                    <a:pt x="123" y="202"/>
                  </a:cubicBezTo>
                  <a:cubicBezTo>
                    <a:pt x="131" y="209"/>
                    <a:pt x="140" y="213"/>
                    <a:pt x="150" y="213"/>
                  </a:cubicBezTo>
                  <a:cubicBezTo>
                    <a:pt x="178" y="213"/>
                    <a:pt x="211" y="188"/>
                    <a:pt x="211" y="148"/>
                  </a:cubicBezTo>
                  <a:cubicBezTo>
                    <a:pt x="211" y="94"/>
                    <a:pt x="184" y="61"/>
                    <a:pt x="150" y="34"/>
                  </a:cubicBezTo>
                  <a:cubicBezTo>
                    <a:pt x="134" y="10"/>
                    <a:pt x="112" y="0"/>
                    <a:pt x="9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8" name="Google Shape;2082;p43"/>
            <p:cNvSpPr/>
            <p:nvPr/>
          </p:nvSpPr>
          <p:spPr>
            <a:xfrm>
              <a:off x="632880" y="4217040"/>
              <a:ext cx="229320" cy="190080"/>
            </a:xfrm>
            <a:custGeom>
              <a:avLst/>
              <a:gdLst/>
              <a:ahLst/>
              <a:cxnLst/>
              <a:rect l="l" t="t" r="r" b="b"/>
              <a:pathLst>
                <a:path w="2161" h="1793">
                  <a:moveTo>
                    <a:pt x="2098" y="1"/>
                  </a:moveTo>
                  <a:cubicBezTo>
                    <a:pt x="2086" y="1"/>
                    <a:pt x="2072" y="5"/>
                    <a:pt x="2056" y="15"/>
                  </a:cubicBezTo>
                  <a:cubicBezTo>
                    <a:pt x="1276" y="438"/>
                    <a:pt x="658" y="1110"/>
                    <a:pt x="40" y="1729"/>
                  </a:cubicBezTo>
                  <a:cubicBezTo>
                    <a:pt x="1" y="1768"/>
                    <a:pt x="19" y="1793"/>
                    <a:pt x="45" y="1793"/>
                  </a:cubicBezTo>
                  <a:cubicBezTo>
                    <a:pt x="54" y="1793"/>
                    <a:pt x="65" y="1790"/>
                    <a:pt x="74" y="1782"/>
                  </a:cubicBezTo>
                  <a:cubicBezTo>
                    <a:pt x="712" y="1164"/>
                    <a:pt x="1384" y="606"/>
                    <a:pt x="2117" y="102"/>
                  </a:cubicBezTo>
                  <a:cubicBezTo>
                    <a:pt x="2160" y="80"/>
                    <a:pt x="2151" y="1"/>
                    <a:pt x="209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9" name="Google Shape;2083;p43"/>
            <p:cNvSpPr/>
            <p:nvPr/>
          </p:nvSpPr>
          <p:spPr>
            <a:xfrm>
              <a:off x="780480" y="4274640"/>
              <a:ext cx="137880" cy="120240"/>
            </a:xfrm>
            <a:custGeom>
              <a:avLst/>
              <a:gdLst/>
              <a:ahLst/>
              <a:cxnLst/>
              <a:rect l="l" t="t" r="r" b="b"/>
              <a:pathLst>
                <a:path w="1301" h="1134">
                  <a:moveTo>
                    <a:pt x="1208" y="1"/>
                  </a:moveTo>
                  <a:cubicBezTo>
                    <a:pt x="1195" y="1"/>
                    <a:pt x="1182" y="4"/>
                    <a:pt x="1170" y="11"/>
                  </a:cubicBezTo>
                  <a:cubicBezTo>
                    <a:pt x="807" y="373"/>
                    <a:pt x="417" y="736"/>
                    <a:pt x="28" y="1072"/>
                  </a:cubicBezTo>
                  <a:cubicBezTo>
                    <a:pt x="0" y="1094"/>
                    <a:pt x="35" y="1133"/>
                    <a:pt x="77" y="1133"/>
                  </a:cubicBezTo>
                  <a:cubicBezTo>
                    <a:pt x="87" y="1133"/>
                    <a:pt x="98" y="1131"/>
                    <a:pt x="108" y="1126"/>
                  </a:cubicBezTo>
                  <a:cubicBezTo>
                    <a:pt x="498" y="790"/>
                    <a:pt x="921" y="481"/>
                    <a:pt x="1257" y="91"/>
                  </a:cubicBezTo>
                  <a:cubicBezTo>
                    <a:pt x="1300" y="48"/>
                    <a:pt x="1257" y="1"/>
                    <a:pt x="120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0" name="Google Shape;2084;p43"/>
            <p:cNvSpPr/>
            <p:nvPr/>
          </p:nvSpPr>
          <p:spPr>
            <a:xfrm>
              <a:off x="536400" y="4539600"/>
              <a:ext cx="104040" cy="85680"/>
            </a:xfrm>
            <a:custGeom>
              <a:avLst/>
              <a:gdLst/>
              <a:ahLst/>
              <a:cxnLst/>
              <a:rect l="l" t="t" r="r" b="b"/>
              <a:pathLst>
                <a:path w="982" h="809">
                  <a:moveTo>
                    <a:pt x="114" y="0"/>
                  </a:moveTo>
                  <a:cubicBezTo>
                    <a:pt x="94" y="0"/>
                    <a:pt x="74" y="1"/>
                    <a:pt x="54" y="4"/>
                  </a:cubicBezTo>
                  <a:cubicBezTo>
                    <a:pt x="0" y="38"/>
                    <a:pt x="0" y="91"/>
                    <a:pt x="54" y="118"/>
                  </a:cubicBezTo>
                  <a:cubicBezTo>
                    <a:pt x="222" y="145"/>
                    <a:pt x="363" y="206"/>
                    <a:pt x="504" y="340"/>
                  </a:cubicBezTo>
                  <a:cubicBezTo>
                    <a:pt x="558" y="401"/>
                    <a:pt x="612" y="481"/>
                    <a:pt x="646" y="569"/>
                  </a:cubicBezTo>
                  <a:cubicBezTo>
                    <a:pt x="699" y="649"/>
                    <a:pt x="699" y="710"/>
                    <a:pt x="753" y="790"/>
                  </a:cubicBezTo>
                  <a:cubicBezTo>
                    <a:pt x="764" y="801"/>
                    <a:pt x="786" y="808"/>
                    <a:pt x="809" y="808"/>
                  </a:cubicBezTo>
                  <a:cubicBezTo>
                    <a:pt x="842" y="808"/>
                    <a:pt x="878" y="795"/>
                    <a:pt x="894" y="763"/>
                  </a:cubicBezTo>
                  <a:cubicBezTo>
                    <a:pt x="982" y="569"/>
                    <a:pt x="753" y="340"/>
                    <a:pt x="612" y="206"/>
                  </a:cubicBezTo>
                  <a:cubicBezTo>
                    <a:pt x="491" y="103"/>
                    <a:pt x="294" y="0"/>
                    <a:pt x="11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1" name="Google Shape;2085;p43"/>
            <p:cNvSpPr/>
            <p:nvPr/>
          </p:nvSpPr>
          <p:spPr>
            <a:xfrm>
              <a:off x="521640" y="4592880"/>
              <a:ext cx="40680" cy="42480"/>
            </a:xfrm>
            <a:custGeom>
              <a:avLst/>
              <a:gdLst/>
              <a:ahLst/>
              <a:cxnLst/>
              <a:rect l="l" t="t" r="r" b="b"/>
              <a:pathLst>
                <a:path w="387" h="404">
                  <a:moveTo>
                    <a:pt x="61" y="0"/>
                  </a:moveTo>
                  <a:cubicBezTo>
                    <a:pt x="34" y="0"/>
                    <a:pt x="1" y="45"/>
                    <a:pt x="23" y="68"/>
                  </a:cubicBezTo>
                  <a:cubicBezTo>
                    <a:pt x="77" y="121"/>
                    <a:pt x="110" y="175"/>
                    <a:pt x="164" y="236"/>
                  </a:cubicBezTo>
                  <a:cubicBezTo>
                    <a:pt x="191" y="289"/>
                    <a:pt x="218" y="377"/>
                    <a:pt x="305" y="404"/>
                  </a:cubicBezTo>
                  <a:cubicBezTo>
                    <a:pt x="332" y="404"/>
                    <a:pt x="359" y="404"/>
                    <a:pt x="359" y="343"/>
                  </a:cubicBezTo>
                  <a:cubicBezTo>
                    <a:pt x="386" y="262"/>
                    <a:pt x="305" y="209"/>
                    <a:pt x="278" y="148"/>
                  </a:cubicBezTo>
                  <a:cubicBezTo>
                    <a:pt x="218" y="94"/>
                    <a:pt x="164" y="68"/>
                    <a:pt x="77" y="7"/>
                  </a:cubicBezTo>
                  <a:cubicBezTo>
                    <a:pt x="72" y="2"/>
                    <a:pt x="67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2" name="Google Shape;2086;p43"/>
            <p:cNvSpPr/>
            <p:nvPr/>
          </p:nvSpPr>
          <p:spPr>
            <a:xfrm>
              <a:off x="539280" y="4582080"/>
              <a:ext cx="53280" cy="45360"/>
            </a:xfrm>
            <a:custGeom>
              <a:avLst/>
              <a:gdLst/>
              <a:ahLst/>
              <a:cxnLst/>
              <a:rect l="l" t="t" r="r" b="b"/>
              <a:pathLst>
                <a:path w="505" h="431">
                  <a:moveTo>
                    <a:pt x="124" y="0"/>
                  </a:moveTo>
                  <a:cubicBezTo>
                    <a:pt x="83" y="0"/>
                    <a:pt x="44" y="23"/>
                    <a:pt x="27" y="56"/>
                  </a:cubicBezTo>
                  <a:cubicBezTo>
                    <a:pt x="0" y="144"/>
                    <a:pt x="27" y="197"/>
                    <a:pt x="81" y="224"/>
                  </a:cubicBezTo>
                  <a:cubicBezTo>
                    <a:pt x="54" y="224"/>
                    <a:pt x="81" y="251"/>
                    <a:pt x="81" y="251"/>
                  </a:cubicBezTo>
                  <a:cubicBezTo>
                    <a:pt x="114" y="251"/>
                    <a:pt x="114" y="278"/>
                    <a:pt x="141" y="278"/>
                  </a:cubicBezTo>
                  <a:cubicBezTo>
                    <a:pt x="141" y="312"/>
                    <a:pt x="168" y="339"/>
                    <a:pt x="195" y="365"/>
                  </a:cubicBezTo>
                  <a:cubicBezTo>
                    <a:pt x="226" y="397"/>
                    <a:pt x="278" y="430"/>
                    <a:pt x="327" y="430"/>
                  </a:cubicBezTo>
                  <a:cubicBezTo>
                    <a:pt x="361" y="430"/>
                    <a:pt x="394" y="413"/>
                    <a:pt x="417" y="365"/>
                  </a:cubicBezTo>
                  <a:cubicBezTo>
                    <a:pt x="504" y="251"/>
                    <a:pt x="282" y="83"/>
                    <a:pt x="195" y="29"/>
                  </a:cubicBezTo>
                  <a:cubicBezTo>
                    <a:pt x="175" y="9"/>
                    <a:pt x="149" y="0"/>
                    <a:pt x="124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3" name="Google Shape;2087;p43"/>
            <p:cNvSpPr/>
            <p:nvPr/>
          </p:nvSpPr>
          <p:spPr>
            <a:xfrm>
              <a:off x="537840" y="4555080"/>
              <a:ext cx="60480" cy="66240"/>
            </a:xfrm>
            <a:custGeom>
              <a:avLst/>
              <a:gdLst/>
              <a:ahLst/>
              <a:cxnLst/>
              <a:rect l="l" t="t" r="r" b="b"/>
              <a:pathLst>
                <a:path w="573" h="627">
                  <a:moveTo>
                    <a:pt x="83" y="1"/>
                  </a:moveTo>
                  <a:cubicBezTo>
                    <a:pt x="37" y="1"/>
                    <a:pt x="0" y="81"/>
                    <a:pt x="41" y="142"/>
                  </a:cubicBezTo>
                  <a:cubicBezTo>
                    <a:pt x="95" y="230"/>
                    <a:pt x="182" y="283"/>
                    <a:pt x="236" y="364"/>
                  </a:cubicBezTo>
                  <a:cubicBezTo>
                    <a:pt x="323" y="451"/>
                    <a:pt x="377" y="532"/>
                    <a:pt x="464" y="619"/>
                  </a:cubicBezTo>
                  <a:cubicBezTo>
                    <a:pt x="474" y="624"/>
                    <a:pt x="484" y="627"/>
                    <a:pt x="493" y="627"/>
                  </a:cubicBezTo>
                  <a:cubicBezTo>
                    <a:pt x="536" y="627"/>
                    <a:pt x="572" y="582"/>
                    <a:pt x="572" y="532"/>
                  </a:cubicBezTo>
                  <a:cubicBezTo>
                    <a:pt x="572" y="425"/>
                    <a:pt x="464" y="337"/>
                    <a:pt x="377" y="283"/>
                  </a:cubicBezTo>
                  <a:lnTo>
                    <a:pt x="128" y="28"/>
                  </a:lnTo>
                  <a:cubicBezTo>
                    <a:pt x="114" y="9"/>
                    <a:pt x="98" y="1"/>
                    <a:pt x="83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4" name="Google Shape;2088;p43"/>
            <p:cNvSpPr/>
            <p:nvPr/>
          </p:nvSpPr>
          <p:spPr>
            <a:xfrm>
              <a:off x="562680" y="4576320"/>
              <a:ext cx="53640" cy="50040"/>
            </a:xfrm>
            <a:custGeom>
              <a:avLst/>
              <a:gdLst/>
              <a:ahLst/>
              <a:cxnLst/>
              <a:rect l="l" t="t" r="r" b="b"/>
              <a:pathLst>
                <a:path w="507" h="474">
                  <a:moveTo>
                    <a:pt x="138" y="0"/>
                  </a:moveTo>
                  <a:cubicBezTo>
                    <a:pt x="66" y="0"/>
                    <a:pt x="1" y="99"/>
                    <a:pt x="89" y="162"/>
                  </a:cubicBezTo>
                  <a:cubicBezTo>
                    <a:pt x="197" y="249"/>
                    <a:pt x="284" y="364"/>
                    <a:pt x="365" y="444"/>
                  </a:cubicBezTo>
                  <a:cubicBezTo>
                    <a:pt x="388" y="465"/>
                    <a:pt x="414" y="474"/>
                    <a:pt x="437" y="474"/>
                  </a:cubicBezTo>
                  <a:cubicBezTo>
                    <a:pt x="475" y="474"/>
                    <a:pt x="506" y="451"/>
                    <a:pt x="506" y="417"/>
                  </a:cubicBezTo>
                  <a:cubicBezTo>
                    <a:pt x="479" y="249"/>
                    <a:pt x="338" y="135"/>
                    <a:pt x="197" y="28"/>
                  </a:cubicBezTo>
                  <a:cubicBezTo>
                    <a:pt x="179" y="8"/>
                    <a:pt x="158" y="0"/>
                    <a:pt x="13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5" name="Google Shape;2089;p43"/>
            <p:cNvSpPr/>
            <p:nvPr/>
          </p:nvSpPr>
          <p:spPr>
            <a:xfrm>
              <a:off x="569880" y="4572360"/>
              <a:ext cx="46080" cy="36000"/>
            </a:xfrm>
            <a:custGeom>
              <a:avLst/>
              <a:gdLst/>
              <a:ahLst/>
              <a:cxnLst/>
              <a:rect l="l" t="t" r="r" b="b"/>
              <a:pathLst>
                <a:path w="438" h="342">
                  <a:moveTo>
                    <a:pt x="55" y="0"/>
                  </a:moveTo>
                  <a:cubicBezTo>
                    <a:pt x="15" y="0"/>
                    <a:pt x="0" y="73"/>
                    <a:pt x="47" y="119"/>
                  </a:cubicBezTo>
                  <a:cubicBezTo>
                    <a:pt x="101" y="146"/>
                    <a:pt x="161" y="200"/>
                    <a:pt x="215" y="234"/>
                  </a:cubicBezTo>
                  <a:cubicBezTo>
                    <a:pt x="269" y="287"/>
                    <a:pt x="330" y="341"/>
                    <a:pt x="383" y="341"/>
                  </a:cubicBezTo>
                  <a:cubicBezTo>
                    <a:pt x="437" y="341"/>
                    <a:pt x="437" y="314"/>
                    <a:pt x="437" y="287"/>
                  </a:cubicBezTo>
                  <a:cubicBezTo>
                    <a:pt x="410" y="200"/>
                    <a:pt x="330" y="173"/>
                    <a:pt x="269" y="146"/>
                  </a:cubicBezTo>
                  <a:cubicBezTo>
                    <a:pt x="215" y="93"/>
                    <a:pt x="161" y="66"/>
                    <a:pt x="74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6" name="Google Shape;2090;p43"/>
            <p:cNvSpPr/>
            <p:nvPr/>
          </p:nvSpPr>
          <p:spPr>
            <a:xfrm>
              <a:off x="541080" y="4545000"/>
              <a:ext cx="73440" cy="56160"/>
            </a:xfrm>
            <a:custGeom>
              <a:avLst/>
              <a:gdLst/>
              <a:ahLst/>
              <a:cxnLst/>
              <a:rect l="l" t="t" r="r" b="b"/>
              <a:pathLst>
                <a:path w="695" h="532">
                  <a:moveTo>
                    <a:pt x="147" y="1"/>
                  </a:moveTo>
                  <a:cubicBezTo>
                    <a:pt x="44" y="1"/>
                    <a:pt x="0" y="134"/>
                    <a:pt x="97" y="208"/>
                  </a:cubicBezTo>
                  <a:cubicBezTo>
                    <a:pt x="232" y="323"/>
                    <a:pt x="373" y="457"/>
                    <a:pt x="514" y="518"/>
                  </a:cubicBezTo>
                  <a:cubicBezTo>
                    <a:pt x="535" y="527"/>
                    <a:pt x="554" y="531"/>
                    <a:pt x="572" y="531"/>
                  </a:cubicBezTo>
                  <a:cubicBezTo>
                    <a:pt x="652" y="531"/>
                    <a:pt x="695" y="443"/>
                    <a:pt x="628" y="376"/>
                  </a:cubicBezTo>
                  <a:cubicBezTo>
                    <a:pt x="514" y="235"/>
                    <a:pt x="346" y="121"/>
                    <a:pt x="205" y="14"/>
                  </a:cubicBezTo>
                  <a:cubicBezTo>
                    <a:pt x="184" y="5"/>
                    <a:pt x="165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7" name="Google Shape;2091;p43"/>
            <p:cNvSpPr/>
            <p:nvPr/>
          </p:nvSpPr>
          <p:spPr>
            <a:xfrm>
              <a:off x="573480" y="4563000"/>
              <a:ext cx="51480" cy="34560"/>
            </a:xfrm>
            <a:custGeom>
              <a:avLst/>
              <a:gdLst/>
              <a:ahLst/>
              <a:cxnLst/>
              <a:rect l="l" t="t" r="r" b="b"/>
              <a:pathLst>
                <a:path w="489" h="328">
                  <a:moveTo>
                    <a:pt x="118" y="1"/>
                  </a:moveTo>
                  <a:cubicBezTo>
                    <a:pt x="49" y="1"/>
                    <a:pt x="0" y="130"/>
                    <a:pt x="69" y="182"/>
                  </a:cubicBezTo>
                  <a:cubicBezTo>
                    <a:pt x="183" y="235"/>
                    <a:pt x="264" y="289"/>
                    <a:pt x="378" y="323"/>
                  </a:cubicBezTo>
                  <a:cubicBezTo>
                    <a:pt x="385" y="326"/>
                    <a:pt x="392" y="328"/>
                    <a:pt x="399" y="328"/>
                  </a:cubicBezTo>
                  <a:cubicBezTo>
                    <a:pt x="446" y="328"/>
                    <a:pt x="489" y="259"/>
                    <a:pt x="466" y="235"/>
                  </a:cubicBezTo>
                  <a:cubicBezTo>
                    <a:pt x="351" y="155"/>
                    <a:pt x="264" y="94"/>
                    <a:pt x="156" y="14"/>
                  </a:cubicBezTo>
                  <a:cubicBezTo>
                    <a:pt x="143" y="5"/>
                    <a:pt x="131" y="1"/>
                    <a:pt x="11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8" name="Google Shape;2092;p43"/>
            <p:cNvSpPr/>
            <p:nvPr/>
          </p:nvSpPr>
          <p:spPr>
            <a:xfrm>
              <a:off x="855000" y="4617720"/>
              <a:ext cx="74160" cy="17640"/>
            </a:xfrm>
            <a:custGeom>
              <a:avLst/>
              <a:gdLst/>
              <a:ahLst/>
              <a:cxnLst/>
              <a:rect l="l" t="t" r="r" b="b"/>
              <a:pathLst>
                <a:path w="700" h="171">
                  <a:moveTo>
                    <a:pt x="612" y="1"/>
                  </a:moveTo>
                  <a:cubicBezTo>
                    <a:pt x="444" y="1"/>
                    <a:pt x="249" y="27"/>
                    <a:pt x="81" y="54"/>
                  </a:cubicBezTo>
                  <a:cubicBezTo>
                    <a:pt x="28" y="54"/>
                    <a:pt x="1" y="142"/>
                    <a:pt x="54" y="142"/>
                  </a:cubicBezTo>
                  <a:cubicBezTo>
                    <a:pt x="127" y="162"/>
                    <a:pt x="200" y="171"/>
                    <a:pt x="273" y="171"/>
                  </a:cubicBezTo>
                  <a:cubicBezTo>
                    <a:pt x="395" y="171"/>
                    <a:pt x="517" y="146"/>
                    <a:pt x="639" y="108"/>
                  </a:cubicBezTo>
                  <a:cubicBezTo>
                    <a:pt x="700" y="108"/>
                    <a:pt x="700" y="1"/>
                    <a:pt x="61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9" name="Google Shape;2093;p43"/>
            <p:cNvSpPr/>
            <p:nvPr/>
          </p:nvSpPr>
          <p:spPr>
            <a:xfrm>
              <a:off x="1010880" y="4569480"/>
              <a:ext cx="63360" cy="43200"/>
            </a:xfrm>
            <a:custGeom>
              <a:avLst/>
              <a:gdLst/>
              <a:ahLst/>
              <a:cxnLst/>
              <a:rect l="l" t="t" r="r" b="b"/>
              <a:pathLst>
                <a:path w="600" h="410">
                  <a:moveTo>
                    <a:pt x="496" y="0"/>
                  </a:moveTo>
                  <a:cubicBezTo>
                    <a:pt x="486" y="0"/>
                    <a:pt x="474" y="2"/>
                    <a:pt x="462" y="5"/>
                  </a:cubicBezTo>
                  <a:cubicBezTo>
                    <a:pt x="348" y="93"/>
                    <a:pt x="214" y="173"/>
                    <a:pt x="73" y="261"/>
                  </a:cubicBezTo>
                  <a:cubicBezTo>
                    <a:pt x="0" y="305"/>
                    <a:pt x="48" y="410"/>
                    <a:pt x="112" y="410"/>
                  </a:cubicBezTo>
                  <a:cubicBezTo>
                    <a:pt x="125" y="410"/>
                    <a:pt x="139" y="405"/>
                    <a:pt x="153" y="395"/>
                  </a:cubicBezTo>
                  <a:cubicBezTo>
                    <a:pt x="294" y="314"/>
                    <a:pt x="435" y="261"/>
                    <a:pt x="577" y="120"/>
                  </a:cubicBezTo>
                  <a:cubicBezTo>
                    <a:pt x="600" y="67"/>
                    <a:pt x="563" y="0"/>
                    <a:pt x="496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0" name="Google Shape;2094;p43"/>
            <p:cNvSpPr/>
            <p:nvPr/>
          </p:nvSpPr>
          <p:spPr>
            <a:xfrm>
              <a:off x="1139760" y="4506120"/>
              <a:ext cx="76320" cy="64800"/>
            </a:xfrm>
            <a:custGeom>
              <a:avLst/>
              <a:gdLst/>
              <a:ahLst/>
              <a:cxnLst/>
              <a:rect l="l" t="t" r="r" b="b"/>
              <a:pathLst>
                <a:path w="723" h="614">
                  <a:moveTo>
                    <a:pt x="612" y="1"/>
                  </a:moveTo>
                  <a:cubicBezTo>
                    <a:pt x="596" y="1"/>
                    <a:pt x="580" y="6"/>
                    <a:pt x="565" y="18"/>
                  </a:cubicBezTo>
                  <a:cubicBezTo>
                    <a:pt x="397" y="125"/>
                    <a:pt x="229" y="266"/>
                    <a:pt x="87" y="407"/>
                  </a:cubicBezTo>
                  <a:cubicBezTo>
                    <a:pt x="0" y="495"/>
                    <a:pt x="78" y="614"/>
                    <a:pt x="170" y="614"/>
                  </a:cubicBezTo>
                  <a:cubicBezTo>
                    <a:pt x="199" y="614"/>
                    <a:pt x="229" y="602"/>
                    <a:pt x="255" y="575"/>
                  </a:cubicBezTo>
                  <a:cubicBezTo>
                    <a:pt x="397" y="434"/>
                    <a:pt x="538" y="293"/>
                    <a:pt x="679" y="152"/>
                  </a:cubicBezTo>
                  <a:cubicBezTo>
                    <a:pt x="722" y="87"/>
                    <a:pt x="674" y="1"/>
                    <a:pt x="61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1" name="Google Shape;2095;p43"/>
            <p:cNvSpPr/>
            <p:nvPr/>
          </p:nvSpPr>
          <p:spPr>
            <a:xfrm>
              <a:off x="1273320" y="4431600"/>
              <a:ext cx="55080" cy="58680"/>
            </a:xfrm>
            <a:custGeom>
              <a:avLst/>
              <a:gdLst/>
              <a:ahLst/>
              <a:cxnLst/>
              <a:rect l="l" t="t" r="r" b="b"/>
              <a:pathLst>
                <a:path w="523" h="557">
                  <a:moveTo>
                    <a:pt x="363" y="0"/>
                  </a:moveTo>
                  <a:cubicBezTo>
                    <a:pt x="346" y="0"/>
                    <a:pt x="330" y="4"/>
                    <a:pt x="316" y="14"/>
                  </a:cubicBezTo>
                  <a:cubicBezTo>
                    <a:pt x="174" y="101"/>
                    <a:pt x="94" y="243"/>
                    <a:pt x="33" y="384"/>
                  </a:cubicBezTo>
                  <a:cubicBezTo>
                    <a:pt x="0" y="487"/>
                    <a:pt x="81" y="557"/>
                    <a:pt x="163" y="557"/>
                  </a:cubicBezTo>
                  <a:cubicBezTo>
                    <a:pt x="214" y="557"/>
                    <a:pt x="265" y="529"/>
                    <a:pt x="289" y="464"/>
                  </a:cubicBezTo>
                  <a:cubicBezTo>
                    <a:pt x="316" y="350"/>
                    <a:pt x="396" y="243"/>
                    <a:pt x="457" y="155"/>
                  </a:cubicBezTo>
                  <a:cubicBezTo>
                    <a:pt x="523" y="89"/>
                    <a:pt x="440" y="0"/>
                    <a:pt x="36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2" name="Google Shape;2096;p43"/>
            <p:cNvSpPr/>
            <p:nvPr/>
          </p:nvSpPr>
          <p:spPr>
            <a:xfrm>
              <a:off x="1408320" y="4397400"/>
              <a:ext cx="49680" cy="30600"/>
            </a:xfrm>
            <a:custGeom>
              <a:avLst/>
              <a:gdLst/>
              <a:ahLst/>
              <a:cxnLst/>
              <a:rect l="l" t="t" r="r" b="b"/>
              <a:pathLst>
                <a:path w="472" h="293">
                  <a:moveTo>
                    <a:pt x="223" y="0"/>
                  </a:moveTo>
                  <a:cubicBezTo>
                    <a:pt x="169" y="34"/>
                    <a:pt x="108" y="60"/>
                    <a:pt x="55" y="87"/>
                  </a:cubicBezTo>
                  <a:cubicBezTo>
                    <a:pt x="1" y="114"/>
                    <a:pt x="1" y="168"/>
                    <a:pt x="28" y="228"/>
                  </a:cubicBezTo>
                  <a:cubicBezTo>
                    <a:pt x="47" y="268"/>
                    <a:pt x="82" y="293"/>
                    <a:pt x="122" y="293"/>
                  </a:cubicBezTo>
                  <a:cubicBezTo>
                    <a:pt x="137" y="293"/>
                    <a:pt x="153" y="289"/>
                    <a:pt x="169" y="282"/>
                  </a:cubicBezTo>
                  <a:cubicBezTo>
                    <a:pt x="250" y="228"/>
                    <a:pt x="303" y="202"/>
                    <a:pt x="391" y="168"/>
                  </a:cubicBezTo>
                  <a:cubicBezTo>
                    <a:pt x="444" y="141"/>
                    <a:pt x="471" y="34"/>
                    <a:pt x="391" y="34"/>
                  </a:cubicBezTo>
                  <a:cubicBezTo>
                    <a:pt x="337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473" name="Google Shape;2097;p43"/>
          <p:cNvGrpSpPr/>
          <p:nvPr/>
        </p:nvGrpSpPr>
        <p:grpSpPr>
          <a:xfrm>
            <a:off x="7612560" y="3942720"/>
            <a:ext cx="960120" cy="718920"/>
            <a:chOff x="7612560" y="3942720"/>
            <a:chExt cx="960120" cy="718920"/>
          </a:xfrm>
        </p:grpSpPr>
        <p:sp>
          <p:nvSpPr>
            <p:cNvPr id="2474" name="Google Shape;2098;p43"/>
            <p:cNvSpPr/>
            <p:nvPr/>
          </p:nvSpPr>
          <p:spPr>
            <a:xfrm>
              <a:off x="7612560" y="3942720"/>
              <a:ext cx="48600" cy="20880"/>
            </a:xfrm>
            <a:custGeom>
              <a:avLst/>
              <a:gdLst/>
              <a:ahLst/>
              <a:cxnLst/>
              <a:rect l="l" t="t" r="r" b="b"/>
              <a:pathLst>
                <a:path w="499" h="215">
                  <a:moveTo>
                    <a:pt x="167" y="0"/>
                  </a:moveTo>
                  <a:cubicBezTo>
                    <a:pt x="131" y="0"/>
                    <a:pt x="93" y="4"/>
                    <a:pt x="54" y="10"/>
                  </a:cubicBezTo>
                  <a:cubicBezTo>
                    <a:pt x="0" y="10"/>
                    <a:pt x="0" y="97"/>
                    <a:pt x="54" y="97"/>
                  </a:cubicBezTo>
                  <a:cubicBezTo>
                    <a:pt x="195" y="97"/>
                    <a:pt x="309" y="151"/>
                    <a:pt x="390" y="205"/>
                  </a:cubicBezTo>
                  <a:cubicBezTo>
                    <a:pt x="402" y="211"/>
                    <a:pt x="414" y="214"/>
                    <a:pt x="425" y="214"/>
                  </a:cubicBezTo>
                  <a:cubicBezTo>
                    <a:pt x="469" y="214"/>
                    <a:pt x="499" y="167"/>
                    <a:pt x="477" y="124"/>
                  </a:cubicBezTo>
                  <a:cubicBezTo>
                    <a:pt x="390" y="36"/>
                    <a:pt x="286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5" name="Google Shape;2099;p43"/>
            <p:cNvSpPr/>
            <p:nvPr/>
          </p:nvSpPr>
          <p:spPr>
            <a:xfrm>
              <a:off x="7698600" y="4001400"/>
              <a:ext cx="40680" cy="44640"/>
            </a:xfrm>
            <a:custGeom>
              <a:avLst/>
              <a:gdLst/>
              <a:ahLst/>
              <a:cxnLst/>
              <a:rect l="l" t="t" r="r" b="b"/>
              <a:pathLst>
                <a:path w="416" h="456">
                  <a:moveTo>
                    <a:pt x="84" y="1"/>
                  </a:moveTo>
                  <a:cubicBezTo>
                    <a:pt x="38" y="1"/>
                    <a:pt x="1" y="64"/>
                    <a:pt x="53" y="87"/>
                  </a:cubicBezTo>
                  <a:cubicBezTo>
                    <a:pt x="160" y="174"/>
                    <a:pt x="274" y="282"/>
                    <a:pt x="328" y="423"/>
                  </a:cubicBezTo>
                  <a:cubicBezTo>
                    <a:pt x="328" y="446"/>
                    <a:pt x="341" y="455"/>
                    <a:pt x="356" y="455"/>
                  </a:cubicBezTo>
                  <a:cubicBezTo>
                    <a:pt x="382" y="455"/>
                    <a:pt x="415" y="429"/>
                    <a:pt x="415" y="396"/>
                  </a:cubicBezTo>
                  <a:cubicBezTo>
                    <a:pt x="389" y="315"/>
                    <a:pt x="355" y="228"/>
                    <a:pt x="301" y="174"/>
                  </a:cubicBezTo>
                  <a:cubicBezTo>
                    <a:pt x="247" y="87"/>
                    <a:pt x="160" y="33"/>
                    <a:pt x="106" y="6"/>
                  </a:cubicBezTo>
                  <a:cubicBezTo>
                    <a:pt x="99" y="2"/>
                    <a:pt x="91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6" name="Google Shape;2100;p43"/>
            <p:cNvSpPr/>
            <p:nvPr/>
          </p:nvSpPr>
          <p:spPr>
            <a:xfrm>
              <a:off x="7743240" y="4090680"/>
              <a:ext cx="31320" cy="40680"/>
            </a:xfrm>
            <a:custGeom>
              <a:avLst/>
              <a:gdLst/>
              <a:ahLst/>
              <a:cxnLst/>
              <a:rect l="l" t="t" r="r" b="b"/>
              <a:pathLst>
                <a:path w="324" h="416">
                  <a:moveTo>
                    <a:pt x="84" y="1"/>
                  </a:moveTo>
                  <a:cubicBezTo>
                    <a:pt x="37" y="1"/>
                    <a:pt x="0" y="54"/>
                    <a:pt x="41" y="79"/>
                  </a:cubicBezTo>
                  <a:cubicBezTo>
                    <a:pt x="129" y="160"/>
                    <a:pt x="182" y="274"/>
                    <a:pt x="236" y="382"/>
                  </a:cubicBezTo>
                  <a:cubicBezTo>
                    <a:pt x="236" y="406"/>
                    <a:pt x="250" y="416"/>
                    <a:pt x="266" y="416"/>
                  </a:cubicBezTo>
                  <a:cubicBezTo>
                    <a:pt x="291" y="416"/>
                    <a:pt x="323" y="392"/>
                    <a:pt x="323" y="355"/>
                  </a:cubicBezTo>
                  <a:cubicBezTo>
                    <a:pt x="297" y="214"/>
                    <a:pt x="236" y="106"/>
                    <a:pt x="129" y="19"/>
                  </a:cubicBezTo>
                  <a:cubicBezTo>
                    <a:pt x="114" y="6"/>
                    <a:pt x="99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7" name="Google Shape;2101;p43"/>
            <p:cNvSpPr/>
            <p:nvPr/>
          </p:nvSpPr>
          <p:spPr>
            <a:xfrm>
              <a:off x="7761960" y="4199760"/>
              <a:ext cx="32040" cy="22680"/>
            </a:xfrm>
            <a:custGeom>
              <a:avLst/>
              <a:gdLst/>
              <a:ahLst/>
              <a:cxnLst/>
              <a:rect l="l" t="t" r="r" b="b"/>
              <a:pathLst>
                <a:path w="328" h="234">
                  <a:moveTo>
                    <a:pt x="133" y="0"/>
                  </a:moveTo>
                  <a:cubicBezTo>
                    <a:pt x="62" y="0"/>
                    <a:pt x="1" y="91"/>
                    <a:pt x="79" y="145"/>
                  </a:cubicBezTo>
                  <a:cubicBezTo>
                    <a:pt x="132" y="172"/>
                    <a:pt x="186" y="199"/>
                    <a:pt x="247" y="226"/>
                  </a:cubicBezTo>
                  <a:cubicBezTo>
                    <a:pt x="257" y="231"/>
                    <a:pt x="265" y="233"/>
                    <a:pt x="274" y="233"/>
                  </a:cubicBezTo>
                  <a:cubicBezTo>
                    <a:pt x="309" y="233"/>
                    <a:pt x="327" y="189"/>
                    <a:pt x="327" y="145"/>
                  </a:cubicBezTo>
                  <a:cubicBezTo>
                    <a:pt x="274" y="85"/>
                    <a:pt x="213" y="31"/>
                    <a:pt x="159" y="4"/>
                  </a:cubicBezTo>
                  <a:cubicBezTo>
                    <a:pt x="151" y="1"/>
                    <a:pt x="142" y="0"/>
                    <a:pt x="133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8" name="Google Shape;2102;p43"/>
            <p:cNvSpPr/>
            <p:nvPr/>
          </p:nvSpPr>
          <p:spPr>
            <a:xfrm>
              <a:off x="7819920" y="4256640"/>
              <a:ext cx="69840" cy="36720"/>
            </a:xfrm>
            <a:custGeom>
              <a:avLst/>
              <a:gdLst/>
              <a:ahLst/>
              <a:cxnLst/>
              <a:rect l="l" t="t" r="r" b="b"/>
              <a:pathLst>
                <a:path w="713" h="379">
                  <a:moveTo>
                    <a:pt x="35" y="1"/>
                  </a:moveTo>
                  <a:cubicBezTo>
                    <a:pt x="14" y="1"/>
                    <a:pt x="1" y="41"/>
                    <a:pt x="23" y="68"/>
                  </a:cubicBezTo>
                  <a:cubicBezTo>
                    <a:pt x="164" y="236"/>
                    <a:pt x="412" y="344"/>
                    <a:pt x="607" y="371"/>
                  </a:cubicBezTo>
                  <a:cubicBezTo>
                    <a:pt x="617" y="376"/>
                    <a:pt x="626" y="378"/>
                    <a:pt x="635" y="378"/>
                  </a:cubicBezTo>
                  <a:cubicBezTo>
                    <a:pt x="682" y="378"/>
                    <a:pt x="713" y="313"/>
                    <a:pt x="668" y="290"/>
                  </a:cubicBezTo>
                  <a:cubicBezTo>
                    <a:pt x="466" y="176"/>
                    <a:pt x="271" y="68"/>
                    <a:pt x="49" y="8"/>
                  </a:cubicBezTo>
                  <a:cubicBezTo>
                    <a:pt x="44" y="3"/>
                    <a:pt x="39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9" name="Google Shape;2103;p43"/>
            <p:cNvSpPr/>
            <p:nvPr/>
          </p:nvSpPr>
          <p:spPr>
            <a:xfrm>
              <a:off x="7893360" y="4149720"/>
              <a:ext cx="679320" cy="511920"/>
            </a:xfrm>
            <a:custGeom>
              <a:avLst/>
              <a:gdLst/>
              <a:ahLst/>
              <a:cxnLst/>
              <a:rect l="l" t="t" r="r" b="b"/>
              <a:pathLst>
                <a:path w="6916" h="5211">
                  <a:moveTo>
                    <a:pt x="1442" y="0"/>
                  </a:moveTo>
                  <a:cubicBezTo>
                    <a:pt x="1371" y="0"/>
                    <a:pt x="1301" y="3"/>
                    <a:pt x="1230" y="9"/>
                  </a:cubicBezTo>
                  <a:cubicBezTo>
                    <a:pt x="1123" y="36"/>
                    <a:pt x="1123" y="204"/>
                    <a:pt x="1230" y="204"/>
                  </a:cubicBezTo>
                  <a:cubicBezTo>
                    <a:pt x="2158" y="204"/>
                    <a:pt x="2998" y="621"/>
                    <a:pt x="3838" y="990"/>
                  </a:cubicBezTo>
                  <a:cubicBezTo>
                    <a:pt x="4395" y="1239"/>
                    <a:pt x="4960" y="1461"/>
                    <a:pt x="5518" y="1689"/>
                  </a:cubicBezTo>
                  <a:cubicBezTo>
                    <a:pt x="5854" y="1831"/>
                    <a:pt x="6190" y="1999"/>
                    <a:pt x="6385" y="2301"/>
                  </a:cubicBezTo>
                  <a:cubicBezTo>
                    <a:pt x="6667" y="2697"/>
                    <a:pt x="6412" y="3255"/>
                    <a:pt x="6244" y="3645"/>
                  </a:cubicBezTo>
                  <a:cubicBezTo>
                    <a:pt x="5995" y="4183"/>
                    <a:pt x="5827" y="4935"/>
                    <a:pt x="5128" y="4962"/>
                  </a:cubicBezTo>
                  <a:cubicBezTo>
                    <a:pt x="5089" y="4964"/>
                    <a:pt x="5049" y="4964"/>
                    <a:pt x="5009" y="4964"/>
                  </a:cubicBezTo>
                  <a:cubicBezTo>
                    <a:pt x="4252" y="4964"/>
                    <a:pt x="3410" y="4729"/>
                    <a:pt x="2688" y="4519"/>
                  </a:cubicBezTo>
                  <a:cubicBezTo>
                    <a:pt x="2184" y="4378"/>
                    <a:pt x="1654" y="4210"/>
                    <a:pt x="1176" y="3981"/>
                  </a:cubicBezTo>
                  <a:cubicBezTo>
                    <a:pt x="928" y="3874"/>
                    <a:pt x="672" y="3732"/>
                    <a:pt x="477" y="3537"/>
                  </a:cubicBezTo>
                  <a:cubicBezTo>
                    <a:pt x="168" y="3228"/>
                    <a:pt x="283" y="2805"/>
                    <a:pt x="390" y="2442"/>
                  </a:cubicBezTo>
                  <a:cubicBezTo>
                    <a:pt x="619" y="1797"/>
                    <a:pt x="1035" y="1266"/>
                    <a:pt x="1230" y="594"/>
                  </a:cubicBezTo>
                  <a:cubicBezTo>
                    <a:pt x="1230" y="547"/>
                    <a:pt x="1194" y="518"/>
                    <a:pt x="1158" y="518"/>
                  </a:cubicBezTo>
                  <a:cubicBezTo>
                    <a:pt x="1132" y="518"/>
                    <a:pt x="1107" y="533"/>
                    <a:pt x="1096" y="567"/>
                  </a:cubicBezTo>
                  <a:cubicBezTo>
                    <a:pt x="814" y="1353"/>
                    <a:pt x="141" y="2052"/>
                    <a:pt x="54" y="2892"/>
                  </a:cubicBezTo>
                  <a:cubicBezTo>
                    <a:pt x="0" y="3511"/>
                    <a:pt x="424" y="3847"/>
                    <a:pt x="928" y="4122"/>
                  </a:cubicBezTo>
                  <a:cubicBezTo>
                    <a:pt x="1566" y="4458"/>
                    <a:pt x="2326" y="4687"/>
                    <a:pt x="3025" y="4855"/>
                  </a:cubicBezTo>
                  <a:cubicBezTo>
                    <a:pt x="3529" y="4989"/>
                    <a:pt x="4059" y="5076"/>
                    <a:pt x="4624" y="5157"/>
                  </a:cubicBezTo>
                  <a:cubicBezTo>
                    <a:pt x="4781" y="5176"/>
                    <a:pt x="4957" y="5211"/>
                    <a:pt x="5137" y="5211"/>
                  </a:cubicBezTo>
                  <a:cubicBezTo>
                    <a:pt x="5273" y="5211"/>
                    <a:pt x="5412" y="5191"/>
                    <a:pt x="5545" y="5130"/>
                  </a:cubicBezTo>
                  <a:cubicBezTo>
                    <a:pt x="6102" y="4908"/>
                    <a:pt x="6304" y="4122"/>
                    <a:pt x="6526" y="3618"/>
                  </a:cubicBezTo>
                  <a:cubicBezTo>
                    <a:pt x="6774" y="3007"/>
                    <a:pt x="6916" y="2361"/>
                    <a:pt x="6358" y="1857"/>
                  </a:cubicBezTo>
                  <a:cubicBezTo>
                    <a:pt x="5800" y="1353"/>
                    <a:pt x="4819" y="1158"/>
                    <a:pt x="4147" y="876"/>
                  </a:cubicBezTo>
                  <a:cubicBezTo>
                    <a:pt x="3284" y="514"/>
                    <a:pt x="2376" y="0"/>
                    <a:pt x="1442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0" name="Google Shape;2104;p43"/>
            <p:cNvSpPr/>
            <p:nvPr/>
          </p:nvSpPr>
          <p:spPr>
            <a:xfrm>
              <a:off x="8031240" y="4177080"/>
              <a:ext cx="499680" cy="278640"/>
            </a:xfrm>
            <a:custGeom>
              <a:avLst/>
              <a:gdLst/>
              <a:ahLst/>
              <a:cxnLst/>
              <a:rect l="l" t="t" r="r" b="b"/>
              <a:pathLst>
                <a:path w="5087" h="2838">
                  <a:moveTo>
                    <a:pt x="65" y="0"/>
                  </a:moveTo>
                  <a:cubicBezTo>
                    <a:pt x="36" y="0"/>
                    <a:pt x="0" y="45"/>
                    <a:pt x="28" y="67"/>
                  </a:cubicBezTo>
                  <a:cubicBezTo>
                    <a:pt x="418" y="934"/>
                    <a:pt x="700" y="2023"/>
                    <a:pt x="1506" y="2614"/>
                  </a:cubicBezTo>
                  <a:cubicBezTo>
                    <a:pt x="1731" y="2782"/>
                    <a:pt x="1999" y="2838"/>
                    <a:pt x="2272" y="2838"/>
                  </a:cubicBezTo>
                  <a:cubicBezTo>
                    <a:pt x="2546" y="2838"/>
                    <a:pt x="2827" y="2782"/>
                    <a:pt x="3079" y="2729"/>
                  </a:cubicBezTo>
                  <a:cubicBezTo>
                    <a:pt x="3495" y="2614"/>
                    <a:pt x="3919" y="2561"/>
                    <a:pt x="4336" y="2500"/>
                  </a:cubicBezTo>
                  <a:cubicBezTo>
                    <a:pt x="4618" y="2473"/>
                    <a:pt x="4840" y="2446"/>
                    <a:pt x="5034" y="2251"/>
                  </a:cubicBezTo>
                  <a:cubicBezTo>
                    <a:pt x="5087" y="2199"/>
                    <a:pt x="5049" y="2132"/>
                    <a:pt x="4985" y="2132"/>
                  </a:cubicBezTo>
                  <a:cubicBezTo>
                    <a:pt x="4975" y="2132"/>
                    <a:pt x="4965" y="2134"/>
                    <a:pt x="4954" y="2137"/>
                  </a:cubicBezTo>
                  <a:cubicBezTo>
                    <a:pt x="4362" y="2251"/>
                    <a:pt x="3778" y="2278"/>
                    <a:pt x="3220" y="2419"/>
                  </a:cubicBezTo>
                  <a:cubicBezTo>
                    <a:pt x="2890" y="2498"/>
                    <a:pt x="2586" y="2571"/>
                    <a:pt x="2302" y="2571"/>
                  </a:cubicBezTo>
                  <a:cubicBezTo>
                    <a:pt x="1979" y="2571"/>
                    <a:pt x="1681" y="2477"/>
                    <a:pt x="1399" y="2191"/>
                  </a:cubicBezTo>
                  <a:cubicBezTo>
                    <a:pt x="754" y="1606"/>
                    <a:pt x="639" y="652"/>
                    <a:pt x="82" y="7"/>
                  </a:cubicBezTo>
                  <a:cubicBezTo>
                    <a:pt x="77" y="2"/>
                    <a:pt x="71" y="0"/>
                    <a:pt x="65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1" name="Google Shape;2105;p43"/>
            <p:cNvSpPr/>
            <p:nvPr/>
          </p:nvSpPr>
          <p:spPr>
            <a:xfrm>
              <a:off x="7902000" y="4433760"/>
              <a:ext cx="139680" cy="57600"/>
            </a:xfrm>
            <a:custGeom>
              <a:avLst/>
              <a:gdLst/>
              <a:ahLst/>
              <a:cxnLst/>
              <a:rect l="l" t="t" r="r" b="b"/>
              <a:pathLst>
                <a:path w="1426" h="589">
                  <a:moveTo>
                    <a:pt x="1237" y="1"/>
                  </a:moveTo>
                  <a:cubicBezTo>
                    <a:pt x="1094" y="1"/>
                    <a:pt x="933" y="78"/>
                    <a:pt x="807" y="143"/>
                  </a:cubicBezTo>
                  <a:cubicBezTo>
                    <a:pt x="558" y="251"/>
                    <a:pt x="337" y="365"/>
                    <a:pt x="54" y="392"/>
                  </a:cubicBezTo>
                  <a:cubicBezTo>
                    <a:pt x="1" y="392"/>
                    <a:pt x="1" y="506"/>
                    <a:pt x="54" y="533"/>
                  </a:cubicBezTo>
                  <a:cubicBezTo>
                    <a:pt x="112" y="573"/>
                    <a:pt x="177" y="588"/>
                    <a:pt x="243" y="588"/>
                  </a:cubicBezTo>
                  <a:cubicBezTo>
                    <a:pt x="369" y="588"/>
                    <a:pt x="502" y="532"/>
                    <a:pt x="612" y="479"/>
                  </a:cubicBezTo>
                  <a:cubicBezTo>
                    <a:pt x="868" y="338"/>
                    <a:pt x="1089" y="197"/>
                    <a:pt x="1372" y="117"/>
                  </a:cubicBezTo>
                  <a:cubicBezTo>
                    <a:pt x="1425" y="83"/>
                    <a:pt x="1425" y="29"/>
                    <a:pt x="1372" y="29"/>
                  </a:cubicBezTo>
                  <a:cubicBezTo>
                    <a:pt x="1330" y="9"/>
                    <a:pt x="1284" y="1"/>
                    <a:pt x="1237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2" name="Google Shape;2106;p43"/>
            <p:cNvSpPr/>
            <p:nvPr/>
          </p:nvSpPr>
          <p:spPr>
            <a:xfrm>
              <a:off x="8361000" y="4535640"/>
              <a:ext cx="77040" cy="103320"/>
            </a:xfrm>
            <a:custGeom>
              <a:avLst/>
              <a:gdLst/>
              <a:ahLst/>
              <a:cxnLst/>
              <a:rect l="l" t="t" r="r" b="b"/>
              <a:pathLst>
                <a:path w="787" h="1053">
                  <a:moveTo>
                    <a:pt x="732" y="919"/>
                  </a:moveTo>
                  <a:lnTo>
                    <a:pt x="732" y="919"/>
                  </a:lnTo>
                  <a:cubicBezTo>
                    <a:pt x="733" y="919"/>
                    <a:pt x="733" y="919"/>
                    <a:pt x="733" y="919"/>
                  </a:cubicBezTo>
                  <a:lnTo>
                    <a:pt x="733" y="919"/>
                  </a:lnTo>
                  <a:cubicBezTo>
                    <a:pt x="733" y="922"/>
                    <a:pt x="733" y="925"/>
                    <a:pt x="733" y="928"/>
                  </a:cubicBezTo>
                  <a:cubicBezTo>
                    <a:pt x="733" y="925"/>
                    <a:pt x="733" y="922"/>
                    <a:pt x="732" y="919"/>
                  </a:cubicBezTo>
                  <a:close/>
                  <a:moveTo>
                    <a:pt x="61" y="0"/>
                  </a:moveTo>
                  <a:cubicBezTo>
                    <a:pt x="34" y="0"/>
                    <a:pt x="0" y="54"/>
                    <a:pt x="34" y="88"/>
                  </a:cubicBezTo>
                  <a:cubicBezTo>
                    <a:pt x="309" y="336"/>
                    <a:pt x="397" y="699"/>
                    <a:pt x="565" y="1008"/>
                  </a:cubicBezTo>
                  <a:cubicBezTo>
                    <a:pt x="581" y="1040"/>
                    <a:pt x="606" y="1053"/>
                    <a:pt x="636" y="1053"/>
                  </a:cubicBezTo>
                  <a:cubicBezTo>
                    <a:pt x="657" y="1053"/>
                    <a:pt x="681" y="1046"/>
                    <a:pt x="706" y="1035"/>
                  </a:cubicBezTo>
                  <a:cubicBezTo>
                    <a:pt x="733" y="1035"/>
                    <a:pt x="733" y="1035"/>
                    <a:pt x="760" y="1008"/>
                  </a:cubicBezTo>
                  <a:cubicBezTo>
                    <a:pt x="787" y="981"/>
                    <a:pt x="760" y="955"/>
                    <a:pt x="760" y="928"/>
                  </a:cubicBezTo>
                  <a:cubicBezTo>
                    <a:pt x="755" y="921"/>
                    <a:pt x="750" y="916"/>
                    <a:pt x="747" y="912"/>
                  </a:cubicBezTo>
                  <a:lnTo>
                    <a:pt x="747" y="912"/>
                  </a:lnTo>
                  <a:cubicBezTo>
                    <a:pt x="701" y="850"/>
                    <a:pt x="670" y="753"/>
                    <a:pt x="646" y="672"/>
                  </a:cubicBezTo>
                  <a:cubicBezTo>
                    <a:pt x="592" y="558"/>
                    <a:pt x="538" y="477"/>
                    <a:pt x="451" y="363"/>
                  </a:cubicBezTo>
                  <a:cubicBezTo>
                    <a:pt x="370" y="222"/>
                    <a:pt x="229" y="88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3" name="Google Shape;2107;p43"/>
            <p:cNvSpPr/>
            <p:nvPr/>
          </p:nvSpPr>
          <p:spPr>
            <a:xfrm>
              <a:off x="8212320" y="4356720"/>
              <a:ext cx="79560" cy="27360"/>
            </a:xfrm>
            <a:custGeom>
              <a:avLst/>
              <a:gdLst/>
              <a:ahLst/>
              <a:cxnLst/>
              <a:rect l="l" t="t" r="r" b="b"/>
              <a:pathLst>
                <a:path w="814" h="283">
                  <a:moveTo>
                    <a:pt x="760" y="0"/>
                  </a:moveTo>
                  <a:cubicBezTo>
                    <a:pt x="504" y="27"/>
                    <a:pt x="283" y="87"/>
                    <a:pt x="61" y="195"/>
                  </a:cubicBezTo>
                  <a:cubicBezTo>
                    <a:pt x="0" y="229"/>
                    <a:pt x="34" y="282"/>
                    <a:pt x="88" y="282"/>
                  </a:cubicBezTo>
                  <a:cubicBezTo>
                    <a:pt x="309" y="195"/>
                    <a:pt x="538" y="168"/>
                    <a:pt x="787" y="87"/>
                  </a:cubicBezTo>
                  <a:cubicBezTo>
                    <a:pt x="813" y="61"/>
                    <a:pt x="813" y="0"/>
                    <a:pt x="760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4" name="Google Shape;2108;p43"/>
            <p:cNvSpPr/>
            <p:nvPr/>
          </p:nvSpPr>
          <p:spPr>
            <a:xfrm>
              <a:off x="8273880" y="4373280"/>
              <a:ext cx="64800" cy="22680"/>
            </a:xfrm>
            <a:custGeom>
              <a:avLst/>
              <a:gdLst/>
              <a:ahLst/>
              <a:cxnLst/>
              <a:rect l="l" t="t" r="r" b="b"/>
              <a:pathLst>
                <a:path w="664" h="233">
                  <a:moveTo>
                    <a:pt x="610" y="0"/>
                  </a:moveTo>
                  <a:cubicBezTo>
                    <a:pt x="415" y="0"/>
                    <a:pt x="247" y="27"/>
                    <a:pt x="79" y="114"/>
                  </a:cubicBezTo>
                  <a:cubicBezTo>
                    <a:pt x="1" y="138"/>
                    <a:pt x="36" y="233"/>
                    <a:pt x="107" y="233"/>
                  </a:cubicBezTo>
                  <a:cubicBezTo>
                    <a:pt x="115" y="233"/>
                    <a:pt x="124" y="231"/>
                    <a:pt x="133" y="229"/>
                  </a:cubicBezTo>
                  <a:cubicBezTo>
                    <a:pt x="274" y="168"/>
                    <a:pt x="442" y="114"/>
                    <a:pt x="610" y="114"/>
                  </a:cubicBezTo>
                  <a:cubicBezTo>
                    <a:pt x="664" y="114"/>
                    <a:pt x="664" y="27"/>
                    <a:pt x="610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5" name="Google Shape;2109;p43"/>
            <p:cNvSpPr/>
            <p:nvPr/>
          </p:nvSpPr>
          <p:spPr>
            <a:xfrm>
              <a:off x="8067240" y="4507200"/>
              <a:ext cx="207720" cy="75240"/>
            </a:xfrm>
            <a:custGeom>
              <a:avLst/>
              <a:gdLst/>
              <a:ahLst/>
              <a:cxnLst/>
              <a:rect l="l" t="t" r="r" b="b"/>
              <a:pathLst>
                <a:path w="2116" h="770">
                  <a:moveTo>
                    <a:pt x="35" y="1"/>
                  </a:moveTo>
                  <a:cubicBezTo>
                    <a:pt x="0" y="1"/>
                    <a:pt x="3" y="70"/>
                    <a:pt x="27" y="93"/>
                  </a:cubicBezTo>
                  <a:cubicBezTo>
                    <a:pt x="699" y="315"/>
                    <a:pt x="1344" y="544"/>
                    <a:pt x="2016" y="765"/>
                  </a:cubicBezTo>
                  <a:cubicBezTo>
                    <a:pt x="2021" y="768"/>
                    <a:pt x="2027" y="769"/>
                    <a:pt x="2033" y="769"/>
                  </a:cubicBezTo>
                  <a:cubicBezTo>
                    <a:pt x="2079" y="769"/>
                    <a:pt x="2115" y="675"/>
                    <a:pt x="2043" y="651"/>
                  </a:cubicBezTo>
                  <a:cubicBezTo>
                    <a:pt x="1425" y="342"/>
                    <a:pt x="726" y="208"/>
                    <a:pt x="54" y="6"/>
                  </a:cubicBezTo>
                  <a:cubicBezTo>
                    <a:pt x="47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6" name="Google Shape;2110;p43"/>
            <p:cNvSpPr/>
            <p:nvPr/>
          </p:nvSpPr>
          <p:spPr>
            <a:xfrm>
              <a:off x="8325360" y="4587840"/>
              <a:ext cx="30240" cy="13680"/>
            </a:xfrm>
            <a:custGeom>
              <a:avLst/>
              <a:gdLst/>
              <a:ahLst/>
              <a:cxnLst/>
              <a:rect l="l" t="t" r="r" b="b"/>
              <a:pathLst>
                <a:path w="310" h="142">
                  <a:moveTo>
                    <a:pt x="88" y="0"/>
                  </a:moveTo>
                  <a:cubicBezTo>
                    <a:pt x="0" y="0"/>
                    <a:pt x="0" y="141"/>
                    <a:pt x="88" y="141"/>
                  </a:cubicBezTo>
                  <a:cubicBezTo>
                    <a:pt x="142" y="141"/>
                    <a:pt x="195" y="141"/>
                    <a:pt x="256" y="114"/>
                  </a:cubicBezTo>
                  <a:cubicBezTo>
                    <a:pt x="310" y="114"/>
                    <a:pt x="310" y="27"/>
                    <a:pt x="256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487" name="Google Shape;2111;p43"/>
          <p:cNvSpPr/>
          <p:nvPr/>
        </p:nvSpPr>
        <p:spPr>
          <a:xfrm>
            <a:off x="2627784" y="2584165"/>
            <a:ext cx="3454200" cy="718560"/>
          </a:xfrm>
          <a:custGeom>
            <a:avLst/>
            <a:gdLst/>
            <a:ahLst/>
            <a:cxnLst/>
            <a:rect l="l" t="t" r="r" b="b"/>
            <a:pathLst>
              <a:path w="24980" h="8978">
                <a:moveTo>
                  <a:pt x="17611" y="347"/>
                </a:moveTo>
                <a:cubicBezTo>
                  <a:pt x="18394" y="347"/>
                  <a:pt x="19173" y="385"/>
                  <a:pt x="19939" y="474"/>
                </a:cubicBezTo>
                <a:cubicBezTo>
                  <a:pt x="21539" y="669"/>
                  <a:pt x="23246" y="1314"/>
                  <a:pt x="23777" y="2995"/>
                </a:cubicBezTo>
                <a:cubicBezTo>
                  <a:pt x="24193" y="4305"/>
                  <a:pt x="23327" y="5649"/>
                  <a:pt x="22345" y="6462"/>
                </a:cubicBezTo>
                <a:cubicBezTo>
                  <a:pt x="21062" y="7531"/>
                  <a:pt x="19214" y="7779"/>
                  <a:pt x="17587" y="7974"/>
                </a:cubicBezTo>
                <a:cubicBezTo>
                  <a:pt x="15715" y="8216"/>
                  <a:pt x="13853" y="8403"/>
                  <a:pt x="11976" y="8403"/>
                </a:cubicBezTo>
                <a:cubicBezTo>
                  <a:pt x="11246" y="8403"/>
                  <a:pt x="10514" y="8374"/>
                  <a:pt x="9778" y="8310"/>
                </a:cubicBezTo>
                <a:cubicBezTo>
                  <a:pt x="8374" y="8230"/>
                  <a:pt x="6976" y="8089"/>
                  <a:pt x="5578" y="7921"/>
                </a:cubicBezTo>
                <a:cubicBezTo>
                  <a:pt x="5436" y="7921"/>
                  <a:pt x="5174" y="7837"/>
                  <a:pt x="4964" y="7837"/>
                </a:cubicBezTo>
                <a:cubicBezTo>
                  <a:pt x="4875" y="7837"/>
                  <a:pt x="4796" y="7852"/>
                  <a:pt x="4738" y="7894"/>
                </a:cubicBezTo>
                <a:cubicBezTo>
                  <a:pt x="4394" y="8086"/>
                  <a:pt x="4075" y="8385"/>
                  <a:pt x="3778" y="8645"/>
                </a:cubicBezTo>
                <a:lnTo>
                  <a:pt x="3778" y="8645"/>
                </a:lnTo>
                <a:cubicBezTo>
                  <a:pt x="3765" y="8442"/>
                  <a:pt x="3742" y="8228"/>
                  <a:pt x="3784" y="8035"/>
                </a:cubicBezTo>
                <a:cubicBezTo>
                  <a:pt x="3811" y="7947"/>
                  <a:pt x="3757" y="7867"/>
                  <a:pt x="3696" y="7867"/>
                </a:cubicBezTo>
                <a:cubicBezTo>
                  <a:pt x="2218" y="7497"/>
                  <a:pt x="813" y="6382"/>
                  <a:pt x="645" y="4782"/>
                </a:cubicBezTo>
                <a:cubicBezTo>
                  <a:pt x="450" y="2880"/>
                  <a:pt x="2608" y="2094"/>
                  <a:pt x="4032" y="1563"/>
                </a:cubicBezTo>
                <a:cubicBezTo>
                  <a:pt x="5773" y="945"/>
                  <a:pt x="7507" y="891"/>
                  <a:pt x="9328" y="777"/>
                </a:cubicBezTo>
                <a:cubicBezTo>
                  <a:pt x="11089" y="696"/>
                  <a:pt x="12883" y="642"/>
                  <a:pt x="14651" y="501"/>
                </a:cubicBezTo>
                <a:cubicBezTo>
                  <a:pt x="15633" y="408"/>
                  <a:pt x="16625" y="347"/>
                  <a:pt x="17611" y="347"/>
                </a:cubicBezTo>
                <a:close/>
                <a:moveTo>
                  <a:pt x="17682" y="0"/>
                </a:moveTo>
                <a:cubicBezTo>
                  <a:pt x="16250" y="0"/>
                  <a:pt x="14821" y="137"/>
                  <a:pt x="13387" y="273"/>
                </a:cubicBezTo>
                <a:cubicBezTo>
                  <a:pt x="11344" y="441"/>
                  <a:pt x="9274" y="414"/>
                  <a:pt x="7225" y="555"/>
                </a:cubicBezTo>
                <a:cubicBezTo>
                  <a:pt x="5437" y="669"/>
                  <a:pt x="3643" y="1254"/>
                  <a:pt x="2077" y="2067"/>
                </a:cubicBezTo>
                <a:cubicBezTo>
                  <a:pt x="706" y="2766"/>
                  <a:pt x="0" y="4137"/>
                  <a:pt x="538" y="5622"/>
                </a:cubicBezTo>
                <a:cubicBezTo>
                  <a:pt x="966" y="6894"/>
                  <a:pt x="2208" y="7771"/>
                  <a:pt x="3478" y="8108"/>
                </a:cubicBezTo>
                <a:lnTo>
                  <a:pt x="3478" y="8108"/>
                </a:lnTo>
                <a:cubicBezTo>
                  <a:pt x="3466" y="8356"/>
                  <a:pt x="3560" y="8566"/>
                  <a:pt x="3608" y="8802"/>
                </a:cubicBezTo>
                <a:lnTo>
                  <a:pt x="3608" y="8802"/>
                </a:lnTo>
                <a:cubicBezTo>
                  <a:pt x="3577" y="8875"/>
                  <a:pt x="3645" y="8977"/>
                  <a:pt x="3724" y="8977"/>
                </a:cubicBezTo>
                <a:cubicBezTo>
                  <a:pt x="3744" y="8977"/>
                  <a:pt x="3764" y="8971"/>
                  <a:pt x="3784" y="8956"/>
                </a:cubicBezTo>
                <a:cubicBezTo>
                  <a:pt x="4066" y="8734"/>
                  <a:pt x="4342" y="8566"/>
                  <a:pt x="4624" y="8337"/>
                </a:cubicBezTo>
                <a:cubicBezTo>
                  <a:pt x="4753" y="8236"/>
                  <a:pt x="4854" y="8204"/>
                  <a:pt x="4964" y="8204"/>
                </a:cubicBezTo>
                <a:cubicBezTo>
                  <a:pt x="5065" y="8204"/>
                  <a:pt x="5175" y="8231"/>
                  <a:pt x="5323" y="8257"/>
                </a:cubicBezTo>
                <a:cubicBezTo>
                  <a:pt x="6216" y="8398"/>
                  <a:pt x="7117" y="8478"/>
                  <a:pt x="8011" y="8566"/>
                </a:cubicBezTo>
                <a:cubicBezTo>
                  <a:pt x="9427" y="8698"/>
                  <a:pt x="10860" y="8814"/>
                  <a:pt x="12293" y="8814"/>
                </a:cubicBezTo>
                <a:cubicBezTo>
                  <a:pt x="12676" y="8814"/>
                  <a:pt x="13058" y="8806"/>
                  <a:pt x="13441" y="8788"/>
                </a:cubicBezTo>
                <a:cubicBezTo>
                  <a:pt x="15094" y="8707"/>
                  <a:pt x="16774" y="8505"/>
                  <a:pt x="18427" y="8284"/>
                </a:cubicBezTo>
                <a:cubicBezTo>
                  <a:pt x="19886" y="8089"/>
                  <a:pt x="21398" y="7699"/>
                  <a:pt x="22601" y="6771"/>
                </a:cubicBezTo>
                <a:cubicBezTo>
                  <a:pt x="24476" y="5347"/>
                  <a:pt x="24980" y="2598"/>
                  <a:pt x="22883" y="1086"/>
                </a:cubicBezTo>
                <a:cubicBezTo>
                  <a:pt x="21673" y="192"/>
                  <a:pt x="20134" y="105"/>
                  <a:pt x="18683" y="24"/>
                </a:cubicBezTo>
                <a:cubicBezTo>
                  <a:pt x="18349" y="8"/>
                  <a:pt x="18015" y="0"/>
                  <a:pt x="17682" y="0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488" name="Google Shape;2112;p43"/>
          <p:cNvGrpSpPr/>
          <p:nvPr/>
        </p:nvGrpSpPr>
        <p:grpSpPr>
          <a:xfrm>
            <a:off x="6246720" y="3303000"/>
            <a:ext cx="290520" cy="948240"/>
            <a:chOff x="6246720" y="3303000"/>
            <a:chExt cx="290520" cy="948240"/>
          </a:xfrm>
        </p:grpSpPr>
        <p:sp>
          <p:nvSpPr>
            <p:cNvPr id="2489" name="Google Shape;2113;p43"/>
            <p:cNvSpPr/>
            <p:nvPr/>
          </p:nvSpPr>
          <p:spPr>
            <a:xfrm rot="762000">
              <a:off x="6257160" y="4102560"/>
              <a:ext cx="77760" cy="106560"/>
            </a:xfrm>
            <a:custGeom>
              <a:avLst/>
              <a:gdLst/>
              <a:ahLst/>
              <a:cxnLst/>
              <a:rect l="l" t="t" r="r" b="b"/>
              <a:pathLst>
                <a:path w="478" h="836">
                  <a:moveTo>
                    <a:pt x="374" y="0"/>
                  </a:moveTo>
                  <a:cubicBezTo>
                    <a:pt x="350" y="0"/>
                    <a:pt x="323" y="15"/>
                    <a:pt x="310" y="46"/>
                  </a:cubicBezTo>
                  <a:cubicBezTo>
                    <a:pt x="249" y="153"/>
                    <a:pt x="196" y="294"/>
                    <a:pt x="142" y="409"/>
                  </a:cubicBezTo>
                  <a:cubicBezTo>
                    <a:pt x="81" y="516"/>
                    <a:pt x="1" y="630"/>
                    <a:pt x="1" y="745"/>
                  </a:cubicBezTo>
                  <a:cubicBezTo>
                    <a:pt x="1" y="805"/>
                    <a:pt x="31" y="835"/>
                    <a:pt x="72" y="835"/>
                  </a:cubicBezTo>
                  <a:cubicBezTo>
                    <a:pt x="85" y="835"/>
                    <a:pt x="100" y="832"/>
                    <a:pt x="115" y="825"/>
                  </a:cubicBezTo>
                  <a:cubicBezTo>
                    <a:pt x="249" y="772"/>
                    <a:pt x="310" y="604"/>
                    <a:pt x="364" y="489"/>
                  </a:cubicBezTo>
                  <a:cubicBezTo>
                    <a:pt x="417" y="348"/>
                    <a:pt x="478" y="180"/>
                    <a:pt x="417" y="46"/>
                  </a:cubicBezTo>
                  <a:cubicBezTo>
                    <a:pt x="417" y="15"/>
                    <a:pt x="397" y="0"/>
                    <a:pt x="37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0" name="Google Shape;2114;p43"/>
            <p:cNvSpPr/>
            <p:nvPr/>
          </p:nvSpPr>
          <p:spPr>
            <a:xfrm rot="762000">
              <a:off x="6284880" y="4196160"/>
              <a:ext cx="75240" cy="47160"/>
            </a:xfrm>
            <a:custGeom>
              <a:avLst/>
              <a:gdLst/>
              <a:ahLst/>
              <a:cxnLst/>
              <a:rect l="l" t="t" r="r" b="b"/>
              <a:pathLst>
                <a:path w="461" h="373">
                  <a:moveTo>
                    <a:pt x="344" y="0"/>
                  </a:moveTo>
                  <a:cubicBezTo>
                    <a:pt x="319" y="0"/>
                    <a:pt x="294" y="11"/>
                    <a:pt x="276" y="37"/>
                  </a:cubicBezTo>
                  <a:cubicBezTo>
                    <a:pt x="223" y="117"/>
                    <a:pt x="142" y="205"/>
                    <a:pt x="55" y="232"/>
                  </a:cubicBezTo>
                  <a:cubicBezTo>
                    <a:pt x="1" y="285"/>
                    <a:pt x="55" y="373"/>
                    <a:pt x="108" y="373"/>
                  </a:cubicBezTo>
                  <a:cubicBezTo>
                    <a:pt x="250" y="312"/>
                    <a:pt x="364" y="232"/>
                    <a:pt x="418" y="117"/>
                  </a:cubicBezTo>
                  <a:cubicBezTo>
                    <a:pt x="460" y="61"/>
                    <a:pt x="403" y="0"/>
                    <a:pt x="34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1" name="Google Shape;2115;p43"/>
            <p:cNvSpPr/>
            <p:nvPr/>
          </p:nvSpPr>
          <p:spPr>
            <a:xfrm>
              <a:off x="6464160" y="3415680"/>
              <a:ext cx="73080" cy="3492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2" name="Google Shape;2116;p43"/>
            <p:cNvSpPr/>
            <p:nvPr/>
          </p:nvSpPr>
          <p:spPr>
            <a:xfrm>
              <a:off x="6267960" y="3372480"/>
              <a:ext cx="55440" cy="3600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3" name="Google Shape;2117;p43"/>
            <p:cNvSpPr/>
            <p:nvPr/>
          </p:nvSpPr>
          <p:spPr>
            <a:xfrm>
              <a:off x="6393960" y="3303000"/>
              <a:ext cx="37800" cy="4608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4" name="Google Shape;2118;p43"/>
            <p:cNvSpPr/>
            <p:nvPr/>
          </p:nvSpPr>
          <p:spPr>
            <a:xfrm>
              <a:off x="6365520" y="3476880"/>
              <a:ext cx="33840" cy="5364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5" name="Google Shape;2119;p43"/>
            <p:cNvSpPr/>
            <p:nvPr/>
          </p:nvSpPr>
          <p:spPr>
            <a:xfrm>
              <a:off x="6461640" y="3341880"/>
              <a:ext cx="40680" cy="3852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6" name="Google Shape;2120;p43"/>
            <p:cNvSpPr/>
            <p:nvPr/>
          </p:nvSpPr>
          <p:spPr>
            <a:xfrm>
              <a:off x="6329520" y="3312000"/>
              <a:ext cx="34560" cy="4284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7" name="Google Shape;2121;p43"/>
            <p:cNvSpPr/>
            <p:nvPr/>
          </p:nvSpPr>
          <p:spPr>
            <a:xfrm>
              <a:off x="6426360" y="3482640"/>
              <a:ext cx="43560" cy="4068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8" name="Google Shape;2122;p43"/>
            <p:cNvSpPr/>
            <p:nvPr/>
          </p:nvSpPr>
          <p:spPr>
            <a:xfrm>
              <a:off x="6293880" y="3454560"/>
              <a:ext cx="32040" cy="3708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499" name="Google Shape;2123;p43"/>
          <p:cNvSpPr/>
          <p:nvPr/>
        </p:nvSpPr>
        <p:spPr>
          <a:xfrm>
            <a:off x="575280" y="1017720"/>
            <a:ext cx="1798560" cy="766080"/>
          </a:xfrm>
          <a:custGeom>
            <a:avLst/>
            <a:gdLst/>
            <a:ahLst/>
            <a:cxnLst/>
            <a:rect l="l" t="t" r="r" b="b"/>
            <a:pathLst>
              <a:path w="18199" h="9136">
                <a:moveTo>
                  <a:pt x="8983" y="281"/>
                </a:moveTo>
                <a:cubicBezTo>
                  <a:pt x="10773" y="281"/>
                  <a:pt x="12559" y="508"/>
                  <a:pt x="14335" y="963"/>
                </a:cubicBezTo>
                <a:cubicBezTo>
                  <a:pt x="16183" y="1434"/>
                  <a:pt x="18145" y="2556"/>
                  <a:pt x="17473" y="4767"/>
                </a:cubicBezTo>
                <a:cubicBezTo>
                  <a:pt x="17191" y="5775"/>
                  <a:pt x="16324" y="6844"/>
                  <a:pt x="15397" y="7348"/>
                </a:cubicBezTo>
                <a:cubicBezTo>
                  <a:pt x="15007" y="7543"/>
                  <a:pt x="14590" y="7650"/>
                  <a:pt x="14254" y="7933"/>
                </a:cubicBezTo>
                <a:cubicBezTo>
                  <a:pt x="14075" y="8073"/>
                  <a:pt x="13988" y="8327"/>
                  <a:pt x="13926" y="8579"/>
                </a:cubicBezTo>
                <a:lnTo>
                  <a:pt x="13926" y="8579"/>
                </a:lnTo>
                <a:cubicBezTo>
                  <a:pt x="13808" y="8173"/>
                  <a:pt x="13336" y="8005"/>
                  <a:pt x="12850" y="7959"/>
                </a:cubicBezTo>
                <a:cubicBezTo>
                  <a:pt x="12641" y="7936"/>
                  <a:pt x="12429" y="7927"/>
                  <a:pt x="12216" y="7927"/>
                </a:cubicBezTo>
                <a:cubicBezTo>
                  <a:pt x="11430" y="7927"/>
                  <a:pt x="10624" y="8052"/>
                  <a:pt x="9852" y="8074"/>
                </a:cubicBezTo>
                <a:cubicBezTo>
                  <a:pt x="9380" y="8096"/>
                  <a:pt x="8905" y="8110"/>
                  <a:pt x="8431" y="8110"/>
                </a:cubicBezTo>
                <a:cubicBezTo>
                  <a:pt x="7217" y="8110"/>
                  <a:pt x="6000" y="8018"/>
                  <a:pt x="4812" y="7738"/>
                </a:cubicBezTo>
                <a:cubicBezTo>
                  <a:pt x="3387" y="7428"/>
                  <a:pt x="1956" y="6844"/>
                  <a:pt x="1062" y="5634"/>
                </a:cubicBezTo>
                <a:cubicBezTo>
                  <a:pt x="222" y="4519"/>
                  <a:pt x="276" y="3006"/>
                  <a:pt x="1317" y="2052"/>
                </a:cubicBezTo>
                <a:cubicBezTo>
                  <a:pt x="2157" y="1299"/>
                  <a:pt x="3387" y="1017"/>
                  <a:pt x="4449" y="762"/>
                </a:cubicBezTo>
                <a:cubicBezTo>
                  <a:pt x="5961" y="442"/>
                  <a:pt x="7474" y="281"/>
                  <a:pt x="8983" y="281"/>
                </a:cubicBezTo>
                <a:close/>
                <a:moveTo>
                  <a:pt x="8813" y="0"/>
                </a:moveTo>
                <a:cubicBezTo>
                  <a:pt x="6677" y="0"/>
                  <a:pt x="4462" y="327"/>
                  <a:pt x="2494" y="1098"/>
                </a:cubicBezTo>
                <a:cubicBezTo>
                  <a:pt x="1620" y="1434"/>
                  <a:pt x="813" y="1998"/>
                  <a:pt x="417" y="2865"/>
                </a:cubicBezTo>
                <a:cubicBezTo>
                  <a:pt x="0" y="3873"/>
                  <a:pt x="309" y="5023"/>
                  <a:pt x="921" y="5863"/>
                </a:cubicBezTo>
                <a:cubicBezTo>
                  <a:pt x="2460" y="7933"/>
                  <a:pt x="5484" y="8322"/>
                  <a:pt x="7870" y="8437"/>
                </a:cubicBezTo>
                <a:cubicBezTo>
                  <a:pt x="8280" y="8445"/>
                  <a:pt x="8690" y="8451"/>
                  <a:pt x="9100" y="8451"/>
                </a:cubicBezTo>
                <a:cubicBezTo>
                  <a:pt x="9920" y="8451"/>
                  <a:pt x="10742" y="8428"/>
                  <a:pt x="11566" y="8356"/>
                </a:cubicBezTo>
                <a:cubicBezTo>
                  <a:pt x="11785" y="8323"/>
                  <a:pt x="12155" y="8271"/>
                  <a:pt x="12527" y="8271"/>
                </a:cubicBezTo>
                <a:cubicBezTo>
                  <a:pt x="13146" y="8271"/>
                  <a:pt x="13771" y="8415"/>
                  <a:pt x="13717" y="9028"/>
                </a:cubicBezTo>
                <a:cubicBezTo>
                  <a:pt x="13701" y="9088"/>
                  <a:pt x="13756" y="9123"/>
                  <a:pt x="13813" y="9123"/>
                </a:cubicBezTo>
                <a:cubicBezTo>
                  <a:pt x="13835" y="9123"/>
                  <a:pt x="13857" y="9118"/>
                  <a:pt x="13876" y="9107"/>
                </a:cubicBezTo>
                <a:lnTo>
                  <a:pt x="13876" y="9107"/>
                </a:lnTo>
                <a:cubicBezTo>
                  <a:pt x="13900" y="9125"/>
                  <a:pt x="13932" y="9135"/>
                  <a:pt x="13963" y="9135"/>
                </a:cubicBezTo>
                <a:cubicBezTo>
                  <a:pt x="14013" y="9135"/>
                  <a:pt x="14062" y="9111"/>
                  <a:pt x="14086" y="9055"/>
                </a:cubicBezTo>
                <a:cubicBezTo>
                  <a:pt x="14194" y="8631"/>
                  <a:pt x="14254" y="8215"/>
                  <a:pt x="14644" y="7959"/>
                </a:cubicBezTo>
                <a:cubicBezTo>
                  <a:pt x="14926" y="7791"/>
                  <a:pt x="15262" y="7738"/>
                  <a:pt x="15538" y="7596"/>
                </a:cubicBezTo>
                <a:cubicBezTo>
                  <a:pt x="16102" y="7348"/>
                  <a:pt x="16606" y="6756"/>
                  <a:pt x="16969" y="6279"/>
                </a:cubicBezTo>
                <a:cubicBezTo>
                  <a:pt x="17695" y="5332"/>
                  <a:pt x="18199" y="4041"/>
                  <a:pt x="17668" y="2892"/>
                </a:cubicBezTo>
                <a:cubicBezTo>
                  <a:pt x="17218" y="1884"/>
                  <a:pt x="16270" y="1353"/>
                  <a:pt x="15289" y="990"/>
                </a:cubicBezTo>
                <a:cubicBezTo>
                  <a:pt x="13858" y="459"/>
                  <a:pt x="12265" y="231"/>
                  <a:pt x="10753" y="90"/>
                </a:cubicBezTo>
                <a:cubicBezTo>
                  <a:pt x="10120" y="31"/>
                  <a:pt x="9470" y="0"/>
                  <a:pt x="8813" y="0"/>
                </a:cubicBezTo>
                <a:close/>
              </a:path>
            </a:pathLst>
          </a:custGeom>
          <a:solidFill>
            <a:schemeClr val="lt1"/>
          </a:solidFill>
          <a:ln w="9525">
            <a:solidFill>
              <a:srgbClr val="E83FA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0" name="Google Shape;2124;p43"/>
          <p:cNvSpPr/>
          <p:nvPr/>
        </p:nvSpPr>
        <p:spPr>
          <a:xfrm>
            <a:off x="1612800" y="451800"/>
            <a:ext cx="706680" cy="599400"/>
          </a:xfrm>
          <a:custGeom>
            <a:avLst/>
            <a:gdLst/>
            <a:ahLst/>
            <a:cxnLst/>
            <a:rect l="l" t="t" r="r" b="b"/>
            <a:pathLst>
              <a:path w="8428" h="7149">
                <a:moveTo>
                  <a:pt x="4260" y="263"/>
                </a:moveTo>
                <a:cubicBezTo>
                  <a:pt x="5321" y="263"/>
                  <a:pt x="6374" y="606"/>
                  <a:pt x="7144" y="1312"/>
                </a:cubicBezTo>
                <a:cubicBezTo>
                  <a:pt x="8011" y="2098"/>
                  <a:pt x="8179" y="3220"/>
                  <a:pt x="7897" y="4336"/>
                </a:cubicBezTo>
                <a:cubicBezTo>
                  <a:pt x="7790" y="4900"/>
                  <a:pt x="7534" y="5344"/>
                  <a:pt x="7252" y="5821"/>
                </a:cubicBezTo>
                <a:cubicBezTo>
                  <a:pt x="7109" y="6067"/>
                  <a:pt x="7085" y="6388"/>
                  <a:pt x="7083" y="6696"/>
                </a:cubicBezTo>
                <a:lnTo>
                  <a:pt x="7083" y="6696"/>
                </a:lnTo>
                <a:cubicBezTo>
                  <a:pt x="6874" y="6435"/>
                  <a:pt x="6416" y="6459"/>
                  <a:pt x="6022" y="6439"/>
                </a:cubicBezTo>
                <a:cubicBezTo>
                  <a:pt x="4873" y="6412"/>
                  <a:pt x="3724" y="6385"/>
                  <a:pt x="2635" y="6049"/>
                </a:cubicBezTo>
                <a:cubicBezTo>
                  <a:pt x="1600" y="5713"/>
                  <a:pt x="982" y="4981"/>
                  <a:pt x="646" y="4000"/>
                </a:cubicBezTo>
                <a:cubicBezTo>
                  <a:pt x="478" y="3469"/>
                  <a:pt x="424" y="2938"/>
                  <a:pt x="532" y="2407"/>
                </a:cubicBezTo>
                <a:cubicBezTo>
                  <a:pt x="646" y="1789"/>
                  <a:pt x="1177" y="1345"/>
                  <a:pt x="1681" y="1009"/>
                </a:cubicBezTo>
                <a:cubicBezTo>
                  <a:pt x="2432" y="516"/>
                  <a:pt x="3349" y="263"/>
                  <a:pt x="4260" y="263"/>
                </a:cubicBezTo>
                <a:close/>
                <a:moveTo>
                  <a:pt x="4340" y="1"/>
                </a:moveTo>
                <a:cubicBezTo>
                  <a:pt x="3619" y="1"/>
                  <a:pt x="2899" y="147"/>
                  <a:pt x="2272" y="418"/>
                </a:cubicBezTo>
                <a:cubicBezTo>
                  <a:pt x="1405" y="808"/>
                  <a:pt x="565" y="1399"/>
                  <a:pt x="283" y="2353"/>
                </a:cubicBezTo>
                <a:cubicBezTo>
                  <a:pt x="1" y="3247"/>
                  <a:pt x="397" y="4396"/>
                  <a:pt x="901" y="5122"/>
                </a:cubicBezTo>
                <a:cubicBezTo>
                  <a:pt x="1432" y="5881"/>
                  <a:pt x="2299" y="6244"/>
                  <a:pt x="3166" y="6439"/>
                </a:cubicBezTo>
                <a:cubicBezTo>
                  <a:pt x="3757" y="6580"/>
                  <a:pt x="4369" y="6634"/>
                  <a:pt x="4987" y="6661"/>
                </a:cubicBezTo>
                <a:cubicBezTo>
                  <a:pt x="5022" y="6663"/>
                  <a:pt x="5062" y="6664"/>
                  <a:pt x="5106" y="6664"/>
                </a:cubicBezTo>
                <a:cubicBezTo>
                  <a:pt x="5278" y="6664"/>
                  <a:pt x="5514" y="6652"/>
                  <a:pt x="5764" y="6652"/>
                </a:cubicBezTo>
                <a:cubicBezTo>
                  <a:pt x="6334" y="6652"/>
                  <a:pt x="6976" y="6713"/>
                  <a:pt x="7084" y="7111"/>
                </a:cubicBezTo>
                <a:cubicBezTo>
                  <a:pt x="7084" y="7135"/>
                  <a:pt x="7107" y="7149"/>
                  <a:pt x="7132" y="7149"/>
                </a:cubicBezTo>
                <a:cubicBezTo>
                  <a:pt x="7150" y="7149"/>
                  <a:pt x="7168" y="7143"/>
                  <a:pt x="7181" y="7130"/>
                </a:cubicBezTo>
                <a:lnTo>
                  <a:pt x="7181" y="7130"/>
                </a:lnTo>
                <a:cubicBezTo>
                  <a:pt x="7196" y="7134"/>
                  <a:pt x="7212" y="7137"/>
                  <a:pt x="7227" y="7137"/>
                </a:cubicBezTo>
                <a:cubicBezTo>
                  <a:pt x="7273" y="7137"/>
                  <a:pt x="7312" y="7113"/>
                  <a:pt x="7312" y="7057"/>
                </a:cubicBezTo>
                <a:cubicBezTo>
                  <a:pt x="7366" y="6829"/>
                  <a:pt x="7420" y="6607"/>
                  <a:pt x="7420" y="6352"/>
                </a:cubicBezTo>
                <a:cubicBezTo>
                  <a:pt x="7454" y="6049"/>
                  <a:pt x="7648" y="5821"/>
                  <a:pt x="7756" y="5545"/>
                </a:cubicBezTo>
                <a:cubicBezTo>
                  <a:pt x="8011" y="5008"/>
                  <a:pt x="8206" y="4450"/>
                  <a:pt x="8294" y="3832"/>
                </a:cubicBezTo>
                <a:cubicBezTo>
                  <a:pt x="8428" y="2911"/>
                  <a:pt x="8152" y="2044"/>
                  <a:pt x="7534" y="1345"/>
                </a:cubicBezTo>
                <a:cubicBezTo>
                  <a:pt x="6763" y="414"/>
                  <a:pt x="5551" y="1"/>
                  <a:pt x="4340" y="1"/>
                </a:cubicBezTo>
                <a:close/>
              </a:path>
            </a:pathLst>
          </a:custGeom>
          <a:solidFill>
            <a:schemeClr val="lt2"/>
          </a:solidFill>
          <a:ln w="9525">
            <a:solidFill>
              <a:srgbClr val="FEC16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501" name="Google Shape;2125;p43"/>
          <p:cNvGrpSpPr/>
          <p:nvPr/>
        </p:nvGrpSpPr>
        <p:grpSpPr>
          <a:xfrm>
            <a:off x="493560" y="390600"/>
            <a:ext cx="979560" cy="669600"/>
            <a:chOff x="493560" y="390600"/>
            <a:chExt cx="979560" cy="669600"/>
          </a:xfrm>
        </p:grpSpPr>
        <p:sp>
          <p:nvSpPr>
            <p:cNvPr id="2502" name="Google Shape;2126;p43"/>
            <p:cNvSpPr/>
            <p:nvPr/>
          </p:nvSpPr>
          <p:spPr>
            <a:xfrm>
              <a:off x="493560" y="442440"/>
              <a:ext cx="979560" cy="617760"/>
            </a:xfrm>
            <a:custGeom>
              <a:avLst/>
              <a:gdLst/>
              <a:ahLst/>
              <a:cxnLst/>
              <a:rect l="l" t="t" r="r" b="b"/>
              <a:pathLst>
                <a:path w="11681" h="7367">
                  <a:moveTo>
                    <a:pt x="7011" y="253"/>
                  </a:moveTo>
                  <a:cubicBezTo>
                    <a:pt x="7703" y="253"/>
                    <a:pt x="8399" y="305"/>
                    <a:pt x="9073" y="492"/>
                  </a:cubicBezTo>
                  <a:cubicBezTo>
                    <a:pt x="10114" y="747"/>
                    <a:pt x="10867" y="1419"/>
                    <a:pt x="11149" y="2481"/>
                  </a:cubicBezTo>
                  <a:cubicBezTo>
                    <a:pt x="11317" y="3153"/>
                    <a:pt x="11257" y="4020"/>
                    <a:pt x="10867" y="4638"/>
                  </a:cubicBezTo>
                  <a:cubicBezTo>
                    <a:pt x="10504" y="5223"/>
                    <a:pt x="9805" y="5559"/>
                    <a:pt x="9160" y="5754"/>
                  </a:cubicBezTo>
                  <a:cubicBezTo>
                    <a:pt x="8488" y="5982"/>
                    <a:pt x="7843" y="6177"/>
                    <a:pt x="7144" y="6231"/>
                  </a:cubicBezTo>
                  <a:cubicBezTo>
                    <a:pt x="6499" y="6291"/>
                    <a:pt x="5880" y="6399"/>
                    <a:pt x="5242" y="6513"/>
                  </a:cubicBezTo>
                  <a:cubicBezTo>
                    <a:pt x="4597" y="6627"/>
                    <a:pt x="3898" y="6594"/>
                    <a:pt x="3253" y="6735"/>
                  </a:cubicBezTo>
                  <a:cubicBezTo>
                    <a:pt x="3066" y="6775"/>
                    <a:pt x="2845" y="6873"/>
                    <a:pt x="2668" y="6999"/>
                  </a:cubicBezTo>
                  <a:lnTo>
                    <a:pt x="2668" y="6999"/>
                  </a:lnTo>
                  <a:cubicBezTo>
                    <a:pt x="2710" y="6827"/>
                    <a:pt x="2709" y="6649"/>
                    <a:pt x="2749" y="6486"/>
                  </a:cubicBezTo>
                  <a:cubicBezTo>
                    <a:pt x="2776" y="6426"/>
                    <a:pt x="2749" y="6372"/>
                    <a:pt x="2722" y="6372"/>
                  </a:cubicBezTo>
                  <a:cubicBezTo>
                    <a:pt x="1680" y="5895"/>
                    <a:pt x="840" y="5196"/>
                    <a:pt x="504" y="4074"/>
                  </a:cubicBezTo>
                  <a:cubicBezTo>
                    <a:pt x="114" y="2871"/>
                    <a:pt x="504" y="1668"/>
                    <a:pt x="1599" y="996"/>
                  </a:cubicBezTo>
                  <a:cubicBezTo>
                    <a:pt x="2749" y="324"/>
                    <a:pt x="4368" y="377"/>
                    <a:pt x="5659" y="297"/>
                  </a:cubicBezTo>
                  <a:cubicBezTo>
                    <a:pt x="6103" y="276"/>
                    <a:pt x="6556" y="253"/>
                    <a:pt x="7011" y="253"/>
                  </a:cubicBezTo>
                  <a:close/>
                  <a:moveTo>
                    <a:pt x="6966" y="1"/>
                  </a:moveTo>
                  <a:cubicBezTo>
                    <a:pt x="6099" y="1"/>
                    <a:pt x="5219" y="88"/>
                    <a:pt x="4368" y="156"/>
                  </a:cubicBezTo>
                  <a:cubicBezTo>
                    <a:pt x="3058" y="270"/>
                    <a:pt x="1573" y="411"/>
                    <a:pt x="672" y="1500"/>
                  </a:cubicBezTo>
                  <a:cubicBezTo>
                    <a:pt x="0" y="2313"/>
                    <a:pt x="0" y="3543"/>
                    <a:pt x="397" y="4470"/>
                  </a:cubicBezTo>
                  <a:cubicBezTo>
                    <a:pt x="618" y="5001"/>
                    <a:pt x="954" y="5451"/>
                    <a:pt x="1405" y="5814"/>
                  </a:cubicBezTo>
                  <a:cubicBezTo>
                    <a:pt x="1599" y="6009"/>
                    <a:pt x="1821" y="6150"/>
                    <a:pt x="2050" y="6258"/>
                  </a:cubicBezTo>
                  <a:cubicBezTo>
                    <a:pt x="2298" y="6426"/>
                    <a:pt x="2554" y="6399"/>
                    <a:pt x="2520" y="6708"/>
                  </a:cubicBezTo>
                  <a:cubicBezTo>
                    <a:pt x="2520" y="6876"/>
                    <a:pt x="2493" y="7044"/>
                    <a:pt x="2440" y="7185"/>
                  </a:cubicBezTo>
                  <a:cubicBezTo>
                    <a:pt x="2436" y="7196"/>
                    <a:pt x="2435" y="7207"/>
                    <a:pt x="2435" y="7216"/>
                  </a:cubicBezTo>
                  <a:lnTo>
                    <a:pt x="2435" y="7216"/>
                  </a:lnTo>
                  <a:cubicBezTo>
                    <a:pt x="2378" y="7280"/>
                    <a:pt x="2451" y="7366"/>
                    <a:pt x="2528" y="7366"/>
                  </a:cubicBezTo>
                  <a:cubicBezTo>
                    <a:pt x="2556" y="7366"/>
                    <a:pt x="2584" y="7355"/>
                    <a:pt x="2608" y="7326"/>
                  </a:cubicBezTo>
                  <a:cubicBezTo>
                    <a:pt x="2970" y="6876"/>
                    <a:pt x="3730" y="6930"/>
                    <a:pt x="4261" y="6903"/>
                  </a:cubicBezTo>
                  <a:cubicBezTo>
                    <a:pt x="5155" y="6822"/>
                    <a:pt x="6021" y="6627"/>
                    <a:pt x="6922" y="6513"/>
                  </a:cubicBezTo>
                  <a:cubicBezTo>
                    <a:pt x="8293" y="6345"/>
                    <a:pt x="9718" y="6123"/>
                    <a:pt x="10786" y="5169"/>
                  </a:cubicBezTo>
                  <a:cubicBezTo>
                    <a:pt x="11680" y="4356"/>
                    <a:pt x="11626" y="2844"/>
                    <a:pt x="11176" y="1809"/>
                  </a:cubicBezTo>
                  <a:cubicBezTo>
                    <a:pt x="10726" y="828"/>
                    <a:pt x="9718" y="351"/>
                    <a:pt x="8710" y="156"/>
                  </a:cubicBezTo>
                  <a:cubicBezTo>
                    <a:pt x="8143" y="41"/>
                    <a:pt x="7557" y="1"/>
                    <a:pt x="6966" y="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C8A7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3" name="Google Shape;2127;p43"/>
            <p:cNvSpPr/>
            <p:nvPr/>
          </p:nvSpPr>
          <p:spPr>
            <a:xfrm>
              <a:off x="493560" y="416520"/>
              <a:ext cx="95040" cy="66960"/>
            </a:xfrm>
            <a:custGeom>
              <a:avLst/>
              <a:gdLst/>
              <a:ahLst/>
              <a:cxnLst/>
              <a:rect l="l" t="t" r="r" b="b"/>
              <a:pathLst>
                <a:path w="1336" h="942">
                  <a:moveTo>
                    <a:pt x="1173" y="0"/>
                  </a:moveTo>
                  <a:cubicBezTo>
                    <a:pt x="1165" y="0"/>
                    <a:pt x="1157" y="1"/>
                    <a:pt x="1149" y="3"/>
                  </a:cubicBezTo>
                  <a:cubicBezTo>
                    <a:pt x="867" y="90"/>
                    <a:pt x="618" y="171"/>
                    <a:pt x="390" y="339"/>
                  </a:cubicBezTo>
                  <a:cubicBezTo>
                    <a:pt x="195" y="453"/>
                    <a:pt x="0" y="648"/>
                    <a:pt x="27" y="897"/>
                  </a:cubicBezTo>
                  <a:cubicBezTo>
                    <a:pt x="46" y="921"/>
                    <a:pt x="83" y="941"/>
                    <a:pt x="112" y="941"/>
                  </a:cubicBezTo>
                  <a:cubicBezTo>
                    <a:pt x="123" y="941"/>
                    <a:pt x="134" y="938"/>
                    <a:pt x="141" y="931"/>
                  </a:cubicBezTo>
                  <a:cubicBezTo>
                    <a:pt x="309" y="763"/>
                    <a:pt x="417" y="621"/>
                    <a:pt x="618" y="534"/>
                  </a:cubicBezTo>
                  <a:cubicBezTo>
                    <a:pt x="840" y="426"/>
                    <a:pt x="1035" y="312"/>
                    <a:pt x="1230" y="198"/>
                  </a:cubicBezTo>
                  <a:cubicBezTo>
                    <a:pt x="1336" y="148"/>
                    <a:pt x="1269" y="0"/>
                    <a:pt x="1173" y="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C8A7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4" name="Google Shape;2128;p43"/>
            <p:cNvSpPr/>
            <p:nvPr/>
          </p:nvSpPr>
          <p:spPr>
            <a:xfrm>
              <a:off x="515880" y="390600"/>
              <a:ext cx="50040" cy="20520"/>
            </a:xfrm>
            <a:custGeom>
              <a:avLst/>
              <a:gdLst/>
              <a:ahLst/>
              <a:cxnLst/>
              <a:rect l="l" t="t" r="r" b="b"/>
              <a:pathLst>
                <a:path w="708" h="291">
                  <a:moveTo>
                    <a:pt x="602" y="1"/>
                  </a:moveTo>
                  <a:cubicBezTo>
                    <a:pt x="593" y="1"/>
                    <a:pt x="584" y="2"/>
                    <a:pt x="575" y="5"/>
                  </a:cubicBezTo>
                  <a:cubicBezTo>
                    <a:pt x="407" y="32"/>
                    <a:pt x="239" y="86"/>
                    <a:pt x="104" y="146"/>
                  </a:cubicBezTo>
                  <a:cubicBezTo>
                    <a:pt x="0" y="171"/>
                    <a:pt x="36" y="291"/>
                    <a:pt x="110" y="291"/>
                  </a:cubicBezTo>
                  <a:cubicBezTo>
                    <a:pt x="117" y="291"/>
                    <a:pt x="124" y="290"/>
                    <a:pt x="131" y="287"/>
                  </a:cubicBezTo>
                  <a:cubicBezTo>
                    <a:pt x="299" y="254"/>
                    <a:pt x="467" y="227"/>
                    <a:pt x="635" y="146"/>
                  </a:cubicBezTo>
                  <a:cubicBezTo>
                    <a:pt x="707" y="92"/>
                    <a:pt x="672" y="1"/>
                    <a:pt x="602" y="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FC8A7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505" name="Google Shape;2129;p43"/>
          <p:cNvGrpSpPr/>
          <p:nvPr/>
        </p:nvGrpSpPr>
        <p:grpSpPr>
          <a:xfrm>
            <a:off x="2320200" y="390600"/>
            <a:ext cx="230400" cy="194760"/>
            <a:chOff x="2320200" y="390600"/>
            <a:chExt cx="230400" cy="194760"/>
          </a:xfrm>
        </p:grpSpPr>
        <p:sp>
          <p:nvSpPr>
            <p:cNvPr id="2506" name="Google Shape;2130;p43"/>
            <p:cNvSpPr/>
            <p:nvPr/>
          </p:nvSpPr>
          <p:spPr>
            <a:xfrm>
              <a:off x="2488320" y="487080"/>
              <a:ext cx="62280" cy="2988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7" name="Google Shape;2131;p43"/>
            <p:cNvSpPr/>
            <p:nvPr/>
          </p:nvSpPr>
          <p:spPr>
            <a:xfrm>
              <a:off x="2320200" y="450000"/>
              <a:ext cx="47520" cy="3060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8" name="Google Shape;2132;p43"/>
            <p:cNvSpPr/>
            <p:nvPr/>
          </p:nvSpPr>
          <p:spPr>
            <a:xfrm>
              <a:off x="2427840" y="390600"/>
              <a:ext cx="32400" cy="3960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9" name="Google Shape;2133;p43"/>
            <p:cNvSpPr/>
            <p:nvPr/>
          </p:nvSpPr>
          <p:spPr>
            <a:xfrm>
              <a:off x="2403720" y="539640"/>
              <a:ext cx="28800" cy="4572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10" name="Google Shape;2134;p43"/>
            <p:cNvSpPr/>
            <p:nvPr/>
          </p:nvSpPr>
          <p:spPr>
            <a:xfrm>
              <a:off x="2485800" y="423720"/>
              <a:ext cx="34560" cy="3276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11" name="Google Shape;2135;p43"/>
            <p:cNvSpPr/>
            <p:nvPr/>
          </p:nvSpPr>
          <p:spPr>
            <a:xfrm>
              <a:off x="2372760" y="398160"/>
              <a:ext cx="29520" cy="3672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12" name="Google Shape;2136;p43"/>
            <p:cNvSpPr/>
            <p:nvPr/>
          </p:nvSpPr>
          <p:spPr>
            <a:xfrm>
              <a:off x="2455920" y="544320"/>
              <a:ext cx="37080" cy="3456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13" name="Google Shape;2137;p43"/>
            <p:cNvSpPr/>
            <p:nvPr/>
          </p:nvSpPr>
          <p:spPr>
            <a:xfrm>
              <a:off x="2342520" y="520200"/>
              <a:ext cx="27360" cy="3168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lt2"/>
            </a:solidFill>
            <a:ln w="9525">
              <a:solidFill>
                <a:srgbClr val="FEC16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514" name="Google Shape;2042;p43"/>
          <p:cNvSpPr/>
          <p:nvPr/>
        </p:nvSpPr>
        <p:spPr>
          <a:xfrm>
            <a:off x="918720" y="1100520"/>
            <a:ext cx="1062360" cy="54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200" b="0" strike="noStrike" spc="-1">
                <a:solidFill>
                  <a:srgbClr val="FC8A70"/>
                </a:solidFill>
                <a:latin typeface="Cabin"/>
                <a:ea typeface="Cabin"/>
              </a:rPr>
              <a:t>Empati</a:t>
            </a:r>
            <a:endParaRPr lang="en-US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PlaceHolder 1"/>
          <p:cNvSpPr>
            <a:spLocks noGrp="1"/>
          </p:cNvSpPr>
          <p:nvPr>
            <p:ph type="title"/>
          </p:nvPr>
        </p:nvSpPr>
        <p:spPr>
          <a:xfrm>
            <a:off x="720000" y="540000"/>
            <a:ext cx="7703640" cy="477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NEDEN?</a:t>
            </a:r>
            <a:endParaRPr lang="en-US" sz="3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8" name="PlaceHolder 2"/>
          <p:cNvSpPr>
            <a:spLocks noGrp="1"/>
          </p:cNvSpPr>
          <p:nvPr>
            <p:ph/>
          </p:nvPr>
        </p:nvSpPr>
        <p:spPr>
          <a:xfrm>
            <a:off x="743040" y="1513080"/>
            <a:ext cx="7703640" cy="2577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İlk çağlardan günümüze kadar insanlar daima çevresinde olup bitenleri öğrenme ve yaşantılarını başkalarına iletme ihtiyacı duymuştur. 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İnsanlar birbirleriyle iletişim kurmak için ilk olarak işareti tercih etmişler; karşılarındaki kişilerle vücudunu ya da doğal simgeleri kullanarak iletişim kurmuşlardır. Daha sonraları ise kendi sesini kullanmayı keşfetmişlerdir.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Mağara duvarlarına, taşlara resim çizen insanların temel düşüncesi diğer insanlara </a:t>
            </a:r>
            <a:r>
              <a:rPr lang="tr-TR" sz="1400" b="0" strike="noStrike" spc="-1">
                <a:solidFill>
                  <a:srgbClr val="20298D"/>
                </a:solidFill>
                <a:latin typeface="Cabin"/>
                <a:ea typeface="Cabin"/>
              </a:rPr>
              <a:t>mesaj iletmek</a:t>
            </a: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tir.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Günümüzde ise insanlar yazılı, sözlü, sözsüz ve teknolojik cihazlarla mesajlarını iletebilmektedir.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9" name="Google Shape;2144;p44"/>
          <p:cNvSpPr/>
          <p:nvPr/>
        </p:nvSpPr>
        <p:spPr>
          <a:xfrm flipH="1">
            <a:off x="8037000" y="4994640"/>
            <a:ext cx="360" cy="3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0" name="Google Shape;2145;p44"/>
          <p:cNvSpPr/>
          <p:nvPr/>
        </p:nvSpPr>
        <p:spPr>
          <a:xfrm flipH="1">
            <a:off x="8037720" y="4994640"/>
            <a:ext cx="1440" cy="360"/>
          </a:xfrm>
          <a:custGeom>
            <a:avLst/>
            <a:gdLst/>
            <a:ahLst/>
            <a:cxnLst/>
            <a:rect l="l" t="t" r="r" b="b"/>
            <a:pathLst>
              <a:path w="18" h="1">
                <a:moveTo>
                  <a:pt x="0" y="0"/>
                </a:moveTo>
                <a:lnTo>
                  <a:pt x="17" y="0"/>
                </a:ln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1" name="Google Shape;2146;p44"/>
          <p:cNvSpPr/>
          <p:nvPr/>
        </p:nvSpPr>
        <p:spPr>
          <a:xfrm flipH="1">
            <a:off x="7831800" y="4829400"/>
            <a:ext cx="3240" cy="1440"/>
          </a:xfrm>
          <a:custGeom>
            <a:avLst/>
            <a:gdLst/>
            <a:ahLst/>
            <a:cxnLst/>
            <a:rect l="l" t="t" r="r" b="b"/>
            <a:pathLst>
              <a:path w="35" h="18">
                <a:moveTo>
                  <a:pt x="34" y="1"/>
                </a:moveTo>
                <a:lnTo>
                  <a:pt x="34" y="1"/>
                </a:lnTo>
                <a:cubicBezTo>
                  <a:pt x="17" y="18"/>
                  <a:pt x="0" y="18"/>
                  <a:pt x="0" y="18"/>
                </a:cubicBezTo>
                <a:cubicBezTo>
                  <a:pt x="17" y="18"/>
                  <a:pt x="17" y="18"/>
                  <a:pt x="34" y="1"/>
                </a:cubicBez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2" name="Google Shape;2147;p44"/>
          <p:cNvSpPr/>
          <p:nvPr/>
        </p:nvSpPr>
        <p:spPr>
          <a:xfrm flipH="1">
            <a:off x="7984440" y="4803840"/>
            <a:ext cx="2160" cy="360"/>
          </a:xfrm>
          <a:custGeom>
            <a:avLst/>
            <a:gdLst/>
            <a:ahLst/>
            <a:cxnLst/>
            <a:rect l="l" t="t" r="r" b="b"/>
            <a:pathLst>
              <a:path w="23" h="1">
                <a:moveTo>
                  <a:pt x="22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3" name="Google Shape;2148;p44"/>
          <p:cNvSpPr/>
          <p:nvPr/>
        </p:nvSpPr>
        <p:spPr>
          <a:xfrm flipH="1">
            <a:off x="8362080" y="4766760"/>
            <a:ext cx="360" cy="3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1"/>
                </a:moveTo>
                <a:lnTo>
                  <a:pt x="0" y="1"/>
                </a:ln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4" name="Google Shape;2149;p44"/>
          <p:cNvSpPr/>
          <p:nvPr/>
        </p:nvSpPr>
        <p:spPr>
          <a:xfrm flipH="1">
            <a:off x="8358840" y="4766760"/>
            <a:ext cx="3600" cy="360"/>
          </a:xfrm>
          <a:custGeom>
            <a:avLst/>
            <a:gdLst/>
            <a:ahLst/>
            <a:cxnLst/>
            <a:rect l="l" t="t" r="r" b="b"/>
            <a:pathLst>
              <a:path w="39" h="1">
                <a:moveTo>
                  <a:pt x="0" y="1"/>
                </a:moveTo>
                <a:lnTo>
                  <a:pt x="17" y="1"/>
                </a:lnTo>
                <a:lnTo>
                  <a:pt x="38" y="1"/>
                </a:ln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5" name="Google Shape;2150;p44"/>
          <p:cNvSpPr/>
          <p:nvPr/>
        </p:nvSpPr>
        <p:spPr>
          <a:xfrm flipH="1">
            <a:off x="8124120" y="4590720"/>
            <a:ext cx="1440" cy="360"/>
          </a:xfrm>
          <a:custGeom>
            <a:avLst/>
            <a:gdLst/>
            <a:ahLst/>
            <a:cxnLst/>
            <a:rect l="l" t="t" r="r" b="b"/>
            <a:pathLst>
              <a:path w="18" h="1">
                <a:moveTo>
                  <a:pt x="17" y="0"/>
                </a:moveTo>
                <a:lnTo>
                  <a:pt x="1" y="0"/>
                </a:ln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6" name="Google Shape;2151;p44"/>
          <p:cNvSpPr/>
          <p:nvPr/>
        </p:nvSpPr>
        <p:spPr>
          <a:xfrm flipH="1">
            <a:off x="8123400" y="4590720"/>
            <a:ext cx="360" cy="360"/>
          </a:xfrm>
          <a:custGeom>
            <a:avLst/>
            <a:gdLst/>
            <a:ahLst/>
            <a:cxnLst/>
            <a:rect l="l" t="t" r="r" b="b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EF5A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297" name="Google Shape;2152;p44"/>
          <p:cNvGrpSpPr/>
          <p:nvPr/>
        </p:nvGrpSpPr>
        <p:grpSpPr>
          <a:xfrm>
            <a:off x="444960" y="275040"/>
            <a:ext cx="1053360" cy="695520"/>
            <a:chOff x="444960" y="275040"/>
            <a:chExt cx="1053360" cy="695520"/>
          </a:xfrm>
        </p:grpSpPr>
        <p:sp>
          <p:nvSpPr>
            <p:cNvPr id="1298" name="Google Shape;2153;p44"/>
            <p:cNvSpPr/>
            <p:nvPr/>
          </p:nvSpPr>
          <p:spPr>
            <a:xfrm rot="10266000" flipV="1">
              <a:off x="479160" y="320760"/>
              <a:ext cx="630000" cy="490680"/>
            </a:xfrm>
            <a:custGeom>
              <a:avLst/>
              <a:gdLst/>
              <a:ahLst/>
              <a:cxnLst/>
              <a:rect l="l" t="t" r="r" b="b"/>
              <a:pathLst>
                <a:path w="5350" h="4172">
                  <a:moveTo>
                    <a:pt x="5182" y="1"/>
                  </a:moveTo>
                  <a:cubicBezTo>
                    <a:pt x="3475" y="532"/>
                    <a:pt x="1680" y="646"/>
                    <a:pt x="54" y="1399"/>
                  </a:cubicBezTo>
                  <a:cubicBezTo>
                    <a:pt x="0" y="1426"/>
                    <a:pt x="27" y="1486"/>
                    <a:pt x="81" y="1486"/>
                  </a:cubicBezTo>
                  <a:cubicBezTo>
                    <a:pt x="1654" y="810"/>
                    <a:pt x="3410" y="549"/>
                    <a:pt x="5068" y="253"/>
                  </a:cubicBezTo>
                  <a:lnTo>
                    <a:pt x="5068" y="253"/>
                  </a:lnTo>
                  <a:cubicBezTo>
                    <a:pt x="4935" y="923"/>
                    <a:pt x="4479" y="1561"/>
                    <a:pt x="4113" y="2131"/>
                  </a:cubicBezTo>
                  <a:cubicBezTo>
                    <a:pt x="3696" y="2803"/>
                    <a:pt x="3219" y="3415"/>
                    <a:pt x="2688" y="4006"/>
                  </a:cubicBezTo>
                  <a:cubicBezTo>
                    <a:pt x="2619" y="4070"/>
                    <a:pt x="2676" y="4171"/>
                    <a:pt x="2759" y="4171"/>
                  </a:cubicBezTo>
                  <a:cubicBezTo>
                    <a:pt x="2782" y="4171"/>
                    <a:pt x="2805" y="4164"/>
                    <a:pt x="2829" y="4147"/>
                  </a:cubicBezTo>
                  <a:cubicBezTo>
                    <a:pt x="3441" y="3610"/>
                    <a:pt x="3891" y="2938"/>
                    <a:pt x="4342" y="2239"/>
                  </a:cubicBezTo>
                  <a:cubicBezTo>
                    <a:pt x="4731" y="1594"/>
                    <a:pt x="5235" y="895"/>
                    <a:pt x="5323" y="115"/>
                  </a:cubicBezTo>
                  <a:cubicBezTo>
                    <a:pt x="5350" y="55"/>
                    <a:pt x="5262" y="1"/>
                    <a:pt x="518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99" name="Google Shape;2154;p44"/>
            <p:cNvSpPr/>
            <p:nvPr/>
          </p:nvSpPr>
          <p:spPr>
            <a:xfrm rot="10266000" flipV="1">
              <a:off x="957960" y="461880"/>
              <a:ext cx="126000" cy="115200"/>
            </a:xfrm>
            <a:custGeom>
              <a:avLst/>
              <a:gdLst/>
              <a:ahLst/>
              <a:cxnLst/>
              <a:rect l="l" t="t" r="r" b="b"/>
              <a:pathLst>
                <a:path w="1073" h="980">
                  <a:moveTo>
                    <a:pt x="58" y="1"/>
                  </a:moveTo>
                  <a:cubicBezTo>
                    <a:pt x="31" y="1"/>
                    <a:pt x="0" y="40"/>
                    <a:pt x="22" y="62"/>
                  </a:cubicBezTo>
                  <a:cubicBezTo>
                    <a:pt x="304" y="398"/>
                    <a:pt x="613" y="707"/>
                    <a:pt x="949" y="962"/>
                  </a:cubicBezTo>
                  <a:cubicBezTo>
                    <a:pt x="961" y="974"/>
                    <a:pt x="975" y="979"/>
                    <a:pt x="987" y="979"/>
                  </a:cubicBezTo>
                  <a:cubicBezTo>
                    <a:pt x="1032" y="979"/>
                    <a:pt x="1072" y="917"/>
                    <a:pt x="1030" y="875"/>
                  </a:cubicBezTo>
                  <a:cubicBezTo>
                    <a:pt x="721" y="566"/>
                    <a:pt x="412" y="290"/>
                    <a:pt x="76" y="8"/>
                  </a:cubicBezTo>
                  <a:cubicBezTo>
                    <a:pt x="71" y="3"/>
                    <a:pt x="65" y="1"/>
                    <a:pt x="5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0" name="Google Shape;2155;p44"/>
            <p:cNvSpPr/>
            <p:nvPr/>
          </p:nvSpPr>
          <p:spPr>
            <a:xfrm rot="10266000" flipV="1">
              <a:off x="494640" y="347040"/>
              <a:ext cx="446400" cy="298080"/>
            </a:xfrm>
            <a:custGeom>
              <a:avLst/>
              <a:gdLst/>
              <a:ahLst/>
              <a:cxnLst/>
              <a:rect l="l" t="t" r="r" b="b"/>
              <a:pathLst>
                <a:path w="3792" h="2533">
                  <a:moveTo>
                    <a:pt x="3718" y="1"/>
                  </a:moveTo>
                  <a:cubicBezTo>
                    <a:pt x="3708" y="1"/>
                    <a:pt x="3698" y="3"/>
                    <a:pt x="3689" y="8"/>
                  </a:cubicBezTo>
                  <a:cubicBezTo>
                    <a:pt x="3158" y="451"/>
                    <a:pt x="2539" y="734"/>
                    <a:pt x="1948" y="1124"/>
                  </a:cubicBezTo>
                  <a:cubicBezTo>
                    <a:pt x="1336" y="1547"/>
                    <a:pt x="718" y="1997"/>
                    <a:pt x="73" y="2387"/>
                  </a:cubicBezTo>
                  <a:cubicBezTo>
                    <a:pt x="1" y="2435"/>
                    <a:pt x="58" y="2532"/>
                    <a:pt x="134" y="2532"/>
                  </a:cubicBezTo>
                  <a:cubicBezTo>
                    <a:pt x="143" y="2532"/>
                    <a:pt x="151" y="2531"/>
                    <a:pt x="160" y="2528"/>
                  </a:cubicBezTo>
                  <a:cubicBezTo>
                    <a:pt x="832" y="2219"/>
                    <a:pt x="1417" y="1688"/>
                    <a:pt x="2035" y="1265"/>
                  </a:cubicBezTo>
                  <a:cubicBezTo>
                    <a:pt x="2620" y="875"/>
                    <a:pt x="3326" y="619"/>
                    <a:pt x="3769" y="89"/>
                  </a:cubicBezTo>
                  <a:cubicBezTo>
                    <a:pt x="3791" y="45"/>
                    <a:pt x="3759" y="1"/>
                    <a:pt x="371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1" name="Google Shape;2156;p44"/>
            <p:cNvSpPr/>
            <p:nvPr/>
          </p:nvSpPr>
          <p:spPr>
            <a:xfrm rot="10266000" flipV="1">
              <a:off x="957240" y="602280"/>
              <a:ext cx="29880" cy="150840"/>
            </a:xfrm>
            <a:custGeom>
              <a:avLst/>
              <a:gdLst/>
              <a:ahLst/>
              <a:cxnLst/>
              <a:rect l="l" t="t" r="r" b="b"/>
              <a:pathLst>
                <a:path w="256" h="1282">
                  <a:moveTo>
                    <a:pt x="119" y="0"/>
                  </a:moveTo>
                  <a:cubicBezTo>
                    <a:pt x="103" y="0"/>
                    <a:pt x="96" y="22"/>
                    <a:pt x="114" y="41"/>
                  </a:cubicBezTo>
                  <a:cubicBezTo>
                    <a:pt x="195" y="431"/>
                    <a:pt x="0" y="854"/>
                    <a:pt x="114" y="1244"/>
                  </a:cubicBezTo>
                  <a:cubicBezTo>
                    <a:pt x="126" y="1268"/>
                    <a:pt x="156" y="1281"/>
                    <a:pt x="182" y="1281"/>
                  </a:cubicBezTo>
                  <a:cubicBezTo>
                    <a:pt x="214" y="1281"/>
                    <a:pt x="240" y="1262"/>
                    <a:pt x="222" y="1217"/>
                  </a:cubicBezTo>
                  <a:lnTo>
                    <a:pt x="222" y="485"/>
                  </a:lnTo>
                  <a:cubicBezTo>
                    <a:pt x="222" y="317"/>
                    <a:pt x="256" y="122"/>
                    <a:pt x="141" y="14"/>
                  </a:cubicBezTo>
                  <a:cubicBezTo>
                    <a:pt x="133" y="4"/>
                    <a:pt x="125" y="0"/>
                    <a:pt x="119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2" name="Google Shape;2157;p44"/>
            <p:cNvSpPr/>
            <p:nvPr/>
          </p:nvSpPr>
          <p:spPr>
            <a:xfrm rot="10266000" flipV="1">
              <a:off x="932760" y="732240"/>
              <a:ext cx="51120" cy="28800"/>
            </a:xfrm>
            <a:custGeom>
              <a:avLst/>
              <a:gdLst/>
              <a:ahLst/>
              <a:cxnLst/>
              <a:rect l="l" t="t" r="r" b="b"/>
              <a:pathLst>
                <a:path w="436" h="246">
                  <a:moveTo>
                    <a:pt x="393" y="1"/>
                  </a:moveTo>
                  <a:cubicBezTo>
                    <a:pt x="383" y="1"/>
                    <a:pt x="372" y="7"/>
                    <a:pt x="363" y="24"/>
                  </a:cubicBezTo>
                  <a:cubicBezTo>
                    <a:pt x="276" y="78"/>
                    <a:pt x="168" y="138"/>
                    <a:pt x="54" y="165"/>
                  </a:cubicBezTo>
                  <a:cubicBezTo>
                    <a:pt x="0" y="165"/>
                    <a:pt x="27" y="246"/>
                    <a:pt x="54" y="246"/>
                  </a:cubicBezTo>
                  <a:cubicBezTo>
                    <a:pt x="195" y="219"/>
                    <a:pt x="336" y="165"/>
                    <a:pt x="417" y="51"/>
                  </a:cubicBezTo>
                  <a:cubicBezTo>
                    <a:pt x="436" y="32"/>
                    <a:pt x="41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3" name="Google Shape;2158;p44"/>
            <p:cNvSpPr/>
            <p:nvPr/>
          </p:nvSpPr>
          <p:spPr>
            <a:xfrm rot="10266000" flipV="1">
              <a:off x="819360" y="644400"/>
              <a:ext cx="110520" cy="123840"/>
            </a:xfrm>
            <a:custGeom>
              <a:avLst/>
              <a:gdLst/>
              <a:ahLst/>
              <a:cxnLst/>
              <a:rect l="l" t="t" r="r" b="b"/>
              <a:pathLst>
                <a:path w="942" h="1055">
                  <a:moveTo>
                    <a:pt x="47" y="1"/>
                  </a:moveTo>
                  <a:cubicBezTo>
                    <a:pt x="21" y="1"/>
                    <a:pt x="0" y="20"/>
                    <a:pt x="19" y="39"/>
                  </a:cubicBezTo>
                  <a:cubicBezTo>
                    <a:pt x="274" y="375"/>
                    <a:pt x="550" y="738"/>
                    <a:pt x="832" y="1047"/>
                  </a:cubicBezTo>
                  <a:cubicBezTo>
                    <a:pt x="837" y="1052"/>
                    <a:pt x="845" y="1054"/>
                    <a:pt x="853" y="1054"/>
                  </a:cubicBezTo>
                  <a:cubicBezTo>
                    <a:pt x="888" y="1054"/>
                    <a:pt x="941" y="1015"/>
                    <a:pt x="920" y="993"/>
                  </a:cubicBezTo>
                  <a:cubicBezTo>
                    <a:pt x="664" y="657"/>
                    <a:pt x="382" y="261"/>
                    <a:pt x="80" y="12"/>
                  </a:cubicBezTo>
                  <a:cubicBezTo>
                    <a:pt x="70" y="4"/>
                    <a:pt x="58" y="1"/>
                    <a:pt x="4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4" name="Google Shape;2159;p44"/>
            <p:cNvSpPr/>
            <p:nvPr/>
          </p:nvSpPr>
          <p:spPr>
            <a:xfrm rot="10266000" flipV="1">
              <a:off x="868320" y="722520"/>
              <a:ext cx="84600" cy="44280"/>
            </a:xfrm>
            <a:custGeom>
              <a:avLst/>
              <a:gdLst/>
              <a:ahLst/>
              <a:cxnLst/>
              <a:rect l="l" t="t" r="r" b="b"/>
              <a:pathLst>
                <a:path w="721" h="379">
                  <a:moveTo>
                    <a:pt x="683" y="0"/>
                  </a:moveTo>
                  <a:cubicBezTo>
                    <a:pt x="678" y="0"/>
                    <a:pt x="672" y="2"/>
                    <a:pt x="667" y="8"/>
                  </a:cubicBezTo>
                  <a:cubicBezTo>
                    <a:pt x="445" y="122"/>
                    <a:pt x="224" y="203"/>
                    <a:pt x="22" y="344"/>
                  </a:cubicBezTo>
                  <a:cubicBezTo>
                    <a:pt x="0" y="344"/>
                    <a:pt x="13" y="378"/>
                    <a:pt x="37" y="378"/>
                  </a:cubicBezTo>
                  <a:cubicBezTo>
                    <a:pt x="42" y="378"/>
                    <a:pt x="49" y="376"/>
                    <a:pt x="56" y="371"/>
                  </a:cubicBezTo>
                  <a:cubicBezTo>
                    <a:pt x="250" y="263"/>
                    <a:pt x="472" y="176"/>
                    <a:pt x="694" y="35"/>
                  </a:cubicBezTo>
                  <a:cubicBezTo>
                    <a:pt x="721" y="35"/>
                    <a:pt x="705" y="0"/>
                    <a:pt x="68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5" name="Google Shape;2160;p44"/>
            <p:cNvSpPr/>
            <p:nvPr/>
          </p:nvSpPr>
          <p:spPr>
            <a:xfrm rot="10266000" flipV="1">
              <a:off x="564840" y="442440"/>
              <a:ext cx="325440" cy="247680"/>
            </a:xfrm>
            <a:custGeom>
              <a:avLst/>
              <a:gdLst/>
              <a:ahLst/>
              <a:cxnLst/>
              <a:rect l="l" t="t" r="r" b="b"/>
              <a:pathLst>
                <a:path w="2765" h="2105">
                  <a:moveTo>
                    <a:pt x="2712" y="1"/>
                  </a:moveTo>
                  <a:cubicBezTo>
                    <a:pt x="2705" y="1"/>
                    <a:pt x="2697" y="3"/>
                    <a:pt x="2688" y="8"/>
                  </a:cubicBezTo>
                  <a:cubicBezTo>
                    <a:pt x="1795" y="680"/>
                    <a:pt x="894" y="1379"/>
                    <a:pt x="27" y="2078"/>
                  </a:cubicBezTo>
                  <a:cubicBezTo>
                    <a:pt x="0" y="2078"/>
                    <a:pt x="27" y="2105"/>
                    <a:pt x="27" y="2105"/>
                  </a:cubicBezTo>
                  <a:cubicBezTo>
                    <a:pt x="1008" y="1574"/>
                    <a:pt x="1848" y="761"/>
                    <a:pt x="2742" y="89"/>
                  </a:cubicBezTo>
                  <a:cubicBezTo>
                    <a:pt x="2765" y="66"/>
                    <a:pt x="2749" y="1"/>
                    <a:pt x="271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6" name="Google Shape;2161;p44"/>
            <p:cNvSpPr/>
            <p:nvPr/>
          </p:nvSpPr>
          <p:spPr>
            <a:xfrm rot="10266000" flipV="1">
              <a:off x="1037880" y="786240"/>
              <a:ext cx="81720" cy="35280"/>
            </a:xfrm>
            <a:custGeom>
              <a:avLst/>
              <a:gdLst/>
              <a:ahLst/>
              <a:cxnLst/>
              <a:rect l="l" t="t" r="r" b="b"/>
              <a:pathLst>
                <a:path w="697" h="302">
                  <a:moveTo>
                    <a:pt x="645" y="1"/>
                  </a:moveTo>
                  <a:cubicBezTo>
                    <a:pt x="636" y="1"/>
                    <a:pt x="626" y="5"/>
                    <a:pt x="618" y="14"/>
                  </a:cubicBezTo>
                  <a:cubicBezTo>
                    <a:pt x="475" y="83"/>
                    <a:pt x="333" y="156"/>
                    <a:pt x="174" y="156"/>
                  </a:cubicBezTo>
                  <a:cubicBezTo>
                    <a:pt x="145" y="156"/>
                    <a:pt x="117" y="154"/>
                    <a:pt x="87" y="149"/>
                  </a:cubicBezTo>
                  <a:cubicBezTo>
                    <a:pt x="78" y="146"/>
                    <a:pt x="70" y="145"/>
                    <a:pt x="63" y="145"/>
                  </a:cubicBezTo>
                  <a:cubicBezTo>
                    <a:pt x="1" y="145"/>
                    <a:pt x="9" y="239"/>
                    <a:pt x="87" y="263"/>
                  </a:cubicBezTo>
                  <a:cubicBezTo>
                    <a:pt x="152" y="288"/>
                    <a:pt x="219" y="301"/>
                    <a:pt x="285" y="301"/>
                  </a:cubicBezTo>
                  <a:cubicBezTo>
                    <a:pt x="445" y="301"/>
                    <a:pt x="596" y="225"/>
                    <a:pt x="672" y="68"/>
                  </a:cubicBezTo>
                  <a:cubicBezTo>
                    <a:pt x="696" y="29"/>
                    <a:pt x="671" y="1"/>
                    <a:pt x="64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7" name="Google Shape;2162;p44"/>
            <p:cNvSpPr/>
            <p:nvPr/>
          </p:nvSpPr>
          <p:spPr>
            <a:xfrm rot="10266000" flipV="1">
              <a:off x="1172880" y="794520"/>
              <a:ext cx="91800" cy="33480"/>
            </a:xfrm>
            <a:custGeom>
              <a:avLst/>
              <a:gdLst/>
              <a:ahLst/>
              <a:cxnLst/>
              <a:rect l="l" t="t" r="r" b="b"/>
              <a:pathLst>
                <a:path w="782" h="288">
                  <a:moveTo>
                    <a:pt x="691" y="1"/>
                  </a:moveTo>
                  <a:cubicBezTo>
                    <a:pt x="685" y="1"/>
                    <a:pt x="679" y="2"/>
                    <a:pt x="673" y="5"/>
                  </a:cubicBezTo>
                  <a:cubicBezTo>
                    <a:pt x="478" y="59"/>
                    <a:pt x="283" y="119"/>
                    <a:pt x="61" y="173"/>
                  </a:cubicBezTo>
                  <a:cubicBezTo>
                    <a:pt x="1" y="173"/>
                    <a:pt x="1" y="287"/>
                    <a:pt x="88" y="287"/>
                  </a:cubicBezTo>
                  <a:cubicBezTo>
                    <a:pt x="310" y="287"/>
                    <a:pt x="505" y="200"/>
                    <a:pt x="733" y="119"/>
                  </a:cubicBezTo>
                  <a:cubicBezTo>
                    <a:pt x="782" y="95"/>
                    <a:pt x="743" y="1"/>
                    <a:pt x="691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8" name="Google Shape;2163;p44"/>
            <p:cNvSpPr/>
            <p:nvPr/>
          </p:nvSpPr>
          <p:spPr>
            <a:xfrm rot="10266000" flipV="1">
              <a:off x="1315800" y="829800"/>
              <a:ext cx="87480" cy="60840"/>
            </a:xfrm>
            <a:custGeom>
              <a:avLst/>
              <a:gdLst/>
              <a:ahLst/>
              <a:cxnLst/>
              <a:rect l="l" t="t" r="r" b="b"/>
              <a:pathLst>
                <a:path w="745" h="521">
                  <a:moveTo>
                    <a:pt x="648" y="0"/>
                  </a:moveTo>
                  <a:cubicBezTo>
                    <a:pt x="631" y="0"/>
                    <a:pt x="612" y="8"/>
                    <a:pt x="597" y="29"/>
                  </a:cubicBezTo>
                  <a:cubicBezTo>
                    <a:pt x="429" y="143"/>
                    <a:pt x="234" y="284"/>
                    <a:pt x="66" y="392"/>
                  </a:cubicBezTo>
                  <a:cubicBezTo>
                    <a:pt x="1" y="441"/>
                    <a:pt x="24" y="521"/>
                    <a:pt x="77" y="521"/>
                  </a:cubicBezTo>
                  <a:cubicBezTo>
                    <a:pt x="90" y="521"/>
                    <a:pt x="104" y="516"/>
                    <a:pt x="120" y="506"/>
                  </a:cubicBezTo>
                  <a:cubicBezTo>
                    <a:pt x="348" y="419"/>
                    <a:pt x="516" y="284"/>
                    <a:pt x="684" y="116"/>
                  </a:cubicBezTo>
                  <a:cubicBezTo>
                    <a:pt x="744" y="71"/>
                    <a:pt x="700" y="0"/>
                    <a:pt x="64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9" name="Google Shape;2164;p44"/>
            <p:cNvSpPr/>
            <p:nvPr/>
          </p:nvSpPr>
          <p:spPr>
            <a:xfrm rot="10266000" flipV="1">
              <a:off x="1443240" y="927360"/>
              <a:ext cx="52200" cy="39240"/>
            </a:xfrm>
            <a:custGeom>
              <a:avLst/>
              <a:gdLst/>
              <a:ahLst/>
              <a:cxnLst/>
              <a:rect l="l" t="t" r="r" b="b"/>
              <a:pathLst>
                <a:path w="446" h="336">
                  <a:moveTo>
                    <a:pt x="309" y="1"/>
                  </a:moveTo>
                  <a:cubicBezTo>
                    <a:pt x="277" y="1"/>
                    <a:pt x="243" y="15"/>
                    <a:pt x="217" y="49"/>
                  </a:cubicBezTo>
                  <a:cubicBezTo>
                    <a:pt x="190" y="103"/>
                    <a:pt x="103" y="163"/>
                    <a:pt x="49" y="190"/>
                  </a:cubicBezTo>
                  <a:cubicBezTo>
                    <a:pt x="1" y="238"/>
                    <a:pt x="17" y="335"/>
                    <a:pt x="60" y="335"/>
                  </a:cubicBezTo>
                  <a:cubicBezTo>
                    <a:pt x="65" y="335"/>
                    <a:pt x="70" y="334"/>
                    <a:pt x="76" y="331"/>
                  </a:cubicBezTo>
                  <a:cubicBezTo>
                    <a:pt x="217" y="331"/>
                    <a:pt x="304" y="244"/>
                    <a:pt x="385" y="130"/>
                  </a:cubicBezTo>
                  <a:cubicBezTo>
                    <a:pt x="446" y="74"/>
                    <a:pt x="383" y="1"/>
                    <a:pt x="30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310" name="Google Shape;2165;p44"/>
          <p:cNvGrpSpPr/>
          <p:nvPr/>
        </p:nvGrpSpPr>
        <p:grpSpPr>
          <a:xfrm>
            <a:off x="7754760" y="3993840"/>
            <a:ext cx="1053720" cy="809640"/>
            <a:chOff x="7754760" y="3993840"/>
            <a:chExt cx="1053720" cy="809640"/>
          </a:xfrm>
        </p:grpSpPr>
        <p:sp>
          <p:nvSpPr>
            <p:cNvPr id="1311" name="Google Shape;2166;p44"/>
            <p:cNvSpPr/>
            <p:nvPr/>
          </p:nvSpPr>
          <p:spPr>
            <a:xfrm flipH="1">
              <a:off x="8408880" y="4065480"/>
              <a:ext cx="273240" cy="349200"/>
            </a:xfrm>
            <a:custGeom>
              <a:avLst/>
              <a:gdLst/>
              <a:ahLst/>
              <a:cxnLst/>
              <a:rect l="l" t="t" r="r" b="b"/>
              <a:pathLst>
                <a:path w="2898" h="3702">
                  <a:moveTo>
                    <a:pt x="2222" y="1"/>
                  </a:moveTo>
                  <a:cubicBezTo>
                    <a:pt x="2148" y="1"/>
                    <a:pt x="2072" y="18"/>
                    <a:pt x="1997" y="56"/>
                  </a:cubicBezTo>
                  <a:cubicBezTo>
                    <a:pt x="1917" y="82"/>
                    <a:pt x="1943" y="224"/>
                    <a:pt x="2031" y="224"/>
                  </a:cubicBezTo>
                  <a:cubicBezTo>
                    <a:pt x="2058" y="221"/>
                    <a:pt x="2084" y="219"/>
                    <a:pt x="2109" y="219"/>
                  </a:cubicBezTo>
                  <a:cubicBezTo>
                    <a:pt x="2766" y="219"/>
                    <a:pt x="2531" y="1216"/>
                    <a:pt x="2421" y="1514"/>
                  </a:cubicBezTo>
                  <a:cubicBezTo>
                    <a:pt x="2333" y="1823"/>
                    <a:pt x="2138" y="2132"/>
                    <a:pt x="1970" y="2408"/>
                  </a:cubicBezTo>
                  <a:cubicBezTo>
                    <a:pt x="1722" y="2804"/>
                    <a:pt x="1359" y="3140"/>
                    <a:pt x="962" y="3389"/>
                  </a:cubicBezTo>
                  <a:cubicBezTo>
                    <a:pt x="831" y="3462"/>
                    <a:pt x="725" y="3495"/>
                    <a:pt x="639" y="3495"/>
                  </a:cubicBezTo>
                  <a:cubicBezTo>
                    <a:pt x="104" y="3495"/>
                    <a:pt x="369" y="2242"/>
                    <a:pt x="485" y="1877"/>
                  </a:cubicBezTo>
                  <a:cubicBezTo>
                    <a:pt x="740" y="1232"/>
                    <a:pt x="1191" y="586"/>
                    <a:pt x="1722" y="116"/>
                  </a:cubicBezTo>
                  <a:cubicBezTo>
                    <a:pt x="1763" y="90"/>
                    <a:pt x="1741" y="38"/>
                    <a:pt x="1702" y="38"/>
                  </a:cubicBezTo>
                  <a:cubicBezTo>
                    <a:pt x="1690" y="38"/>
                    <a:pt x="1676" y="43"/>
                    <a:pt x="1661" y="56"/>
                  </a:cubicBezTo>
                  <a:cubicBezTo>
                    <a:pt x="855" y="586"/>
                    <a:pt x="290" y="1595"/>
                    <a:pt x="95" y="2549"/>
                  </a:cubicBezTo>
                  <a:cubicBezTo>
                    <a:pt x="0" y="3040"/>
                    <a:pt x="160" y="3701"/>
                    <a:pt x="647" y="3701"/>
                  </a:cubicBezTo>
                  <a:cubicBezTo>
                    <a:pt x="747" y="3701"/>
                    <a:pt x="861" y="3674"/>
                    <a:pt x="989" y="3611"/>
                  </a:cubicBezTo>
                  <a:cubicBezTo>
                    <a:pt x="1749" y="3248"/>
                    <a:pt x="2279" y="2522"/>
                    <a:pt x="2589" y="1736"/>
                  </a:cubicBezTo>
                  <a:cubicBezTo>
                    <a:pt x="2783" y="1319"/>
                    <a:pt x="2898" y="815"/>
                    <a:pt x="2703" y="365"/>
                  </a:cubicBezTo>
                  <a:cubicBezTo>
                    <a:pt x="2619" y="137"/>
                    <a:pt x="2429" y="1"/>
                    <a:pt x="222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2" name="Google Shape;2167;p44"/>
            <p:cNvSpPr/>
            <p:nvPr/>
          </p:nvSpPr>
          <p:spPr>
            <a:xfrm flipH="1">
              <a:off x="8458920" y="4186080"/>
              <a:ext cx="122760" cy="132120"/>
            </a:xfrm>
            <a:custGeom>
              <a:avLst/>
              <a:gdLst/>
              <a:ahLst/>
              <a:cxnLst/>
              <a:rect l="l" t="t" r="r" b="b"/>
              <a:pathLst>
                <a:path w="1304" h="1404">
                  <a:moveTo>
                    <a:pt x="969" y="0"/>
                  </a:moveTo>
                  <a:cubicBezTo>
                    <a:pt x="406" y="0"/>
                    <a:pt x="0" y="979"/>
                    <a:pt x="430" y="1386"/>
                  </a:cubicBezTo>
                  <a:cubicBezTo>
                    <a:pt x="444" y="1398"/>
                    <a:pt x="461" y="1404"/>
                    <a:pt x="477" y="1404"/>
                  </a:cubicBezTo>
                  <a:cubicBezTo>
                    <a:pt x="532" y="1404"/>
                    <a:pt x="586" y="1345"/>
                    <a:pt x="544" y="1299"/>
                  </a:cubicBezTo>
                  <a:cubicBezTo>
                    <a:pt x="295" y="907"/>
                    <a:pt x="528" y="139"/>
                    <a:pt x="1010" y="139"/>
                  </a:cubicBezTo>
                  <a:cubicBezTo>
                    <a:pt x="1075" y="139"/>
                    <a:pt x="1144" y="153"/>
                    <a:pt x="1216" y="183"/>
                  </a:cubicBezTo>
                  <a:cubicBezTo>
                    <a:pt x="1270" y="183"/>
                    <a:pt x="1304" y="123"/>
                    <a:pt x="1270" y="96"/>
                  </a:cubicBezTo>
                  <a:cubicBezTo>
                    <a:pt x="1167" y="29"/>
                    <a:pt x="1066" y="0"/>
                    <a:pt x="969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3" name="Google Shape;2168;p44"/>
            <p:cNvSpPr/>
            <p:nvPr/>
          </p:nvSpPr>
          <p:spPr>
            <a:xfrm flipH="1">
              <a:off x="8335800" y="4085280"/>
              <a:ext cx="316080" cy="371160"/>
            </a:xfrm>
            <a:custGeom>
              <a:avLst/>
              <a:gdLst/>
              <a:ahLst/>
              <a:cxnLst/>
              <a:rect l="l" t="t" r="r" b="b"/>
              <a:pathLst>
                <a:path w="3351" h="3935">
                  <a:moveTo>
                    <a:pt x="2524" y="1"/>
                  </a:moveTo>
                  <a:cubicBezTo>
                    <a:pt x="2459" y="1"/>
                    <a:pt x="2417" y="85"/>
                    <a:pt x="2483" y="129"/>
                  </a:cubicBezTo>
                  <a:cubicBezTo>
                    <a:pt x="2598" y="209"/>
                    <a:pt x="2712" y="297"/>
                    <a:pt x="2819" y="351"/>
                  </a:cubicBezTo>
                  <a:cubicBezTo>
                    <a:pt x="3182" y="579"/>
                    <a:pt x="3155" y="969"/>
                    <a:pt x="3102" y="1332"/>
                  </a:cubicBezTo>
                  <a:cubicBezTo>
                    <a:pt x="3014" y="1809"/>
                    <a:pt x="2819" y="2259"/>
                    <a:pt x="2598" y="2649"/>
                  </a:cubicBezTo>
                  <a:cubicBezTo>
                    <a:pt x="2271" y="3260"/>
                    <a:pt x="1643" y="3756"/>
                    <a:pt x="992" y="3756"/>
                  </a:cubicBezTo>
                  <a:cubicBezTo>
                    <a:pt x="692" y="3756"/>
                    <a:pt x="387" y="3650"/>
                    <a:pt x="104" y="3402"/>
                  </a:cubicBezTo>
                  <a:cubicBezTo>
                    <a:pt x="100" y="3397"/>
                    <a:pt x="93" y="3395"/>
                    <a:pt x="86" y="3395"/>
                  </a:cubicBezTo>
                  <a:cubicBezTo>
                    <a:pt x="52" y="3395"/>
                    <a:pt x="0" y="3444"/>
                    <a:pt x="51" y="3489"/>
                  </a:cubicBezTo>
                  <a:cubicBezTo>
                    <a:pt x="349" y="3800"/>
                    <a:pt x="705" y="3934"/>
                    <a:pt x="1064" y="3934"/>
                  </a:cubicBezTo>
                  <a:cubicBezTo>
                    <a:pt x="1644" y="3934"/>
                    <a:pt x="2232" y="3584"/>
                    <a:pt x="2598" y="3066"/>
                  </a:cubicBezTo>
                  <a:cubicBezTo>
                    <a:pt x="2960" y="2535"/>
                    <a:pt x="3296" y="1809"/>
                    <a:pt x="3323" y="1164"/>
                  </a:cubicBezTo>
                  <a:cubicBezTo>
                    <a:pt x="3350" y="545"/>
                    <a:pt x="3128" y="270"/>
                    <a:pt x="2571" y="15"/>
                  </a:cubicBezTo>
                  <a:cubicBezTo>
                    <a:pt x="2555" y="5"/>
                    <a:pt x="2539" y="1"/>
                    <a:pt x="2524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4" name="Google Shape;2169;p44"/>
            <p:cNvSpPr/>
            <p:nvPr/>
          </p:nvSpPr>
          <p:spPr>
            <a:xfrm flipH="1">
              <a:off x="8148240" y="4152240"/>
              <a:ext cx="393840" cy="351720"/>
            </a:xfrm>
            <a:custGeom>
              <a:avLst/>
              <a:gdLst/>
              <a:ahLst/>
              <a:cxnLst/>
              <a:rect l="l" t="t" r="r" b="b"/>
              <a:pathLst>
                <a:path w="4174" h="3730">
                  <a:moveTo>
                    <a:pt x="2168" y="0"/>
                  </a:moveTo>
                  <a:cubicBezTo>
                    <a:pt x="2120" y="0"/>
                    <a:pt x="2082" y="95"/>
                    <a:pt x="2130" y="119"/>
                  </a:cubicBezTo>
                  <a:cubicBezTo>
                    <a:pt x="2581" y="428"/>
                    <a:pt x="2917" y="818"/>
                    <a:pt x="3280" y="1181"/>
                  </a:cubicBezTo>
                  <a:cubicBezTo>
                    <a:pt x="3589" y="1463"/>
                    <a:pt x="3837" y="1772"/>
                    <a:pt x="3898" y="2189"/>
                  </a:cubicBezTo>
                  <a:cubicBezTo>
                    <a:pt x="3925" y="2525"/>
                    <a:pt x="3643" y="2921"/>
                    <a:pt x="3448" y="3170"/>
                  </a:cubicBezTo>
                  <a:cubicBezTo>
                    <a:pt x="3244" y="3409"/>
                    <a:pt x="2962" y="3485"/>
                    <a:pt x="2659" y="3485"/>
                  </a:cubicBezTo>
                  <a:cubicBezTo>
                    <a:pt x="2291" y="3485"/>
                    <a:pt x="1893" y="3374"/>
                    <a:pt x="1573" y="3311"/>
                  </a:cubicBezTo>
                  <a:cubicBezTo>
                    <a:pt x="1181" y="3245"/>
                    <a:pt x="753" y="3156"/>
                    <a:pt x="334" y="3156"/>
                  </a:cubicBezTo>
                  <a:cubicBezTo>
                    <a:pt x="242" y="3156"/>
                    <a:pt x="151" y="3160"/>
                    <a:pt x="61" y="3170"/>
                  </a:cubicBezTo>
                  <a:cubicBezTo>
                    <a:pt x="0" y="3170"/>
                    <a:pt x="0" y="3257"/>
                    <a:pt x="61" y="3257"/>
                  </a:cubicBezTo>
                  <a:cubicBezTo>
                    <a:pt x="928" y="3284"/>
                    <a:pt x="1768" y="3533"/>
                    <a:pt x="2608" y="3701"/>
                  </a:cubicBezTo>
                  <a:cubicBezTo>
                    <a:pt x="2695" y="3721"/>
                    <a:pt x="2777" y="3730"/>
                    <a:pt x="2855" y="3730"/>
                  </a:cubicBezTo>
                  <a:cubicBezTo>
                    <a:pt x="3333" y="3730"/>
                    <a:pt x="3655" y="3381"/>
                    <a:pt x="3898" y="2948"/>
                  </a:cubicBezTo>
                  <a:cubicBezTo>
                    <a:pt x="4173" y="2417"/>
                    <a:pt x="4147" y="1853"/>
                    <a:pt x="3757" y="1409"/>
                  </a:cubicBezTo>
                  <a:cubicBezTo>
                    <a:pt x="3360" y="905"/>
                    <a:pt x="2803" y="260"/>
                    <a:pt x="2184" y="4"/>
                  </a:cubicBezTo>
                  <a:cubicBezTo>
                    <a:pt x="2179" y="2"/>
                    <a:pt x="2173" y="0"/>
                    <a:pt x="216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5" name="Google Shape;2170;p44"/>
            <p:cNvSpPr/>
            <p:nvPr/>
          </p:nvSpPr>
          <p:spPr>
            <a:xfrm flipH="1">
              <a:off x="8740080" y="4319280"/>
              <a:ext cx="68400" cy="26280"/>
            </a:xfrm>
            <a:custGeom>
              <a:avLst/>
              <a:gdLst/>
              <a:ahLst/>
              <a:cxnLst/>
              <a:rect l="l" t="t" r="r" b="b"/>
              <a:pathLst>
                <a:path w="727" h="284">
                  <a:moveTo>
                    <a:pt x="169" y="1"/>
                  </a:moveTo>
                  <a:cubicBezTo>
                    <a:pt x="81" y="1"/>
                    <a:pt x="1" y="115"/>
                    <a:pt x="81" y="169"/>
                  </a:cubicBezTo>
                  <a:cubicBezTo>
                    <a:pt x="169" y="250"/>
                    <a:pt x="249" y="283"/>
                    <a:pt x="363" y="283"/>
                  </a:cubicBezTo>
                  <a:cubicBezTo>
                    <a:pt x="471" y="283"/>
                    <a:pt x="585" y="283"/>
                    <a:pt x="673" y="223"/>
                  </a:cubicBezTo>
                  <a:cubicBezTo>
                    <a:pt x="726" y="169"/>
                    <a:pt x="726" y="82"/>
                    <a:pt x="639" y="55"/>
                  </a:cubicBezTo>
                  <a:cubicBezTo>
                    <a:pt x="612" y="41"/>
                    <a:pt x="579" y="41"/>
                    <a:pt x="544" y="41"/>
                  </a:cubicBezTo>
                  <a:cubicBezTo>
                    <a:pt x="510" y="41"/>
                    <a:pt x="474" y="41"/>
                    <a:pt x="444" y="28"/>
                  </a:cubicBezTo>
                  <a:cubicBezTo>
                    <a:pt x="337" y="28"/>
                    <a:pt x="249" y="28"/>
                    <a:pt x="16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6" name="Google Shape;2171;p44"/>
            <p:cNvSpPr/>
            <p:nvPr/>
          </p:nvSpPr>
          <p:spPr>
            <a:xfrm flipH="1">
              <a:off x="8703360" y="4183920"/>
              <a:ext cx="72720" cy="35280"/>
            </a:xfrm>
            <a:custGeom>
              <a:avLst/>
              <a:gdLst/>
              <a:ahLst/>
              <a:cxnLst/>
              <a:rect l="l" t="t" r="r" b="b"/>
              <a:pathLst>
                <a:path w="774" h="376">
                  <a:moveTo>
                    <a:pt x="129" y="1"/>
                  </a:moveTo>
                  <a:cubicBezTo>
                    <a:pt x="56" y="1"/>
                    <a:pt x="0" y="76"/>
                    <a:pt x="47" y="147"/>
                  </a:cubicBezTo>
                  <a:cubicBezTo>
                    <a:pt x="128" y="375"/>
                    <a:pt x="464" y="342"/>
                    <a:pt x="693" y="375"/>
                  </a:cubicBezTo>
                  <a:cubicBezTo>
                    <a:pt x="773" y="375"/>
                    <a:pt x="773" y="234"/>
                    <a:pt x="719" y="234"/>
                  </a:cubicBezTo>
                  <a:cubicBezTo>
                    <a:pt x="605" y="207"/>
                    <a:pt x="525" y="173"/>
                    <a:pt x="437" y="147"/>
                  </a:cubicBezTo>
                  <a:cubicBezTo>
                    <a:pt x="330" y="120"/>
                    <a:pt x="242" y="66"/>
                    <a:pt x="162" y="5"/>
                  </a:cubicBezTo>
                  <a:cubicBezTo>
                    <a:pt x="151" y="2"/>
                    <a:pt x="140" y="1"/>
                    <a:pt x="12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7" name="Google Shape;2172;p44"/>
            <p:cNvSpPr/>
            <p:nvPr/>
          </p:nvSpPr>
          <p:spPr>
            <a:xfrm flipH="1">
              <a:off x="8650080" y="4075920"/>
              <a:ext cx="57240" cy="50760"/>
            </a:xfrm>
            <a:custGeom>
              <a:avLst/>
              <a:gdLst/>
              <a:ahLst/>
              <a:cxnLst/>
              <a:rect l="l" t="t" r="r" b="b"/>
              <a:pathLst>
                <a:path w="610" h="541">
                  <a:moveTo>
                    <a:pt x="70" y="1"/>
                  </a:moveTo>
                  <a:cubicBezTo>
                    <a:pt x="32" y="1"/>
                    <a:pt x="0" y="26"/>
                    <a:pt x="0" y="60"/>
                  </a:cubicBezTo>
                  <a:cubicBezTo>
                    <a:pt x="27" y="201"/>
                    <a:pt x="81" y="255"/>
                    <a:pt x="168" y="342"/>
                  </a:cubicBezTo>
                  <a:cubicBezTo>
                    <a:pt x="249" y="423"/>
                    <a:pt x="363" y="476"/>
                    <a:pt x="451" y="537"/>
                  </a:cubicBezTo>
                  <a:cubicBezTo>
                    <a:pt x="459" y="540"/>
                    <a:pt x="467" y="541"/>
                    <a:pt x="476" y="541"/>
                  </a:cubicBezTo>
                  <a:cubicBezTo>
                    <a:pt x="547" y="541"/>
                    <a:pt x="610" y="444"/>
                    <a:pt x="531" y="396"/>
                  </a:cubicBezTo>
                  <a:cubicBezTo>
                    <a:pt x="451" y="342"/>
                    <a:pt x="390" y="282"/>
                    <a:pt x="336" y="228"/>
                  </a:cubicBezTo>
                  <a:cubicBezTo>
                    <a:pt x="249" y="174"/>
                    <a:pt x="195" y="87"/>
                    <a:pt x="142" y="33"/>
                  </a:cubicBezTo>
                  <a:cubicBezTo>
                    <a:pt x="119" y="10"/>
                    <a:pt x="93" y="1"/>
                    <a:pt x="7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8" name="Google Shape;2173;p44"/>
            <p:cNvSpPr/>
            <p:nvPr/>
          </p:nvSpPr>
          <p:spPr>
            <a:xfrm flipH="1">
              <a:off x="8542800" y="3993840"/>
              <a:ext cx="62640" cy="50400"/>
            </a:xfrm>
            <a:custGeom>
              <a:avLst/>
              <a:gdLst/>
              <a:ahLst/>
              <a:cxnLst/>
              <a:rect l="l" t="t" r="r" b="b"/>
              <a:pathLst>
                <a:path w="666" h="536">
                  <a:moveTo>
                    <a:pt x="168" y="0"/>
                  </a:moveTo>
                  <a:cubicBezTo>
                    <a:pt x="87" y="0"/>
                    <a:pt x="0" y="115"/>
                    <a:pt x="114" y="168"/>
                  </a:cubicBezTo>
                  <a:cubicBezTo>
                    <a:pt x="202" y="202"/>
                    <a:pt x="255" y="256"/>
                    <a:pt x="309" y="310"/>
                  </a:cubicBezTo>
                  <a:cubicBezTo>
                    <a:pt x="397" y="370"/>
                    <a:pt x="450" y="451"/>
                    <a:pt x="504" y="504"/>
                  </a:cubicBezTo>
                  <a:cubicBezTo>
                    <a:pt x="520" y="527"/>
                    <a:pt x="538" y="536"/>
                    <a:pt x="556" y="536"/>
                  </a:cubicBezTo>
                  <a:cubicBezTo>
                    <a:pt x="611" y="536"/>
                    <a:pt x="665" y="457"/>
                    <a:pt x="645" y="397"/>
                  </a:cubicBezTo>
                  <a:cubicBezTo>
                    <a:pt x="591" y="310"/>
                    <a:pt x="538" y="229"/>
                    <a:pt x="450" y="142"/>
                  </a:cubicBezTo>
                  <a:cubicBezTo>
                    <a:pt x="397" y="61"/>
                    <a:pt x="282" y="34"/>
                    <a:pt x="16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9" name="Google Shape;2174;p44"/>
            <p:cNvSpPr/>
            <p:nvPr/>
          </p:nvSpPr>
          <p:spPr>
            <a:xfrm flipH="1">
              <a:off x="8218440" y="4480920"/>
              <a:ext cx="187560" cy="172800"/>
            </a:xfrm>
            <a:custGeom>
              <a:avLst/>
              <a:gdLst/>
              <a:ahLst/>
              <a:cxnLst/>
              <a:rect l="l" t="t" r="r" b="b"/>
              <a:pathLst>
                <a:path w="1990" h="1836">
                  <a:moveTo>
                    <a:pt x="1898" y="0"/>
                  </a:moveTo>
                  <a:cubicBezTo>
                    <a:pt x="1881" y="0"/>
                    <a:pt x="1864" y="7"/>
                    <a:pt x="1849" y="22"/>
                  </a:cubicBezTo>
                  <a:cubicBezTo>
                    <a:pt x="1708" y="109"/>
                    <a:pt x="1654" y="304"/>
                    <a:pt x="1566" y="418"/>
                  </a:cubicBezTo>
                  <a:cubicBezTo>
                    <a:pt x="1459" y="640"/>
                    <a:pt x="1345" y="835"/>
                    <a:pt x="1204" y="1030"/>
                  </a:cubicBezTo>
                  <a:cubicBezTo>
                    <a:pt x="1089" y="1225"/>
                    <a:pt x="955" y="1426"/>
                    <a:pt x="753" y="1507"/>
                  </a:cubicBezTo>
                  <a:cubicBezTo>
                    <a:pt x="696" y="1554"/>
                    <a:pt x="604" y="1583"/>
                    <a:pt x="519" y="1583"/>
                  </a:cubicBezTo>
                  <a:cubicBezTo>
                    <a:pt x="444" y="1583"/>
                    <a:pt x="374" y="1560"/>
                    <a:pt x="337" y="1507"/>
                  </a:cubicBezTo>
                  <a:cubicBezTo>
                    <a:pt x="195" y="1285"/>
                    <a:pt x="363" y="889"/>
                    <a:pt x="417" y="667"/>
                  </a:cubicBezTo>
                  <a:cubicBezTo>
                    <a:pt x="451" y="553"/>
                    <a:pt x="558" y="217"/>
                    <a:pt x="451" y="109"/>
                  </a:cubicBezTo>
                  <a:cubicBezTo>
                    <a:pt x="417" y="109"/>
                    <a:pt x="390" y="109"/>
                    <a:pt x="363" y="136"/>
                  </a:cubicBezTo>
                  <a:cubicBezTo>
                    <a:pt x="310" y="217"/>
                    <a:pt x="310" y="358"/>
                    <a:pt x="283" y="445"/>
                  </a:cubicBezTo>
                  <a:cubicBezTo>
                    <a:pt x="249" y="613"/>
                    <a:pt x="195" y="781"/>
                    <a:pt x="142" y="949"/>
                  </a:cubicBezTo>
                  <a:cubicBezTo>
                    <a:pt x="81" y="1225"/>
                    <a:pt x="1" y="1561"/>
                    <a:pt x="249" y="1762"/>
                  </a:cubicBezTo>
                  <a:cubicBezTo>
                    <a:pt x="321" y="1814"/>
                    <a:pt x="401" y="1835"/>
                    <a:pt x="485" y="1835"/>
                  </a:cubicBezTo>
                  <a:cubicBezTo>
                    <a:pt x="764" y="1835"/>
                    <a:pt x="1081" y="1597"/>
                    <a:pt x="1230" y="1426"/>
                  </a:cubicBezTo>
                  <a:cubicBezTo>
                    <a:pt x="1398" y="1225"/>
                    <a:pt x="1540" y="976"/>
                    <a:pt x="1681" y="754"/>
                  </a:cubicBezTo>
                  <a:cubicBezTo>
                    <a:pt x="1795" y="586"/>
                    <a:pt x="1990" y="304"/>
                    <a:pt x="1990" y="109"/>
                  </a:cubicBezTo>
                  <a:cubicBezTo>
                    <a:pt x="1990" y="46"/>
                    <a:pt x="1944" y="0"/>
                    <a:pt x="189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0" name="Google Shape;2175;p44"/>
            <p:cNvSpPr/>
            <p:nvPr/>
          </p:nvSpPr>
          <p:spPr>
            <a:xfrm flipH="1">
              <a:off x="8361360" y="4472640"/>
              <a:ext cx="84600" cy="64080"/>
            </a:xfrm>
            <a:custGeom>
              <a:avLst/>
              <a:gdLst/>
              <a:ahLst/>
              <a:cxnLst/>
              <a:rect l="l" t="t" r="r" b="b"/>
              <a:pathLst>
                <a:path w="901" h="681">
                  <a:moveTo>
                    <a:pt x="185" y="0"/>
                  </a:moveTo>
                  <a:cubicBezTo>
                    <a:pt x="168" y="0"/>
                    <a:pt x="151" y="10"/>
                    <a:pt x="141" y="31"/>
                  </a:cubicBezTo>
                  <a:cubicBezTo>
                    <a:pt x="0" y="199"/>
                    <a:pt x="0" y="421"/>
                    <a:pt x="202" y="535"/>
                  </a:cubicBezTo>
                  <a:cubicBezTo>
                    <a:pt x="282" y="589"/>
                    <a:pt x="397" y="589"/>
                    <a:pt x="477" y="616"/>
                  </a:cubicBezTo>
                  <a:cubicBezTo>
                    <a:pt x="592" y="643"/>
                    <a:pt x="706" y="676"/>
                    <a:pt x="813" y="676"/>
                  </a:cubicBezTo>
                  <a:cubicBezTo>
                    <a:pt x="822" y="679"/>
                    <a:pt x="830" y="680"/>
                    <a:pt x="838" y="680"/>
                  </a:cubicBezTo>
                  <a:cubicBezTo>
                    <a:pt x="900" y="680"/>
                    <a:pt x="898" y="583"/>
                    <a:pt x="874" y="535"/>
                  </a:cubicBezTo>
                  <a:cubicBezTo>
                    <a:pt x="760" y="421"/>
                    <a:pt x="565" y="421"/>
                    <a:pt x="397" y="394"/>
                  </a:cubicBezTo>
                  <a:cubicBezTo>
                    <a:pt x="336" y="367"/>
                    <a:pt x="256" y="367"/>
                    <a:pt x="229" y="340"/>
                  </a:cubicBezTo>
                  <a:cubicBezTo>
                    <a:pt x="168" y="280"/>
                    <a:pt x="229" y="139"/>
                    <a:pt x="229" y="85"/>
                  </a:cubicBezTo>
                  <a:cubicBezTo>
                    <a:pt x="246" y="33"/>
                    <a:pt x="216" y="0"/>
                    <a:pt x="18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1" name="Google Shape;2176;p44"/>
            <p:cNvSpPr/>
            <p:nvPr/>
          </p:nvSpPr>
          <p:spPr>
            <a:xfrm flipH="1">
              <a:off x="8110800" y="4390560"/>
              <a:ext cx="113760" cy="117360"/>
            </a:xfrm>
            <a:custGeom>
              <a:avLst/>
              <a:gdLst/>
              <a:ahLst/>
              <a:cxnLst/>
              <a:rect l="l" t="t" r="r" b="b"/>
              <a:pathLst>
                <a:path w="1210" h="1245">
                  <a:moveTo>
                    <a:pt x="645" y="1"/>
                  </a:moveTo>
                  <a:cubicBezTo>
                    <a:pt x="592" y="34"/>
                    <a:pt x="538" y="142"/>
                    <a:pt x="619" y="169"/>
                  </a:cubicBezTo>
                  <a:cubicBezTo>
                    <a:pt x="733" y="256"/>
                    <a:pt x="901" y="256"/>
                    <a:pt x="928" y="424"/>
                  </a:cubicBezTo>
                  <a:cubicBezTo>
                    <a:pt x="928" y="592"/>
                    <a:pt x="813" y="760"/>
                    <a:pt x="733" y="901"/>
                  </a:cubicBezTo>
                  <a:cubicBezTo>
                    <a:pt x="592" y="1123"/>
                    <a:pt x="283" y="1009"/>
                    <a:pt x="61" y="1069"/>
                  </a:cubicBezTo>
                  <a:cubicBezTo>
                    <a:pt x="0" y="1069"/>
                    <a:pt x="0" y="1150"/>
                    <a:pt x="61" y="1177"/>
                  </a:cubicBezTo>
                  <a:cubicBezTo>
                    <a:pt x="197" y="1204"/>
                    <a:pt x="369" y="1244"/>
                    <a:pt x="518" y="1244"/>
                  </a:cubicBezTo>
                  <a:cubicBezTo>
                    <a:pt x="553" y="1244"/>
                    <a:pt x="587" y="1242"/>
                    <a:pt x="619" y="1237"/>
                  </a:cubicBezTo>
                  <a:cubicBezTo>
                    <a:pt x="813" y="1210"/>
                    <a:pt x="928" y="1042"/>
                    <a:pt x="1042" y="901"/>
                  </a:cubicBezTo>
                  <a:cubicBezTo>
                    <a:pt x="1123" y="706"/>
                    <a:pt x="1210" y="505"/>
                    <a:pt x="1123" y="283"/>
                  </a:cubicBezTo>
                  <a:cubicBezTo>
                    <a:pt x="1069" y="115"/>
                    <a:pt x="840" y="1"/>
                    <a:pt x="64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2" name="Google Shape;2177;p44"/>
            <p:cNvSpPr/>
            <p:nvPr/>
          </p:nvSpPr>
          <p:spPr>
            <a:xfrm flipH="1">
              <a:off x="8235000" y="4228200"/>
              <a:ext cx="67320" cy="76680"/>
            </a:xfrm>
            <a:custGeom>
              <a:avLst/>
              <a:gdLst/>
              <a:ahLst/>
              <a:cxnLst/>
              <a:rect l="l" t="t" r="r" b="b"/>
              <a:pathLst>
                <a:path w="718" h="815">
                  <a:moveTo>
                    <a:pt x="53" y="0"/>
                  </a:moveTo>
                  <a:cubicBezTo>
                    <a:pt x="26" y="0"/>
                    <a:pt x="0" y="27"/>
                    <a:pt x="25" y="71"/>
                  </a:cubicBezTo>
                  <a:cubicBezTo>
                    <a:pt x="79" y="179"/>
                    <a:pt x="159" y="320"/>
                    <a:pt x="247" y="434"/>
                  </a:cubicBezTo>
                  <a:cubicBezTo>
                    <a:pt x="361" y="575"/>
                    <a:pt x="468" y="710"/>
                    <a:pt x="636" y="797"/>
                  </a:cubicBezTo>
                  <a:cubicBezTo>
                    <a:pt x="643" y="809"/>
                    <a:pt x="651" y="815"/>
                    <a:pt x="659" y="815"/>
                  </a:cubicBezTo>
                  <a:cubicBezTo>
                    <a:pt x="687" y="815"/>
                    <a:pt x="718" y="756"/>
                    <a:pt x="697" y="710"/>
                  </a:cubicBezTo>
                  <a:cubicBezTo>
                    <a:pt x="468" y="515"/>
                    <a:pt x="274" y="239"/>
                    <a:pt x="79" y="11"/>
                  </a:cubicBezTo>
                  <a:cubicBezTo>
                    <a:pt x="72" y="4"/>
                    <a:pt x="62" y="0"/>
                    <a:pt x="5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3" name="Google Shape;2178;p44"/>
            <p:cNvSpPr/>
            <p:nvPr/>
          </p:nvSpPr>
          <p:spPr>
            <a:xfrm flipH="1">
              <a:off x="8209440" y="4331880"/>
              <a:ext cx="15120" cy="19440"/>
            </a:xfrm>
            <a:custGeom>
              <a:avLst/>
              <a:gdLst/>
              <a:ahLst/>
              <a:cxnLst/>
              <a:rect l="l" t="t" r="r" b="b"/>
              <a:pathLst>
                <a:path w="164" h="210">
                  <a:moveTo>
                    <a:pt x="57" y="0"/>
                  </a:moveTo>
                  <a:cubicBezTo>
                    <a:pt x="29" y="0"/>
                    <a:pt x="0" y="20"/>
                    <a:pt x="0" y="61"/>
                  </a:cubicBezTo>
                  <a:cubicBezTo>
                    <a:pt x="0" y="115"/>
                    <a:pt x="34" y="175"/>
                    <a:pt x="88" y="202"/>
                  </a:cubicBezTo>
                  <a:cubicBezTo>
                    <a:pt x="93" y="207"/>
                    <a:pt x="99" y="209"/>
                    <a:pt x="105" y="209"/>
                  </a:cubicBezTo>
                  <a:cubicBezTo>
                    <a:pt x="132" y="209"/>
                    <a:pt x="163" y="170"/>
                    <a:pt x="141" y="148"/>
                  </a:cubicBezTo>
                  <a:cubicBezTo>
                    <a:pt x="115" y="115"/>
                    <a:pt x="115" y="88"/>
                    <a:pt x="115" y="61"/>
                  </a:cubicBezTo>
                  <a:cubicBezTo>
                    <a:pt x="115" y="20"/>
                    <a:pt x="86" y="0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4" name="Google Shape;2179;p44"/>
            <p:cNvSpPr/>
            <p:nvPr/>
          </p:nvSpPr>
          <p:spPr>
            <a:xfrm flipH="1">
              <a:off x="8056080" y="4537440"/>
              <a:ext cx="36000" cy="54360"/>
            </a:xfrm>
            <a:custGeom>
              <a:avLst/>
              <a:gdLst/>
              <a:ahLst/>
              <a:cxnLst/>
              <a:rect l="l" t="t" r="r" b="b"/>
              <a:pathLst>
                <a:path w="386" h="579">
                  <a:moveTo>
                    <a:pt x="125" y="1"/>
                  </a:moveTo>
                  <a:cubicBezTo>
                    <a:pt x="97" y="1"/>
                    <a:pt x="68" y="14"/>
                    <a:pt x="55" y="41"/>
                  </a:cubicBezTo>
                  <a:cubicBezTo>
                    <a:pt x="1" y="209"/>
                    <a:pt x="108" y="491"/>
                    <a:pt x="276" y="572"/>
                  </a:cubicBezTo>
                  <a:cubicBezTo>
                    <a:pt x="287" y="577"/>
                    <a:pt x="297" y="579"/>
                    <a:pt x="307" y="579"/>
                  </a:cubicBezTo>
                  <a:cubicBezTo>
                    <a:pt x="353" y="579"/>
                    <a:pt x="386" y="530"/>
                    <a:pt x="364" y="458"/>
                  </a:cubicBezTo>
                  <a:cubicBezTo>
                    <a:pt x="337" y="404"/>
                    <a:pt x="276" y="350"/>
                    <a:pt x="250" y="290"/>
                  </a:cubicBezTo>
                  <a:cubicBezTo>
                    <a:pt x="196" y="209"/>
                    <a:pt x="196" y="122"/>
                    <a:pt x="196" y="41"/>
                  </a:cubicBezTo>
                  <a:cubicBezTo>
                    <a:pt x="182" y="14"/>
                    <a:pt x="154" y="1"/>
                    <a:pt x="1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5" name="Google Shape;2180;p44"/>
            <p:cNvSpPr/>
            <p:nvPr/>
          </p:nvSpPr>
          <p:spPr>
            <a:xfrm flipH="1">
              <a:off x="7997400" y="4612320"/>
              <a:ext cx="52560" cy="61200"/>
            </a:xfrm>
            <a:custGeom>
              <a:avLst/>
              <a:gdLst/>
              <a:ahLst/>
              <a:cxnLst/>
              <a:rect l="l" t="t" r="r" b="b"/>
              <a:pathLst>
                <a:path w="562" h="652">
                  <a:moveTo>
                    <a:pt x="46" y="0"/>
                  </a:moveTo>
                  <a:cubicBezTo>
                    <a:pt x="23" y="0"/>
                    <a:pt x="0" y="25"/>
                    <a:pt x="0" y="61"/>
                  </a:cubicBezTo>
                  <a:cubicBezTo>
                    <a:pt x="34" y="310"/>
                    <a:pt x="229" y="505"/>
                    <a:pt x="451" y="646"/>
                  </a:cubicBezTo>
                  <a:cubicBezTo>
                    <a:pt x="458" y="650"/>
                    <a:pt x="466" y="651"/>
                    <a:pt x="473" y="651"/>
                  </a:cubicBezTo>
                  <a:cubicBezTo>
                    <a:pt x="519" y="651"/>
                    <a:pt x="561" y="585"/>
                    <a:pt x="538" y="538"/>
                  </a:cubicBezTo>
                  <a:cubicBezTo>
                    <a:pt x="370" y="370"/>
                    <a:pt x="168" y="229"/>
                    <a:pt x="88" y="34"/>
                  </a:cubicBezTo>
                  <a:cubicBezTo>
                    <a:pt x="77" y="11"/>
                    <a:pt x="61" y="0"/>
                    <a:pt x="46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6" name="Google Shape;2181;p44"/>
            <p:cNvSpPr/>
            <p:nvPr/>
          </p:nvSpPr>
          <p:spPr>
            <a:xfrm flipH="1">
              <a:off x="7926480" y="4682520"/>
              <a:ext cx="52920" cy="42840"/>
            </a:xfrm>
            <a:custGeom>
              <a:avLst/>
              <a:gdLst/>
              <a:ahLst/>
              <a:cxnLst/>
              <a:rect l="l" t="t" r="r" b="b"/>
              <a:pathLst>
                <a:path w="566" h="456">
                  <a:moveTo>
                    <a:pt x="65" y="0"/>
                  </a:moveTo>
                  <a:cubicBezTo>
                    <a:pt x="27" y="0"/>
                    <a:pt x="0" y="58"/>
                    <a:pt x="21" y="99"/>
                  </a:cubicBezTo>
                  <a:cubicBezTo>
                    <a:pt x="75" y="159"/>
                    <a:pt x="162" y="213"/>
                    <a:pt x="216" y="267"/>
                  </a:cubicBezTo>
                  <a:cubicBezTo>
                    <a:pt x="269" y="327"/>
                    <a:pt x="357" y="381"/>
                    <a:pt x="437" y="435"/>
                  </a:cubicBezTo>
                  <a:cubicBezTo>
                    <a:pt x="446" y="449"/>
                    <a:pt x="458" y="455"/>
                    <a:pt x="471" y="455"/>
                  </a:cubicBezTo>
                  <a:cubicBezTo>
                    <a:pt x="513" y="455"/>
                    <a:pt x="566" y="395"/>
                    <a:pt x="525" y="354"/>
                  </a:cubicBezTo>
                  <a:cubicBezTo>
                    <a:pt x="471" y="300"/>
                    <a:pt x="437" y="213"/>
                    <a:pt x="357" y="159"/>
                  </a:cubicBezTo>
                  <a:cubicBezTo>
                    <a:pt x="269" y="99"/>
                    <a:pt x="189" y="72"/>
                    <a:pt x="101" y="18"/>
                  </a:cubicBezTo>
                  <a:cubicBezTo>
                    <a:pt x="89" y="6"/>
                    <a:pt x="76" y="0"/>
                    <a:pt x="6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7" name="Google Shape;2182;p44"/>
            <p:cNvSpPr/>
            <p:nvPr/>
          </p:nvSpPr>
          <p:spPr>
            <a:xfrm flipH="1">
              <a:off x="7831080" y="4744800"/>
              <a:ext cx="67320" cy="29520"/>
            </a:xfrm>
            <a:custGeom>
              <a:avLst/>
              <a:gdLst/>
              <a:ahLst/>
              <a:cxnLst/>
              <a:rect l="l" t="t" r="r" b="b"/>
              <a:pathLst>
                <a:path w="718" h="316">
                  <a:moveTo>
                    <a:pt x="96" y="0"/>
                  </a:moveTo>
                  <a:cubicBezTo>
                    <a:pt x="0" y="0"/>
                    <a:pt x="6" y="197"/>
                    <a:pt x="114" y="197"/>
                  </a:cubicBezTo>
                  <a:cubicBezTo>
                    <a:pt x="282" y="224"/>
                    <a:pt x="417" y="278"/>
                    <a:pt x="585" y="311"/>
                  </a:cubicBezTo>
                  <a:cubicBezTo>
                    <a:pt x="594" y="314"/>
                    <a:pt x="602" y="315"/>
                    <a:pt x="610" y="315"/>
                  </a:cubicBezTo>
                  <a:cubicBezTo>
                    <a:pt x="682" y="315"/>
                    <a:pt x="717" y="219"/>
                    <a:pt x="645" y="170"/>
                  </a:cubicBezTo>
                  <a:cubicBezTo>
                    <a:pt x="477" y="56"/>
                    <a:pt x="309" y="2"/>
                    <a:pt x="114" y="2"/>
                  </a:cubicBezTo>
                  <a:cubicBezTo>
                    <a:pt x="108" y="1"/>
                    <a:pt x="101" y="0"/>
                    <a:pt x="96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8" name="Google Shape;2183;p44"/>
            <p:cNvSpPr/>
            <p:nvPr/>
          </p:nvSpPr>
          <p:spPr>
            <a:xfrm flipH="1">
              <a:off x="7754400" y="4778280"/>
              <a:ext cx="39960" cy="25200"/>
            </a:xfrm>
            <a:custGeom>
              <a:avLst/>
              <a:gdLst/>
              <a:ahLst/>
              <a:cxnLst/>
              <a:rect l="l" t="t" r="r" b="b"/>
              <a:pathLst>
                <a:path w="427" h="272">
                  <a:moveTo>
                    <a:pt x="116" y="1"/>
                  </a:moveTo>
                  <a:cubicBezTo>
                    <a:pt x="50" y="1"/>
                    <a:pt x="1" y="104"/>
                    <a:pt x="74" y="154"/>
                  </a:cubicBezTo>
                  <a:cubicBezTo>
                    <a:pt x="101" y="154"/>
                    <a:pt x="155" y="181"/>
                    <a:pt x="188" y="208"/>
                  </a:cubicBezTo>
                  <a:cubicBezTo>
                    <a:pt x="215" y="235"/>
                    <a:pt x="269" y="262"/>
                    <a:pt x="296" y="262"/>
                  </a:cubicBezTo>
                  <a:cubicBezTo>
                    <a:pt x="313" y="269"/>
                    <a:pt x="329" y="272"/>
                    <a:pt x="343" y="272"/>
                  </a:cubicBezTo>
                  <a:cubicBezTo>
                    <a:pt x="400" y="272"/>
                    <a:pt x="426" y="224"/>
                    <a:pt x="383" y="181"/>
                  </a:cubicBezTo>
                  <a:cubicBezTo>
                    <a:pt x="356" y="127"/>
                    <a:pt x="323" y="94"/>
                    <a:pt x="296" y="67"/>
                  </a:cubicBezTo>
                  <a:cubicBezTo>
                    <a:pt x="242" y="40"/>
                    <a:pt x="215" y="13"/>
                    <a:pt x="155" y="13"/>
                  </a:cubicBezTo>
                  <a:cubicBezTo>
                    <a:pt x="142" y="5"/>
                    <a:pt x="128" y="1"/>
                    <a:pt x="11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PlaceHolder 1"/>
          <p:cNvSpPr>
            <a:spLocks noGrp="1"/>
          </p:cNvSpPr>
          <p:nvPr>
            <p:ph type="title"/>
          </p:nvPr>
        </p:nvSpPr>
        <p:spPr>
          <a:xfrm>
            <a:off x="2647800" y="3715200"/>
            <a:ext cx="3848400" cy="3978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400" b="1" strike="noStrike" spc="-1">
                <a:solidFill>
                  <a:srgbClr val="20298D"/>
                </a:solidFill>
                <a:latin typeface="Cabin"/>
                <a:ea typeface="Neucha"/>
              </a:rPr>
              <a:t>- İletişim Nedir?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0" name="PlaceHolder 2"/>
          <p:cNvSpPr>
            <a:spLocks noGrp="1"/>
          </p:cNvSpPr>
          <p:nvPr>
            <p:ph type="subTitle"/>
          </p:nvPr>
        </p:nvSpPr>
        <p:spPr>
          <a:xfrm>
            <a:off x="1989360" y="2156400"/>
            <a:ext cx="5164920" cy="9302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800" b="0" strike="noStrike" spc="-1">
                <a:solidFill>
                  <a:srgbClr val="9E206D"/>
                </a:solidFill>
                <a:latin typeface="Cabin"/>
                <a:ea typeface="Cabin"/>
              </a:rPr>
              <a:t>İletişim duyguların, düşüncelerin, haberlerin, mesajların, tutum ve tavırların karşılıklı olarak iletilmesidir.</a:t>
            </a:r>
            <a:endParaRPr lang="en-US" sz="1800" b="0" strike="noStrike" spc="-1">
              <a:latin typeface="Arial"/>
            </a:endParaRPr>
          </a:p>
        </p:txBody>
      </p:sp>
      <p:grpSp>
        <p:nvGrpSpPr>
          <p:cNvPr id="1331" name="Google Shape;2304;p46"/>
          <p:cNvGrpSpPr/>
          <p:nvPr/>
        </p:nvGrpSpPr>
        <p:grpSpPr>
          <a:xfrm>
            <a:off x="263160" y="448920"/>
            <a:ext cx="3987000" cy="2747520"/>
            <a:chOff x="263160" y="448920"/>
            <a:chExt cx="3987000" cy="2747520"/>
          </a:xfrm>
        </p:grpSpPr>
        <p:sp>
          <p:nvSpPr>
            <p:cNvPr id="1332" name="Google Shape;2305;p46"/>
            <p:cNvSpPr/>
            <p:nvPr/>
          </p:nvSpPr>
          <p:spPr>
            <a:xfrm rot="10650600">
              <a:off x="279360" y="2163600"/>
              <a:ext cx="1708200" cy="799920"/>
            </a:xfrm>
            <a:custGeom>
              <a:avLst/>
              <a:gdLst/>
              <a:ahLst/>
              <a:cxnLst/>
              <a:rect l="l" t="t" r="r" b="b"/>
              <a:pathLst>
                <a:path w="17756" h="8317">
                  <a:moveTo>
                    <a:pt x="3341" y="1"/>
                  </a:moveTo>
                  <a:cubicBezTo>
                    <a:pt x="3252" y="1"/>
                    <a:pt x="3183" y="134"/>
                    <a:pt x="3280" y="209"/>
                  </a:cubicBezTo>
                  <a:cubicBezTo>
                    <a:pt x="3670" y="491"/>
                    <a:pt x="3865" y="793"/>
                    <a:pt x="4342" y="827"/>
                  </a:cubicBezTo>
                  <a:cubicBezTo>
                    <a:pt x="4419" y="832"/>
                    <a:pt x="4496" y="834"/>
                    <a:pt x="4572" y="834"/>
                  </a:cubicBezTo>
                  <a:cubicBezTo>
                    <a:pt x="4916" y="834"/>
                    <a:pt x="5253" y="793"/>
                    <a:pt x="5572" y="793"/>
                  </a:cubicBezTo>
                  <a:cubicBezTo>
                    <a:pt x="6076" y="793"/>
                    <a:pt x="6580" y="854"/>
                    <a:pt x="7084" y="881"/>
                  </a:cubicBezTo>
                  <a:cubicBezTo>
                    <a:pt x="8233" y="995"/>
                    <a:pt x="9382" y="1049"/>
                    <a:pt x="10558" y="1102"/>
                  </a:cubicBezTo>
                  <a:cubicBezTo>
                    <a:pt x="12265" y="1163"/>
                    <a:pt x="14228" y="1297"/>
                    <a:pt x="15713" y="2225"/>
                  </a:cubicBezTo>
                  <a:cubicBezTo>
                    <a:pt x="16439" y="2675"/>
                    <a:pt x="16775" y="3374"/>
                    <a:pt x="16553" y="4187"/>
                  </a:cubicBezTo>
                  <a:cubicBezTo>
                    <a:pt x="16190" y="5497"/>
                    <a:pt x="15068" y="6371"/>
                    <a:pt x="13892" y="6929"/>
                  </a:cubicBezTo>
                  <a:cubicBezTo>
                    <a:pt x="12288" y="7654"/>
                    <a:pt x="10472" y="7971"/>
                    <a:pt x="8662" y="7971"/>
                  </a:cubicBezTo>
                  <a:cubicBezTo>
                    <a:pt x="7249" y="7971"/>
                    <a:pt x="5839" y="7778"/>
                    <a:pt x="4537" y="7433"/>
                  </a:cubicBezTo>
                  <a:cubicBezTo>
                    <a:pt x="2998" y="7043"/>
                    <a:pt x="1204" y="6311"/>
                    <a:pt x="565" y="4718"/>
                  </a:cubicBezTo>
                  <a:cubicBezTo>
                    <a:pt x="229" y="3878"/>
                    <a:pt x="337" y="2782"/>
                    <a:pt x="955" y="2084"/>
                  </a:cubicBezTo>
                  <a:cubicBezTo>
                    <a:pt x="1486" y="1499"/>
                    <a:pt x="2326" y="1270"/>
                    <a:pt x="3052" y="934"/>
                  </a:cubicBezTo>
                  <a:cubicBezTo>
                    <a:pt x="3085" y="934"/>
                    <a:pt x="3085" y="881"/>
                    <a:pt x="3085" y="854"/>
                  </a:cubicBezTo>
                  <a:cubicBezTo>
                    <a:pt x="3052" y="713"/>
                    <a:pt x="3085" y="350"/>
                    <a:pt x="3085" y="155"/>
                  </a:cubicBezTo>
                  <a:cubicBezTo>
                    <a:pt x="3085" y="125"/>
                    <a:pt x="3063" y="109"/>
                    <a:pt x="3042" y="109"/>
                  </a:cubicBezTo>
                  <a:cubicBezTo>
                    <a:pt x="3020" y="109"/>
                    <a:pt x="2998" y="125"/>
                    <a:pt x="2998" y="155"/>
                  </a:cubicBezTo>
                  <a:cubicBezTo>
                    <a:pt x="2971" y="235"/>
                    <a:pt x="2944" y="793"/>
                    <a:pt x="2830" y="827"/>
                  </a:cubicBezTo>
                  <a:cubicBezTo>
                    <a:pt x="2608" y="907"/>
                    <a:pt x="2353" y="995"/>
                    <a:pt x="2131" y="1102"/>
                  </a:cubicBezTo>
                  <a:cubicBezTo>
                    <a:pt x="1654" y="1331"/>
                    <a:pt x="1177" y="1553"/>
                    <a:pt x="787" y="1942"/>
                  </a:cubicBezTo>
                  <a:cubicBezTo>
                    <a:pt x="61" y="2641"/>
                    <a:pt x="1" y="3851"/>
                    <a:pt x="310" y="4772"/>
                  </a:cubicBezTo>
                  <a:cubicBezTo>
                    <a:pt x="1036" y="6929"/>
                    <a:pt x="3838" y="7682"/>
                    <a:pt x="5800" y="8051"/>
                  </a:cubicBezTo>
                  <a:cubicBezTo>
                    <a:pt x="6753" y="8223"/>
                    <a:pt x="7748" y="8317"/>
                    <a:pt x="8750" y="8317"/>
                  </a:cubicBezTo>
                  <a:cubicBezTo>
                    <a:pt x="10688" y="8317"/>
                    <a:pt x="12650" y="7966"/>
                    <a:pt x="14369" y="7151"/>
                  </a:cubicBezTo>
                  <a:cubicBezTo>
                    <a:pt x="15794" y="6479"/>
                    <a:pt x="17756" y="4382"/>
                    <a:pt x="16660" y="2702"/>
                  </a:cubicBezTo>
                  <a:cubicBezTo>
                    <a:pt x="16217" y="2030"/>
                    <a:pt x="15377" y="1694"/>
                    <a:pt x="14644" y="1438"/>
                  </a:cubicBezTo>
                  <a:cubicBezTo>
                    <a:pt x="13670" y="1129"/>
                    <a:pt x="12628" y="1022"/>
                    <a:pt x="11620" y="907"/>
                  </a:cubicBezTo>
                  <a:cubicBezTo>
                    <a:pt x="10673" y="827"/>
                    <a:pt x="9718" y="854"/>
                    <a:pt x="8798" y="793"/>
                  </a:cubicBezTo>
                  <a:cubicBezTo>
                    <a:pt x="7790" y="713"/>
                    <a:pt x="6808" y="571"/>
                    <a:pt x="5800" y="545"/>
                  </a:cubicBezTo>
                  <a:cubicBezTo>
                    <a:pt x="5709" y="539"/>
                    <a:pt x="5618" y="537"/>
                    <a:pt x="5527" y="537"/>
                  </a:cubicBezTo>
                  <a:cubicBezTo>
                    <a:pt x="5140" y="537"/>
                    <a:pt x="4750" y="577"/>
                    <a:pt x="4342" y="598"/>
                  </a:cubicBezTo>
                  <a:cubicBezTo>
                    <a:pt x="3979" y="598"/>
                    <a:pt x="3670" y="209"/>
                    <a:pt x="3388" y="14"/>
                  </a:cubicBezTo>
                  <a:cubicBezTo>
                    <a:pt x="3372" y="5"/>
                    <a:pt x="3356" y="1"/>
                    <a:pt x="334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33" name="Google Shape;2306;p46"/>
            <p:cNvSpPr/>
            <p:nvPr/>
          </p:nvSpPr>
          <p:spPr>
            <a:xfrm rot="10650600">
              <a:off x="335160" y="2298240"/>
              <a:ext cx="138960" cy="105840"/>
            </a:xfrm>
            <a:custGeom>
              <a:avLst/>
              <a:gdLst/>
              <a:ahLst/>
              <a:cxnLst/>
              <a:rect l="l" t="t" r="r" b="b"/>
              <a:pathLst>
                <a:path w="1448" h="1102">
                  <a:moveTo>
                    <a:pt x="1270" y="1"/>
                  </a:moveTo>
                  <a:cubicBezTo>
                    <a:pt x="1258" y="1"/>
                    <a:pt x="1247" y="2"/>
                    <a:pt x="1237" y="6"/>
                  </a:cubicBezTo>
                  <a:cubicBezTo>
                    <a:pt x="1035" y="120"/>
                    <a:pt x="867" y="315"/>
                    <a:pt x="699" y="483"/>
                  </a:cubicBezTo>
                  <a:cubicBezTo>
                    <a:pt x="505" y="678"/>
                    <a:pt x="256" y="846"/>
                    <a:pt x="61" y="1014"/>
                  </a:cubicBezTo>
                  <a:cubicBezTo>
                    <a:pt x="1" y="1041"/>
                    <a:pt x="61" y="1101"/>
                    <a:pt x="115" y="1101"/>
                  </a:cubicBezTo>
                  <a:cubicBezTo>
                    <a:pt x="337" y="1041"/>
                    <a:pt x="565" y="906"/>
                    <a:pt x="733" y="765"/>
                  </a:cubicBezTo>
                  <a:cubicBezTo>
                    <a:pt x="955" y="570"/>
                    <a:pt x="1203" y="369"/>
                    <a:pt x="1371" y="147"/>
                  </a:cubicBezTo>
                  <a:cubicBezTo>
                    <a:pt x="1448" y="76"/>
                    <a:pt x="1350" y="1"/>
                    <a:pt x="127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34" name="Google Shape;2307;p46"/>
            <p:cNvSpPr/>
            <p:nvPr/>
          </p:nvSpPr>
          <p:spPr>
            <a:xfrm rot="10650600">
              <a:off x="313920" y="2335320"/>
              <a:ext cx="38160" cy="43920"/>
            </a:xfrm>
            <a:custGeom>
              <a:avLst/>
              <a:gdLst/>
              <a:ahLst/>
              <a:cxnLst/>
              <a:rect l="l" t="t" r="r" b="b"/>
              <a:pathLst>
                <a:path w="399" h="462">
                  <a:moveTo>
                    <a:pt x="305" y="0"/>
                  </a:moveTo>
                  <a:cubicBezTo>
                    <a:pt x="289" y="0"/>
                    <a:pt x="274" y="7"/>
                    <a:pt x="264" y="22"/>
                  </a:cubicBezTo>
                  <a:cubicBezTo>
                    <a:pt x="184" y="136"/>
                    <a:pt x="96" y="244"/>
                    <a:pt x="43" y="358"/>
                  </a:cubicBezTo>
                  <a:cubicBezTo>
                    <a:pt x="1" y="400"/>
                    <a:pt x="57" y="462"/>
                    <a:pt x="112" y="462"/>
                  </a:cubicBezTo>
                  <a:cubicBezTo>
                    <a:pt x="128" y="462"/>
                    <a:pt x="144" y="457"/>
                    <a:pt x="157" y="445"/>
                  </a:cubicBezTo>
                  <a:cubicBezTo>
                    <a:pt x="238" y="331"/>
                    <a:pt x="325" y="217"/>
                    <a:pt x="379" y="109"/>
                  </a:cubicBezTo>
                  <a:cubicBezTo>
                    <a:pt x="398" y="46"/>
                    <a:pt x="347" y="0"/>
                    <a:pt x="30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35" name="Google Shape;2308;p46"/>
            <p:cNvSpPr/>
            <p:nvPr/>
          </p:nvSpPr>
          <p:spPr>
            <a:xfrm rot="10650600">
              <a:off x="329400" y="3077280"/>
              <a:ext cx="56160" cy="55080"/>
            </a:xfrm>
            <a:custGeom>
              <a:avLst/>
              <a:gdLst/>
              <a:ahLst/>
              <a:cxnLst/>
              <a:rect l="l" t="t" r="r" b="b"/>
              <a:pathLst>
                <a:path w="586" h="577">
                  <a:moveTo>
                    <a:pt x="110" y="0"/>
                  </a:moveTo>
                  <a:cubicBezTo>
                    <a:pt x="91" y="0"/>
                    <a:pt x="73" y="3"/>
                    <a:pt x="55" y="12"/>
                  </a:cubicBezTo>
                  <a:cubicBezTo>
                    <a:pt x="1" y="73"/>
                    <a:pt x="1" y="126"/>
                    <a:pt x="1" y="180"/>
                  </a:cubicBezTo>
                  <a:cubicBezTo>
                    <a:pt x="28" y="267"/>
                    <a:pt x="55" y="321"/>
                    <a:pt x="108" y="409"/>
                  </a:cubicBezTo>
                  <a:cubicBezTo>
                    <a:pt x="169" y="489"/>
                    <a:pt x="276" y="577"/>
                    <a:pt x="391" y="577"/>
                  </a:cubicBezTo>
                  <a:cubicBezTo>
                    <a:pt x="478" y="577"/>
                    <a:pt x="586" y="489"/>
                    <a:pt x="559" y="409"/>
                  </a:cubicBezTo>
                  <a:cubicBezTo>
                    <a:pt x="559" y="348"/>
                    <a:pt x="559" y="294"/>
                    <a:pt x="505" y="241"/>
                  </a:cubicBezTo>
                  <a:cubicBezTo>
                    <a:pt x="478" y="214"/>
                    <a:pt x="444" y="153"/>
                    <a:pt x="391" y="126"/>
                  </a:cubicBezTo>
                  <a:cubicBezTo>
                    <a:pt x="337" y="99"/>
                    <a:pt x="276" y="46"/>
                    <a:pt x="223" y="12"/>
                  </a:cubicBezTo>
                  <a:cubicBezTo>
                    <a:pt x="187" y="12"/>
                    <a:pt x="148" y="0"/>
                    <a:pt x="11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36" name="Google Shape;2309;p46"/>
            <p:cNvSpPr/>
            <p:nvPr/>
          </p:nvSpPr>
          <p:spPr>
            <a:xfrm rot="10650600">
              <a:off x="284040" y="3159360"/>
              <a:ext cx="68760" cy="35640"/>
            </a:xfrm>
            <a:custGeom>
              <a:avLst/>
              <a:gdLst/>
              <a:ahLst/>
              <a:cxnLst/>
              <a:rect l="l" t="t" r="r" b="b"/>
              <a:pathLst>
                <a:path w="718" h="374">
                  <a:moveTo>
                    <a:pt x="182" y="1"/>
                  </a:moveTo>
                  <a:cubicBezTo>
                    <a:pt x="61" y="1"/>
                    <a:pt x="1" y="177"/>
                    <a:pt x="106" y="226"/>
                  </a:cubicBezTo>
                  <a:cubicBezTo>
                    <a:pt x="227" y="309"/>
                    <a:pt x="330" y="373"/>
                    <a:pt x="454" y="373"/>
                  </a:cubicBezTo>
                  <a:cubicBezTo>
                    <a:pt x="502" y="373"/>
                    <a:pt x="553" y="363"/>
                    <a:pt x="610" y="341"/>
                  </a:cubicBezTo>
                  <a:cubicBezTo>
                    <a:pt x="718" y="307"/>
                    <a:pt x="718" y="173"/>
                    <a:pt x="610" y="112"/>
                  </a:cubicBezTo>
                  <a:cubicBezTo>
                    <a:pt x="550" y="112"/>
                    <a:pt x="496" y="85"/>
                    <a:pt x="442" y="58"/>
                  </a:cubicBezTo>
                  <a:cubicBezTo>
                    <a:pt x="355" y="32"/>
                    <a:pt x="274" y="32"/>
                    <a:pt x="214" y="5"/>
                  </a:cubicBezTo>
                  <a:cubicBezTo>
                    <a:pt x="203" y="2"/>
                    <a:pt x="192" y="1"/>
                    <a:pt x="18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337" name="Google Shape;2310;p46"/>
            <p:cNvGrpSpPr/>
            <p:nvPr/>
          </p:nvGrpSpPr>
          <p:grpSpPr>
            <a:xfrm>
              <a:off x="2660760" y="448920"/>
              <a:ext cx="1589400" cy="1045440"/>
              <a:chOff x="2660760" y="448920"/>
              <a:chExt cx="1589400" cy="1045440"/>
            </a:xfrm>
          </p:grpSpPr>
          <p:sp>
            <p:nvSpPr>
              <p:cNvPr id="1338" name="Google Shape;2311;p46"/>
              <p:cNvSpPr/>
              <p:nvPr/>
            </p:nvSpPr>
            <p:spPr>
              <a:xfrm rot="10650600">
                <a:off x="2679840" y="554040"/>
                <a:ext cx="1266480" cy="912960"/>
              </a:xfrm>
              <a:custGeom>
                <a:avLst/>
                <a:gdLst/>
                <a:ahLst/>
                <a:cxnLst/>
                <a:rect l="l" t="t" r="r" b="b"/>
                <a:pathLst>
                  <a:path w="13166" h="9492">
                    <a:moveTo>
                      <a:pt x="9233" y="0"/>
                    </a:moveTo>
                    <a:cubicBezTo>
                      <a:pt x="9203" y="0"/>
                      <a:pt x="9171" y="15"/>
                      <a:pt x="9160" y="49"/>
                    </a:cubicBezTo>
                    <a:cubicBezTo>
                      <a:pt x="9019" y="412"/>
                      <a:pt x="8797" y="1084"/>
                      <a:pt x="8434" y="1279"/>
                    </a:cubicBezTo>
                    <a:cubicBezTo>
                      <a:pt x="8159" y="1448"/>
                      <a:pt x="7782" y="1492"/>
                      <a:pt x="7405" y="1492"/>
                    </a:cubicBezTo>
                    <a:cubicBezTo>
                      <a:pt x="7093" y="1492"/>
                      <a:pt x="6781" y="1462"/>
                      <a:pt x="6526" y="1447"/>
                    </a:cubicBezTo>
                    <a:cubicBezTo>
                      <a:pt x="6375" y="1443"/>
                      <a:pt x="6223" y="1441"/>
                      <a:pt x="6071" y="1441"/>
                    </a:cubicBezTo>
                    <a:cubicBezTo>
                      <a:pt x="5153" y="1441"/>
                      <a:pt x="4218" y="1516"/>
                      <a:pt x="3307" y="1729"/>
                    </a:cubicBezTo>
                    <a:cubicBezTo>
                      <a:pt x="2272" y="1984"/>
                      <a:pt x="1291" y="2488"/>
                      <a:pt x="672" y="3382"/>
                    </a:cubicBezTo>
                    <a:cubicBezTo>
                      <a:pt x="88" y="4249"/>
                      <a:pt x="0" y="5479"/>
                      <a:pt x="397" y="6433"/>
                    </a:cubicBezTo>
                    <a:cubicBezTo>
                      <a:pt x="928" y="7636"/>
                      <a:pt x="1909" y="8201"/>
                      <a:pt x="3058" y="8644"/>
                    </a:cubicBezTo>
                    <a:cubicBezTo>
                      <a:pt x="4470" y="9187"/>
                      <a:pt x="5978" y="9492"/>
                      <a:pt x="7489" y="9492"/>
                    </a:cubicBezTo>
                    <a:cubicBezTo>
                      <a:pt x="7625" y="9492"/>
                      <a:pt x="7761" y="9489"/>
                      <a:pt x="7897" y="9484"/>
                    </a:cubicBezTo>
                    <a:cubicBezTo>
                      <a:pt x="9106" y="9457"/>
                      <a:pt x="10309" y="9209"/>
                      <a:pt x="11257" y="8422"/>
                    </a:cubicBezTo>
                    <a:cubicBezTo>
                      <a:pt x="12070" y="7777"/>
                      <a:pt x="12688" y="6910"/>
                      <a:pt x="12910" y="5902"/>
                    </a:cubicBezTo>
                    <a:cubicBezTo>
                      <a:pt x="13166" y="4894"/>
                      <a:pt x="12856" y="3913"/>
                      <a:pt x="12184" y="3160"/>
                    </a:cubicBezTo>
                    <a:cubicBezTo>
                      <a:pt x="11761" y="2656"/>
                      <a:pt x="11149" y="2233"/>
                      <a:pt x="10585" y="1897"/>
                    </a:cubicBezTo>
                    <a:cubicBezTo>
                      <a:pt x="10168" y="1648"/>
                      <a:pt x="9886" y="1615"/>
                      <a:pt x="9832" y="1030"/>
                    </a:cubicBezTo>
                    <a:cubicBezTo>
                      <a:pt x="9805" y="694"/>
                      <a:pt x="9691" y="412"/>
                      <a:pt x="9550" y="103"/>
                    </a:cubicBezTo>
                    <a:cubicBezTo>
                      <a:pt x="9538" y="56"/>
                      <a:pt x="9500" y="35"/>
                      <a:pt x="9463" y="35"/>
                    </a:cubicBezTo>
                    <a:cubicBezTo>
                      <a:pt x="9414" y="35"/>
                      <a:pt x="9367" y="71"/>
                      <a:pt x="9382" y="136"/>
                    </a:cubicBezTo>
                    <a:cubicBezTo>
                      <a:pt x="9496" y="499"/>
                      <a:pt x="9550" y="835"/>
                      <a:pt x="9577" y="1198"/>
                    </a:cubicBezTo>
                    <a:cubicBezTo>
                      <a:pt x="9610" y="1366"/>
                      <a:pt x="9637" y="1561"/>
                      <a:pt x="9745" y="1729"/>
                    </a:cubicBezTo>
                    <a:cubicBezTo>
                      <a:pt x="9859" y="1870"/>
                      <a:pt x="10054" y="1951"/>
                      <a:pt x="10222" y="2038"/>
                    </a:cubicBezTo>
                    <a:cubicBezTo>
                      <a:pt x="10558" y="2206"/>
                      <a:pt x="10867" y="2428"/>
                      <a:pt x="11176" y="2656"/>
                    </a:cubicBezTo>
                    <a:cubicBezTo>
                      <a:pt x="12299" y="3463"/>
                      <a:pt x="12971" y="4504"/>
                      <a:pt x="12635" y="5929"/>
                    </a:cubicBezTo>
                    <a:cubicBezTo>
                      <a:pt x="12352" y="7105"/>
                      <a:pt x="11459" y="8086"/>
                      <a:pt x="10417" y="8644"/>
                    </a:cubicBezTo>
                    <a:cubicBezTo>
                      <a:pt x="9612" y="9088"/>
                      <a:pt x="8635" y="9237"/>
                      <a:pt x="7660" y="9237"/>
                    </a:cubicBezTo>
                    <a:cubicBezTo>
                      <a:pt x="6910" y="9237"/>
                      <a:pt x="6160" y="9149"/>
                      <a:pt x="5491" y="9041"/>
                    </a:cubicBezTo>
                    <a:cubicBezTo>
                      <a:pt x="4006" y="8785"/>
                      <a:pt x="2131" y="8335"/>
                      <a:pt x="1123" y="7132"/>
                    </a:cubicBezTo>
                    <a:cubicBezTo>
                      <a:pt x="168" y="6043"/>
                      <a:pt x="202" y="4303"/>
                      <a:pt x="1123" y="3214"/>
                    </a:cubicBezTo>
                    <a:cubicBezTo>
                      <a:pt x="1963" y="2206"/>
                      <a:pt x="3421" y="1924"/>
                      <a:pt x="4624" y="1783"/>
                    </a:cubicBezTo>
                    <a:cubicBezTo>
                      <a:pt x="4934" y="1753"/>
                      <a:pt x="5241" y="1744"/>
                      <a:pt x="5546" y="1744"/>
                    </a:cubicBezTo>
                    <a:cubicBezTo>
                      <a:pt x="5980" y="1744"/>
                      <a:pt x="6411" y="1762"/>
                      <a:pt x="6844" y="1762"/>
                    </a:cubicBezTo>
                    <a:cubicBezTo>
                      <a:pt x="7213" y="1762"/>
                      <a:pt x="7583" y="1749"/>
                      <a:pt x="7957" y="1702"/>
                    </a:cubicBezTo>
                    <a:cubicBezTo>
                      <a:pt x="8851" y="1588"/>
                      <a:pt x="9046" y="889"/>
                      <a:pt x="9301" y="76"/>
                    </a:cubicBezTo>
                    <a:cubicBezTo>
                      <a:pt x="9317" y="29"/>
                      <a:pt x="9276" y="0"/>
                      <a:pt x="923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39" name="Google Shape;2312;p46"/>
              <p:cNvSpPr/>
              <p:nvPr/>
            </p:nvSpPr>
            <p:spPr>
              <a:xfrm rot="10650600">
                <a:off x="3726000" y="485280"/>
                <a:ext cx="112320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1172" h="734">
                    <a:moveTo>
                      <a:pt x="74" y="0"/>
                    </a:moveTo>
                    <a:cubicBezTo>
                      <a:pt x="33" y="0"/>
                      <a:pt x="1" y="44"/>
                      <a:pt x="23" y="88"/>
                    </a:cubicBezTo>
                    <a:cubicBezTo>
                      <a:pt x="245" y="397"/>
                      <a:pt x="668" y="679"/>
                      <a:pt x="1058" y="733"/>
                    </a:cubicBezTo>
                    <a:cubicBezTo>
                      <a:pt x="1172" y="733"/>
                      <a:pt x="1172" y="592"/>
                      <a:pt x="1111" y="565"/>
                    </a:cubicBezTo>
                    <a:cubicBezTo>
                      <a:pt x="943" y="458"/>
                      <a:pt x="775" y="397"/>
                      <a:pt x="581" y="317"/>
                    </a:cubicBezTo>
                    <a:cubicBezTo>
                      <a:pt x="413" y="229"/>
                      <a:pt x="271" y="122"/>
                      <a:pt x="103" y="7"/>
                    </a:cubicBezTo>
                    <a:cubicBezTo>
                      <a:pt x="94" y="2"/>
                      <a:pt x="84" y="0"/>
                      <a:pt x="7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0" name="Google Shape;2313;p46"/>
              <p:cNvSpPr/>
              <p:nvPr/>
            </p:nvSpPr>
            <p:spPr>
              <a:xfrm rot="10650600">
                <a:off x="3693960" y="450000"/>
                <a:ext cx="58320" cy="2448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259">
                    <a:moveTo>
                      <a:pt x="136" y="0"/>
                    </a:moveTo>
                    <a:cubicBezTo>
                      <a:pt x="39" y="0"/>
                      <a:pt x="0" y="146"/>
                      <a:pt x="106" y="171"/>
                    </a:cubicBezTo>
                    <a:cubicBezTo>
                      <a:pt x="214" y="225"/>
                      <a:pt x="355" y="259"/>
                      <a:pt x="496" y="259"/>
                    </a:cubicBezTo>
                    <a:cubicBezTo>
                      <a:pt x="576" y="225"/>
                      <a:pt x="610" y="118"/>
                      <a:pt x="523" y="91"/>
                    </a:cubicBezTo>
                    <a:cubicBezTo>
                      <a:pt x="382" y="57"/>
                      <a:pt x="274" y="57"/>
                      <a:pt x="160" y="3"/>
                    </a:cubicBezTo>
                    <a:cubicBezTo>
                      <a:pt x="151" y="1"/>
                      <a:pt x="143" y="0"/>
                      <a:pt x="13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1" name="Google Shape;2314;p46"/>
              <p:cNvSpPr/>
              <p:nvPr/>
            </p:nvSpPr>
            <p:spPr>
              <a:xfrm rot="10650600">
                <a:off x="4115520" y="979920"/>
                <a:ext cx="34560" cy="5868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614">
                    <a:moveTo>
                      <a:pt x="232" y="1"/>
                    </a:moveTo>
                    <a:cubicBezTo>
                      <a:pt x="196" y="1"/>
                      <a:pt x="161" y="18"/>
                      <a:pt x="142" y="57"/>
                    </a:cubicBezTo>
                    <a:cubicBezTo>
                      <a:pt x="108" y="145"/>
                      <a:pt x="81" y="225"/>
                      <a:pt x="54" y="286"/>
                    </a:cubicBezTo>
                    <a:cubicBezTo>
                      <a:pt x="27" y="340"/>
                      <a:pt x="27" y="367"/>
                      <a:pt x="27" y="427"/>
                    </a:cubicBezTo>
                    <a:cubicBezTo>
                      <a:pt x="1" y="454"/>
                      <a:pt x="27" y="481"/>
                      <a:pt x="54" y="535"/>
                    </a:cubicBezTo>
                    <a:cubicBezTo>
                      <a:pt x="54" y="592"/>
                      <a:pt x="90" y="613"/>
                      <a:pt x="132" y="613"/>
                    </a:cubicBezTo>
                    <a:cubicBezTo>
                      <a:pt x="174" y="613"/>
                      <a:pt x="222" y="592"/>
                      <a:pt x="249" y="561"/>
                    </a:cubicBezTo>
                    <a:cubicBezTo>
                      <a:pt x="276" y="535"/>
                      <a:pt x="310" y="535"/>
                      <a:pt x="310" y="508"/>
                    </a:cubicBezTo>
                    <a:cubicBezTo>
                      <a:pt x="337" y="454"/>
                      <a:pt x="337" y="393"/>
                      <a:pt x="337" y="367"/>
                    </a:cubicBezTo>
                    <a:cubicBezTo>
                      <a:pt x="363" y="286"/>
                      <a:pt x="363" y="199"/>
                      <a:pt x="363" y="145"/>
                    </a:cubicBezTo>
                    <a:cubicBezTo>
                      <a:pt x="363" y="55"/>
                      <a:pt x="295" y="1"/>
                      <a:pt x="23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2" name="Google Shape;2315;p46"/>
              <p:cNvSpPr/>
              <p:nvPr/>
            </p:nvSpPr>
            <p:spPr>
              <a:xfrm rot="10650600">
                <a:off x="4152960" y="796320"/>
                <a:ext cx="37440" cy="5148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539">
                    <a:moveTo>
                      <a:pt x="276" y="1"/>
                    </a:moveTo>
                    <a:cubicBezTo>
                      <a:pt x="169" y="28"/>
                      <a:pt x="108" y="108"/>
                      <a:pt x="81" y="196"/>
                    </a:cubicBezTo>
                    <a:cubicBezTo>
                      <a:pt x="27" y="276"/>
                      <a:pt x="1" y="418"/>
                      <a:pt x="108" y="505"/>
                    </a:cubicBezTo>
                    <a:cubicBezTo>
                      <a:pt x="131" y="526"/>
                      <a:pt x="166" y="538"/>
                      <a:pt x="202" y="538"/>
                    </a:cubicBezTo>
                    <a:cubicBezTo>
                      <a:pt x="260" y="538"/>
                      <a:pt x="320" y="505"/>
                      <a:pt x="337" y="418"/>
                    </a:cubicBezTo>
                    <a:cubicBezTo>
                      <a:pt x="363" y="364"/>
                      <a:pt x="337" y="337"/>
                      <a:pt x="363" y="276"/>
                    </a:cubicBezTo>
                    <a:lnTo>
                      <a:pt x="363" y="250"/>
                    </a:lnTo>
                    <a:lnTo>
                      <a:pt x="363" y="196"/>
                    </a:lnTo>
                    <a:cubicBezTo>
                      <a:pt x="390" y="169"/>
                      <a:pt x="390" y="142"/>
                      <a:pt x="390" y="82"/>
                    </a:cubicBezTo>
                    <a:cubicBezTo>
                      <a:pt x="390" y="55"/>
                      <a:pt x="337" y="1"/>
                      <a:pt x="27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3" name="Google Shape;2316;p46"/>
              <p:cNvSpPr/>
              <p:nvPr/>
            </p:nvSpPr>
            <p:spPr>
              <a:xfrm rot="10650600">
                <a:off x="4205880" y="910080"/>
                <a:ext cx="4320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451" h="363">
                    <a:moveTo>
                      <a:pt x="141" y="0"/>
                    </a:moveTo>
                    <a:cubicBezTo>
                      <a:pt x="132" y="0"/>
                      <a:pt x="123" y="3"/>
                      <a:pt x="114" y="7"/>
                    </a:cubicBezTo>
                    <a:lnTo>
                      <a:pt x="114" y="7"/>
                    </a:lnTo>
                    <a:cubicBezTo>
                      <a:pt x="113" y="7"/>
                      <a:pt x="112" y="7"/>
                      <a:pt x="111" y="7"/>
                    </a:cubicBezTo>
                    <a:cubicBezTo>
                      <a:pt x="103" y="7"/>
                      <a:pt x="94" y="11"/>
                      <a:pt x="78" y="18"/>
                    </a:cubicBezTo>
                    <a:lnTo>
                      <a:pt x="78" y="18"/>
                    </a:lnTo>
                    <a:cubicBezTo>
                      <a:pt x="83" y="17"/>
                      <a:pt x="89" y="17"/>
                      <a:pt x="94" y="17"/>
                    </a:cubicBezTo>
                    <a:lnTo>
                      <a:pt x="94" y="17"/>
                    </a:lnTo>
                    <a:cubicBezTo>
                      <a:pt x="101" y="14"/>
                      <a:pt x="107" y="10"/>
                      <a:pt x="114" y="7"/>
                    </a:cubicBezTo>
                    <a:lnTo>
                      <a:pt x="114" y="7"/>
                    </a:lnTo>
                    <a:cubicBezTo>
                      <a:pt x="123" y="8"/>
                      <a:pt x="129" y="15"/>
                      <a:pt x="141" y="27"/>
                    </a:cubicBezTo>
                    <a:cubicBezTo>
                      <a:pt x="128" y="20"/>
                      <a:pt x="112" y="17"/>
                      <a:pt x="96" y="17"/>
                    </a:cubicBezTo>
                    <a:cubicBezTo>
                      <a:pt x="96" y="17"/>
                      <a:pt x="95" y="17"/>
                      <a:pt x="94" y="17"/>
                    </a:cubicBezTo>
                    <a:lnTo>
                      <a:pt x="94" y="17"/>
                    </a:lnTo>
                    <a:cubicBezTo>
                      <a:pt x="83" y="22"/>
                      <a:pt x="72" y="27"/>
                      <a:pt x="61" y="27"/>
                    </a:cubicBezTo>
                    <a:cubicBezTo>
                      <a:pt x="67" y="24"/>
                      <a:pt x="73" y="21"/>
                      <a:pt x="78" y="18"/>
                    </a:cubicBezTo>
                    <a:lnTo>
                      <a:pt x="78" y="18"/>
                    </a:lnTo>
                    <a:cubicBezTo>
                      <a:pt x="37" y="25"/>
                      <a:pt x="0" y="55"/>
                      <a:pt x="0" y="108"/>
                    </a:cubicBezTo>
                    <a:cubicBezTo>
                      <a:pt x="0" y="168"/>
                      <a:pt x="0" y="222"/>
                      <a:pt x="61" y="276"/>
                    </a:cubicBezTo>
                    <a:cubicBezTo>
                      <a:pt x="114" y="336"/>
                      <a:pt x="229" y="363"/>
                      <a:pt x="309" y="363"/>
                    </a:cubicBezTo>
                    <a:cubicBezTo>
                      <a:pt x="423" y="363"/>
                      <a:pt x="450" y="249"/>
                      <a:pt x="397" y="168"/>
                    </a:cubicBezTo>
                    <a:lnTo>
                      <a:pt x="282" y="54"/>
                    </a:lnTo>
                    <a:cubicBezTo>
                      <a:pt x="229" y="27"/>
                      <a:pt x="202" y="0"/>
                      <a:pt x="1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4" name="Google Shape;2317;p46"/>
              <p:cNvSpPr/>
              <p:nvPr/>
            </p:nvSpPr>
            <p:spPr>
              <a:xfrm rot="10650600">
                <a:off x="4035240" y="887400"/>
                <a:ext cx="56520" cy="27000"/>
              </a:xfrm>
              <a:custGeom>
                <a:avLst/>
                <a:gdLst/>
                <a:ahLst/>
                <a:cxnLst/>
                <a:rect l="l" t="t" r="r" b="b"/>
                <a:pathLst>
                  <a:path w="592" h="284">
                    <a:moveTo>
                      <a:pt x="195" y="1"/>
                    </a:moveTo>
                    <a:cubicBezTo>
                      <a:pt x="141" y="28"/>
                      <a:pt x="27" y="55"/>
                      <a:pt x="0" y="115"/>
                    </a:cubicBezTo>
                    <a:cubicBezTo>
                      <a:pt x="0" y="142"/>
                      <a:pt x="0" y="169"/>
                      <a:pt x="27" y="196"/>
                    </a:cubicBezTo>
                    <a:cubicBezTo>
                      <a:pt x="88" y="223"/>
                      <a:pt x="141" y="223"/>
                      <a:pt x="195" y="223"/>
                    </a:cubicBezTo>
                    <a:cubicBezTo>
                      <a:pt x="256" y="223"/>
                      <a:pt x="283" y="249"/>
                      <a:pt x="336" y="283"/>
                    </a:cubicBezTo>
                    <a:cubicBezTo>
                      <a:pt x="390" y="283"/>
                      <a:pt x="477" y="283"/>
                      <a:pt x="504" y="196"/>
                    </a:cubicBezTo>
                    <a:lnTo>
                      <a:pt x="504" y="169"/>
                    </a:lnTo>
                    <a:cubicBezTo>
                      <a:pt x="592" y="28"/>
                      <a:pt x="424" y="1"/>
                      <a:pt x="3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5" name="Google Shape;2318;p46"/>
              <p:cNvSpPr/>
              <p:nvPr/>
            </p:nvSpPr>
            <p:spPr>
              <a:xfrm rot="10650600">
                <a:off x="4176360" y="975600"/>
                <a:ext cx="37440" cy="3528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71">
                    <a:moveTo>
                      <a:pt x="54" y="1"/>
                    </a:moveTo>
                    <a:cubicBezTo>
                      <a:pt x="27" y="1"/>
                      <a:pt x="1" y="28"/>
                      <a:pt x="1" y="55"/>
                    </a:cubicBezTo>
                    <a:cubicBezTo>
                      <a:pt x="1" y="135"/>
                      <a:pt x="54" y="196"/>
                      <a:pt x="108" y="250"/>
                    </a:cubicBezTo>
                    <a:cubicBezTo>
                      <a:pt x="132" y="312"/>
                      <a:pt x="193" y="370"/>
                      <a:pt x="248" y="370"/>
                    </a:cubicBezTo>
                    <a:cubicBezTo>
                      <a:pt x="271" y="370"/>
                      <a:pt x="292" y="360"/>
                      <a:pt x="310" y="337"/>
                    </a:cubicBezTo>
                    <a:cubicBezTo>
                      <a:pt x="390" y="250"/>
                      <a:pt x="310" y="169"/>
                      <a:pt x="249" y="109"/>
                    </a:cubicBezTo>
                    <a:cubicBezTo>
                      <a:pt x="195" y="82"/>
                      <a:pt x="108" y="28"/>
                      <a:pt x="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6" name="Google Shape;2319;p46"/>
              <p:cNvSpPr/>
              <p:nvPr/>
            </p:nvSpPr>
            <p:spPr>
              <a:xfrm rot="10650600">
                <a:off x="4201200" y="855720"/>
                <a:ext cx="46440" cy="2772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292">
                    <a:moveTo>
                      <a:pt x="264" y="0"/>
                    </a:moveTo>
                    <a:cubicBezTo>
                      <a:pt x="229" y="23"/>
                      <a:pt x="191" y="42"/>
                      <a:pt x="161" y="60"/>
                    </a:cubicBezTo>
                    <a:lnTo>
                      <a:pt x="161" y="60"/>
                    </a:lnTo>
                    <a:cubicBezTo>
                      <a:pt x="157" y="61"/>
                      <a:pt x="153" y="61"/>
                      <a:pt x="150" y="61"/>
                    </a:cubicBezTo>
                    <a:cubicBezTo>
                      <a:pt x="0" y="109"/>
                      <a:pt x="54" y="291"/>
                      <a:pt x="168" y="291"/>
                    </a:cubicBezTo>
                    <a:cubicBezTo>
                      <a:pt x="181" y="291"/>
                      <a:pt x="196" y="288"/>
                      <a:pt x="211" y="283"/>
                    </a:cubicBezTo>
                    <a:cubicBezTo>
                      <a:pt x="238" y="256"/>
                      <a:pt x="291" y="229"/>
                      <a:pt x="318" y="202"/>
                    </a:cubicBezTo>
                    <a:cubicBezTo>
                      <a:pt x="379" y="168"/>
                      <a:pt x="432" y="142"/>
                      <a:pt x="459" y="88"/>
                    </a:cubicBezTo>
                    <a:cubicBezTo>
                      <a:pt x="486" y="61"/>
                      <a:pt x="459" y="0"/>
                      <a:pt x="4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7" name="Google Shape;2320;p46"/>
              <p:cNvSpPr/>
              <p:nvPr/>
            </p:nvSpPr>
            <p:spPr>
              <a:xfrm rot="10650600">
                <a:off x="4046040" y="944280"/>
                <a:ext cx="39960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39">
                    <a:moveTo>
                      <a:pt x="298" y="1"/>
                    </a:moveTo>
                    <a:cubicBezTo>
                      <a:pt x="235" y="1"/>
                      <a:pt x="173" y="72"/>
                      <a:pt x="108" y="117"/>
                    </a:cubicBezTo>
                    <a:cubicBezTo>
                      <a:pt x="81" y="171"/>
                      <a:pt x="1" y="224"/>
                      <a:pt x="1" y="312"/>
                    </a:cubicBezTo>
                    <a:cubicBezTo>
                      <a:pt x="1" y="312"/>
                      <a:pt x="28" y="339"/>
                      <a:pt x="54" y="339"/>
                    </a:cubicBezTo>
                    <a:cubicBezTo>
                      <a:pt x="108" y="339"/>
                      <a:pt x="196" y="285"/>
                      <a:pt x="249" y="258"/>
                    </a:cubicBezTo>
                    <a:cubicBezTo>
                      <a:pt x="303" y="224"/>
                      <a:pt x="337" y="224"/>
                      <a:pt x="364" y="198"/>
                    </a:cubicBezTo>
                    <a:cubicBezTo>
                      <a:pt x="390" y="144"/>
                      <a:pt x="417" y="90"/>
                      <a:pt x="364" y="30"/>
                    </a:cubicBezTo>
                    <a:cubicBezTo>
                      <a:pt x="341" y="9"/>
                      <a:pt x="320" y="1"/>
                      <a:pt x="2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8" name="Google Shape;2321;p46"/>
              <p:cNvSpPr/>
              <p:nvPr/>
            </p:nvSpPr>
            <p:spPr>
              <a:xfrm rot="10650600">
                <a:off x="4075560" y="820440"/>
                <a:ext cx="34560" cy="2808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296">
                    <a:moveTo>
                      <a:pt x="54" y="1"/>
                    </a:moveTo>
                    <a:lnTo>
                      <a:pt x="27" y="28"/>
                    </a:lnTo>
                    <a:cubicBezTo>
                      <a:pt x="10" y="45"/>
                      <a:pt x="4" y="63"/>
                      <a:pt x="9" y="83"/>
                    </a:cubicBezTo>
                    <a:lnTo>
                      <a:pt x="9" y="83"/>
                    </a:lnTo>
                    <a:cubicBezTo>
                      <a:pt x="7" y="82"/>
                      <a:pt x="4" y="81"/>
                      <a:pt x="1" y="81"/>
                    </a:cubicBezTo>
                    <a:cubicBezTo>
                      <a:pt x="27" y="142"/>
                      <a:pt x="81" y="169"/>
                      <a:pt x="108" y="223"/>
                    </a:cubicBezTo>
                    <a:cubicBezTo>
                      <a:pt x="129" y="260"/>
                      <a:pt x="179" y="295"/>
                      <a:pt x="228" y="295"/>
                    </a:cubicBezTo>
                    <a:cubicBezTo>
                      <a:pt x="257" y="295"/>
                      <a:pt x="287" y="282"/>
                      <a:pt x="310" y="249"/>
                    </a:cubicBezTo>
                    <a:cubicBezTo>
                      <a:pt x="363" y="142"/>
                      <a:pt x="276" y="55"/>
                      <a:pt x="195" y="28"/>
                    </a:cubicBezTo>
                    <a:cubicBezTo>
                      <a:pt x="169" y="1"/>
                      <a:pt x="142" y="1"/>
                      <a:pt x="10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49" name="Google Shape;2322;p46"/>
            <p:cNvGrpSpPr/>
            <p:nvPr/>
          </p:nvGrpSpPr>
          <p:grpSpPr>
            <a:xfrm>
              <a:off x="884880" y="831240"/>
              <a:ext cx="1431720" cy="1076040"/>
              <a:chOff x="884880" y="831240"/>
              <a:chExt cx="1431720" cy="1076040"/>
            </a:xfrm>
          </p:grpSpPr>
          <p:sp>
            <p:nvSpPr>
              <p:cNvPr id="1350" name="Google Shape;2323;p46"/>
              <p:cNvSpPr/>
              <p:nvPr/>
            </p:nvSpPr>
            <p:spPr>
              <a:xfrm rot="10650600">
                <a:off x="901440" y="1078200"/>
                <a:ext cx="1398240" cy="798840"/>
              </a:xfrm>
              <a:custGeom>
                <a:avLst/>
                <a:gdLst/>
                <a:ahLst/>
                <a:cxnLst/>
                <a:rect l="l" t="t" r="r" b="b"/>
                <a:pathLst>
                  <a:path w="14537" h="8307">
                    <a:moveTo>
                      <a:pt x="2698" y="321"/>
                    </a:moveTo>
                    <a:cubicBezTo>
                      <a:pt x="3055" y="594"/>
                      <a:pt x="3450" y="1001"/>
                      <a:pt x="3891" y="1001"/>
                    </a:cubicBezTo>
                    <a:cubicBezTo>
                      <a:pt x="4174" y="974"/>
                      <a:pt x="4429" y="860"/>
                      <a:pt x="4678" y="860"/>
                    </a:cubicBezTo>
                    <a:cubicBezTo>
                      <a:pt x="4740" y="856"/>
                      <a:pt x="4803" y="855"/>
                      <a:pt x="4867" y="855"/>
                    </a:cubicBezTo>
                    <a:cubicBezTo>
                      <a:pt x="5293" y="855"/>
                      <a:pt x="5748" y="924"/>
                      <a:pt x="6163" y="947"/>
                    </a:cubicBezTo>
                    <a:cubicBezTo>
                      <a:pt x="7453" y="1088"/>
                      <a:pt x="8764" y="1283"/>
                      <a:pt x="10027" y="1478"/>
                    </a:cubicBezTo>
                    <a:cubicBezTo>
                      <a:pt x="11008" y="1619"/>
                      <a:pt x="12016" y="1841"/>
                      <a:pt x="12829" y="2399"/>
                    </a:cubicBezTo>
                    <a:cubicBezTo>
                      <a:pt x="13777" y="3044"/>
                      <a:pt x="14086" y="4361"/>
                      <a:pt x="13636" y="5396"/>
                    </a:cubicBezTo>
                    <a:cubicBezTo>
                      <a:pt x="13051" y="6686"/>
                      <a:pt x="11344" y="7190"/>
                      <a:pt x="10108" y="7553"/>
                    </a:cubicBezTo>
                    <a:cubicBezTo>
                      <a:pt x="8964" y="7873"/>
                      <a:pt x="7768" y="8015"/>
                      <a:pt x="6566" y="8015"/>
                    </a:cubicBezTo>
                    <a:cubicBezTo>
                      <a:pt x="5975" y="8015"/>
                      <a:pt x="5381" y="7980"/>
                      <a:pt x="4792" y="7916"/>
                    </a:cubicBezTo>
                    <a:cubicBezTo>
                      <a:pt x="3421" y="7775"/>
                      <a:pt x="2104" y="7217"/>
                      <a:pt x="1176" y="6155"/>
                    </a:cubicBezTo>
                    <a:cubicBezTo>
                      <a:pt x="168" y="5033"/>
                      <a:pt x="229" y="3548"/>
                      <a:pt x="1008" y="2345"/>
                    </a:cubicBezTo>
                    <a:cubicBezTo>
                      <a:pt x="1371" y="1727"/>
                      <a:pt x="1989" y="1169"/>
                      <a:pt x="2715" y="1088"/>
                    </a:cubicBezTo>
                    <a:cubicBezTo>
                      <a:pt x="2803" y="1055"/>
                      <a:pt x="2856" y="1001"/>
                      <a:pt x="2830" y="887"/>
                    </a:cubicBezTo>
                    <a:cubicBezTo>
                      <a:pt x="2810" y="704"/>
                      <a:pt x="2743" y="517"/>
                      <a:pt x="2698" y="321"/>
                    </a:cubicBezTo>
                    <a:close/>
                    <a:moveTo>
                      <a:pt x="2606" y="1"/>
                    </a:moveTo>
                    <a:cubicBezTo>
                      <a:pt x="2572" y="1"/>
                      <a:pt x="2542" y="22"/>
                      <a:pt x="2524" y="53"/>
                    </a:cubicBezTo>
                    <a:lnTo>
                      <a:pt x="2524" y="53"/>
                    </a:lnTo>
                    <a:cubicBezTo>
                      <a:pt x="2506" y="63"/>
                      <a:pt x="2494" y="81"/>
                      <a:pt x="2494" y="107"/>
                    </a:cubicBezTo>
                    <a:cubicBezTo>
                      <a:pt x="2517" y="343"/>
                      <a:pt x="2540" y="585"/>
                      <a:pt x="2567" y="827"/>
                    </a:cubicBezTo>
                    <a:lnTo>
                      <a:pt x="2567" y="827"/>
                    </a:lnTo>
                    <a:cubicBezTo>
                      <a:pt x="1532" y="1011"/>
                      <a:pt x="822" y="1971"/>
                      <a:pt x="424" y="2876"/>
                    </a:cubicBezTo>
                    <a:cubicBezTo>
                      <a:pt x="0" y="3857"/>
                      <a:pt x="88" y="4919"/>
                      <a:pt x="645" y="5846"/>
                    </a:cubicBezTo>
                    <a:cubicBezTo>
                      <a:pt x="1803" y="7816"/>
                      <a:pt x="4213" y="8307"/>
                      <a:pt x="6389" y="8307"/>
                    </a:cubicBezTo>
                    <a:cubicBezTo>
                      <a:pt x="6841" y="8307"/>
                      <a:pt x="7283" y="8286"/>
                      <a:pt x="7702" y="8252"/>
                    </a:cubicBezTo>
                    <a:cubicBezTo>
                      <a:pt x="9187" y="8145"/>
                      <a:pt x="10672" y="7836"/>
                      <a:pt x="12016" y="7217"/>
                    </a:cubicBezTo>
                    <a:cubicBezTo>
                      <a:pt x="13051" y="6767"/>
                      <a:pt x="14006" y="5987"/>
                      <a:pt x="14174" y="4838"/>
                    </a:cubicBezTo>
                    <a:cubicBezTo>
                      <a:pt x="14536" y="2795"/>
                      <a:pt x="12829" y="1727"/>
                      <a:pt x="11062" y="1337"/>
                    </a:cubicBezTo>
                    <a:cubicBezTo>
                      <a:pt x="9973" y="1088"/>
                      <a:pt x="8797" y="974"/>
                      <a:pt x="7675" y="833"/>
                    </a:cubicBezTo>
                    <a:cubicBezTo>
                      <a:pt x="6667" y="692"/>
                      <a:pt x="5686" y="611"/>
                      <a:pt x="4678" y="584"/>
                    </a:cubicBezTo>
                    <a:cubicBezTo>
                      <a:pt x="4660" y="582"/>
                      <a:pt x="4642" y="581"/>
                      <a:pt x="4624" y="581"/>
                    </a:cubicBezTo>
                    <a:cubicBezTo>
                      <a:pt x="4398" y="581"/>
                      <a:pt x="4136" y="719"/>
                      <a:pt x="3896" y="719"/>
                    </a:cubicBezTo>
                    <a:cubicBezTo>
                      <a:pt x="3818" y="719"/>
                      <a:pt x="3741" y="704"/>
                      <a:pt x="3670" y="665"/>
                    </a:cubicBezTo>
                    <a:cubicBezTo>
                      <a:pt x="3307" y="497"/>
                      <a:pt x="3024" y="215"/>
                      <a:pt x="2662" y="20"/>
                    </a:cubicBezTo>
                    <a:cubicBezTo>
                      <a:pt x="2643" y="6"/>
                      <a:pt x="2624" y="1"/>
                      <a:pt x="26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1" name="Google Shape;2324;p46"/>
              <p:cNvSpPr/>
              <p:nvPr/>
            </p:nvSpPr>
            <p:spPr>
              <a:xfrm rot="10650600">
                <a:off x="928080" y="1058400"/>
                <a:ext cx="126000" cy="86040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899">
                    <a:moveTo>
                      <a:pt x="1178" y="1"/>
                    </a:moveTo>
                    <a:cubicBezTo>
                      <a:pt x="1169" y="1"/>
                      <a:pt x="1160" y="2"/>
                      <a:pt x="1150" y="4"/>
                    </a:cubicBezTo>
                    <a:cubicBezTo>
                      <a:pt x="955" y="58"/>
                      <a:pt x="787" y="199"/>
                      <a:pt x="619" y="340"/>
                    </a:cubicBezTo>
                    <a:cubicBezTo>
                      <a:pt x="451" y="508"/>
                      <a:pt x="256" y="649"/>
                      <a:pt x="61" y="791"/>
                    </a:cubicBezTo>
                    <a:cubicBezTo>
                      <a:pt x="1" y="817"/>
                      <a:pt x="28" y="898"/>
                      <a:pt x="115" y="898"/>
                    </a:cubicBezTo>
                    <a:cubicBezTo>
                      <a:pt x="310" y="871"/>
                      <a:pt x="505" y="730"/>
                      <a:pt x="673" y="623"/>
                    </a:cubicBezTo>
                    <a:cubicBezTo>
                      <a:pt x="868" y="481"/>
                      <a:pt x="1096" y="367"/>
                      <a:pt x="1264" y="172"/>
                    </a:cubicBezTo>
                    <a:cubicBezTo>
                      <a:pt x="1314" y="123"/>
                      <a:pt x="1273" y="1"/>
                      <a:pt x="11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2" name="Google Shape;2325;p46"/>
              <p:cNvSpPr/>
              <p:nvPr/>
            </p:nvSpPr>
            <p:spPr>
              <a:xfrm rot="10650600">
                <a:off x="898920" y="1083960"/>
                <a:ext cx="43560" cy="38160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01">
                    <a:moveTo>
                      <a:pt x="374" y="1"/>
                    </a:moveTo>
                    <a:cubicBezTo>
                      <a:pt x="356" y="1"/>
                      <a:pt x="338" y="8"/>
                      <a:pt x="323" y="26"/>
                    </a:cubicBezTo>
                    <a:cubicBezTo>
                      <a:pt x="269" y="106"/>
                      <a:pt x="182" y="194"/>
                      <a:pt x="75" y="247"/>
                    </a:cubicBezTo>
                    <a:cubicBezTo>
                      <a:pt x="1" y="293"/>
                      <a:pt x="52" y="400"/>
                      <a:pt x="118" y="400"/>
                    </a:cubicBezTo>
                    <a:cubicBezTo>
                      <a:pt x="130" y="400"/>
                      <a:pt x="143" y="397"/>
                      <a:pt x="155" y="388"/>
                    </a:cubicBezTo>
                    <a:cubicBezTo>
                      <a:pt x="296" y="335"/>
                      <a:pt x="377" y="247"/>
                      <a:pt x="437" y="106"/>
                    </a:cubicBezTo>
                    <a:cubicBezTo>
                      <a:pt x="457" y="48"/>
                      <a:pt x="417" y="1"/>
                      <a:pt x="37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3" name="Google Shape;2326;p46"/>
              <p:cNvSpPr/>
              <p:nvPr/>
            </p:nvSpPr>
            <p:spPr>
              <a:xfrm rot="10650600">
                <a:off x="1116000" y="945000"/>
                <a:ext cx="66960" cy="3312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349">
                    <a:moveTo>
                      <a:pt x="336" y="0"/>
                    </a:moveTo>
                    <a:cubicBezTo>
                      <a:pt x="282" y="27"/>
                      <a:pt x="222" y="27"/>
                      <a:pt x="195" y="27"/>
                    </a:cubicBezTo>
                    <a:cubicBezTo>
                      <a:pt x="141" y="54"/>
                      <a:pt x="141" y="81"/>
                      <a:pt x="114" y="115"/>
                    </a:cubicBezTo>
                    <a:cubicBezTo>
                      <a:pt x="0" y="195"/>
                      <a:pt x="27" y="310"/>
                      <a:pt x="168" y="336"/>
                    </a:cubicBezTo>
                    <a:cubicBezTo>
                      <a:pt x="186" y="336"/>
                      <a:pt x="192" y="348"/>
                      <a:pt x="210" y="348"/>
                    </a:cubicBezTo>
                    <a:cubicBezTo>
                      <a:pt x="219" y="348"/>
                      <a:pt x="231" y="345"/>
                      <a:pt x="249" y="336"/>
                    </a:cubicBezTo>
                    <a:cubicBezTo>
                      <a:pt x="282" y="336"/>
                      <a:pt x="336" y="336"/>
                      <a:pt x="363" y="310"/>
                    </a:cubicBezTo>
                    <a:cubicBezTo>
                      <a:pt x="450" y="283"/>
                      <a:pt x="504" y="249"/>
                      <a:pt x="585" y="222"/>
                    </a:cubicBezTo>
                    <a:cubicBezTo>
                      <a:pt x="699" y="168"/>
                      <a:pt x="645" y="0"/>
                      <a:pt x="5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4" name="Google Shape;2327;p46"/>
              <p:cNvSpPr/>
              <p:nvPr/>
            </p:nvSpPr>
            <p:spPr>
              <a:xfrm rot="10650600">
                <a:off x="1307520" y="889560"/>
                <a:ext cx="5076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364">
                    <a:moveTo>
                      <a:pt x="282" y="1"/>
                    </a:moveTo>
                    <a:cubicBezTo>
                      <a:pt x="168" y="1"/>
                      <a:pt x="27" y="54"/>
                      <a:pt x="0" y="169"/>
                    </a:cubicBezTo>
                    <a:cubicBezTo>
                      <a:pt x="0" y="276"/>
                      <a:pt x="81" y="364"/>
                      <a:pt x="195" y="364"/>
                    </a:cubicBezTo>
                    <a:cubicBezTo>
                      <a:pt x="222" y="337"/>
                      <a:pt x="249" y="337"/>
                      <a:pt x="282" y="310"/>
                    </a:cubicBezTo>
                    <a:lnTo>
                      <a:pt x="309" y="310"/>
                    </a:lnTo>
                    <a:lnTo>
                      <a:pt x="336" y="276"/>
                    </a:lnTo>
                    <a:lnTo>
                      <a:pt x="390" y="276"/>
                    </a:lnTo>
                    <a:cubicBezTo>
                      <a:pt x="450" y="249"/>
                      <a:pt x="477" y="249"/>
                      <a:pt x="504" y="222"/>
                    </a:cubicBezTo>
                    <a:cubicBezTo>
                      <a:pt x="531" y="196"/>
                      <a:pt x="531" y="142"/>
                      <a:pt x="531" y="81"/>
                    </a:cubicBezTo>
                    <a:cubicBezTo>
                      <a:pt x="477" y="1"/>
                      <a:pt x="363" y="1"/>
                      <a:pt x="2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5" name="Google Shape;2328;p46"/>
              <p:cNvSpPr/>
              <p:nvPr/>
            </p:nvSpPr>
            <p:spPr>
              <a:xfrm rot="10650600">
                <a:off x="1252800" y="988560"/>
                <a:ext cx="32040" cy="44280"/>
              </a:xfrm>
              <a:custGeom>
                <a:avLst/>
                <a:gdLst/>
                <a:ahLst/>
                <a:cxnLst/>
                <a:rect l="l" t="t" r="r" b="b"/>
                <a:pathLst>
                  <a:path w="337" h="464">
                    <a:moveTo>
                      <a:pt x="153" y="0"/>
                    </a:moveTo>
                    <a:cubicBezTo>
                      <a:pt x="138" y="0"/>
                      <a:pt x="123" y="2"/>
                      <a:pt x="108" y="7"/>
                    </a:cubicBezTo>
                    <a:cubicBezTo>
                      <a:pt x="108" y="7"/>
                      <a:pt x="108" y="16"/>
                      <a:pt x="103" y="23"/>
                    </a:cubicBezTo>
                    <a:lnTo>
                      <a:pt x="103" y="23"/>
                    </a:lnTo>
                    <a:cubicBezTo>
                      <a:pt x="97" y="26"/>
                      <a:pt x="91" y="30"/>
                      <a:pt x="86" y="34"/>
                    </a:cubicBezTo>
                    <a:lnTo>
                      <a:pt x="86" y="34"/>
                    </a:lnTo>
                    <a:cubicBezTo>
                      <a:pt x="85" y="34"/>
                      <a:pt x="83" y="34"/>
                      <a:pt x="81" y="34"/>
                    </a:cubicBezTo>
                    <a:cubicBezTo>
                      <a:pt x="81" y="35"/>
                      <a:pt x="81" y="37"/>
                      <a:pt x="81" y="38"/>
                    </a:cubicBezTo>
                    <a:lnTo>
                      <a:pt x="81" y="38"/>
                    </a:lnTo>
                    <a:cubicBezTo>
                      <a:pt x="41" y="70"/>
                      <a:pt x="27" y="117"/>
                      <a:pt x="27" y="175"/>
                    </a:cubicBezTo>
                    <a:cubicBezTo>
                      <a:pt x="0" y="263"/>
                      <a:pt x="27" y="343"/>
                      <a:pt x="54" y="404"/>
                    </a:cubicBezTo>
                    <a:cubicBezTo>
                      <a:pt x="75" y="446"/>
                      <a:pt x="110" y="463"/>
                      <a:pt x="146" y="463"/>
                    </a:cubicBezTo>
                    <a:cubicBezTo>
                      <a:pt x="201" y="463"/>
                      <a:pt x="259" y="423"/>
                      <a:pt x="276" y="370"/>
                    </a:cubicBezTo>
                    <a:cubicBezTo>
                      <a:pt x="309" y="343"/>
                      <a:pt x="309" y="289"/>
                      <a:pt x="309" y="236"/>
                    </a:cubicBezTo>
                    <a:cubicBezTo>
                      <a:pt x="336" y="175"/>
                      <a:pt x="309" y="121"/>
                      <a:pt x="309" y="95"/>
                    </a:cubicBezTo>
                    <a:cubicBezTo>
                      <a:pt x="276" y="68"/>
                      <a:pt x="276" y="34"/>
                      <a:pt x="249" y="34"/>
                    </a:cubicBezTo>
                    <a:cubicBezTo>
                      <a:pt x="276" y="68"/>
                      <a:pt x="276" y="68"/>
                      <a:pt x="276" y="121"/>
                    </a:cubicBezTo>
                    <a:cubicBezTo>
                      <a:pt x="276" y="49"/>
                      <a:pt x="221" y="0"/>
                      <a:pt x="1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6" name="Google Shape;2329;p46"/>
              <p:cNvSpPr/>
              <p:nvPr/>
            </p:nvSpPr>
            <p:spPr>
              <a:xfrm rot="10650600">
                <a:off x="1195920" y="832320"/>
                <a:ext cx="33480" cy="4608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482">
                    <a:moveTo>
                      <a:pt x="54" y="1"/>
                    </a:moveTo>
                    <a:cubicBezTo>
                      <a:pt x="27" y="1"/>
                      <a:pt x="0" y="27"/>
                      <a:pt x="0" y="54"/>
                    </a:cubicBezTo>
                    <a:cubicBezTo>
                      <a:pt x="0" y="115"/>
                      <a:pt x="27" y="169"/>
                      <a:pt x="27" y="195"/>
                    </a:cubicBezTo>
                    <a:cubicBezTo>
                      <a:pt x="54" y="283"/>
                      <a:pt x="54" y="337"/>
                      <a:pt x="81" y="390"/>
                    </a:cubicBezTo>
                    <a:cubicBezTo>
                      <a:pt x="93" y="452"/>
                      <a:pt x="148" y="481"/>
                      <a:pt x="204" y="481"/>
                    </a:cubicBezTo>
                    <a:cubicBezTo>
                      <a:pt x="277" y="481"/>
                      <a:pt x="351" y="431"/>
                      <a:pt x="336" y="337"/>
                    </a:cubicBezTo>
                    <a:cubicBezTo>
                      <a:pt x="336" y="249"/>
                      <a:pt x="276" y="195"/>
                      <a:pt x="222" y="115"/>
                    </a:cubicBezTo>
                    <a:cubicBezTo>
                      <a:pt x="195" y="54"/>
                      <a:pt x="108" y="1"/>
                      <a:pt x="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7" name="Google Shape;2330;p46"/>
              <p:cNvSpPr/>
              <p:nvPr/>
            </p:nvSpPr>
            <p:spPr>
              <a:xfrm rot="10650600">
                <a:off x="1182960" y="993600"/>
                <a:ext cx="29520" cy="41760"/>
              </a:xfrm>
              <a:custGeom>
                <a:avLst/>
                <a:gdLst/>
                <a:ahLst/>
                <a:cxnLst/>
                <a:rect l="l" t="t" r="r" b="b"/>
                <a:pathLst>
                  <a:path w="310" h="438">
                    <a:moveTo>
                      <a:pt x="229" y="0"/>
                    </a:moveTo>
                    <a:cubicBezTo>
                      <a:pt x="142" y="27"/>
                      <a:pt x="115" y="114"/>
                      <a:pt x="88" y="195"/>
                    </a:cubicBezTo>
                    <a:cubicBezTo>
                      <a:pt x="61" y="256"/>
                      <a:pt x="1" y="363"/>
                      <a:pt x="88" y="424"/>
                    </a:cubicBezTo>
                    <a:cubicBezTo>
                      <a:pt x="108" y="433"/>
                      <a:pt x="125" y="437"/>
                      <a:pt x="141" y="437"/>
                    </a:cubicBezTo>
                    <a:cubicBezTo>
                      <a:pt x="215" y="437"/>
                      <a:pt x="256" y="349"/>
                      <a:pt x="256" y="282"/>
                    </a:cubicBezTo>
                    <a:cubicBezTo>
                      <a:pt x="283" y="256"/>
                      <a:pt x="283" y="195"/>
                      <a:pt x="283" y="168"/>
                    </a:cubicBezTo>
                    <a:cubicBezTo>
                      <a:pt x="283" y="141"/>
                      <a:pt x="310" y="88"/>
                      <a:pt x="283" y="61"/>
                    </a:cubicBezTo>
                    <a:cubicBezTo>
                      <a:pt x="283" y="27"/>
                      <a:pt x="256" y="0"/>
                      <a:pt x="22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8" name="Google Shape;2331;p46"/>
              <p:cNvSpPr/>
              <p:nvPr/>
            </p:nvSpPr>
            <p:spPr>
              <a:xfrm rot="10650600">
                <a:off x="1297440" y="963000"/>
                <a:ext cx="40680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427" h="339">
                    <a:moveTo>
                      <a:pt x="167" y="1"/>
                    </a:moveTo>
                    <a:cubicBezTo>
                      <a:pt x="84" y="1"/>
                      <a:pt x="1" y="135"/>
                      <a:pt x="90" y="204"/>
                    </a:cubicBezTo>
                    <a:cubicBezTo>
                      <a:pt x="117" y="231"/>
                      <a:pt x="171" y="257"/>
                      <a:pt x="231" y="284"/>
                    </a:cubicBezTo>
                    <a:cubicBezTo>
                      <a:pt x="258" y="311"/>
                      <a:pt x="312" y="338"/>
                      <a:pt x="372" y="338"/>
                    </a:cubicBezTo>
                    <a:cubicBezTo>
                      <a:pt x="399" y="338"/>
                      <a:pt x="426" y="284"/>
                      <a:pt x="426" y="257"/>
                    </a:cubicBezTo>
                    <a:cubicBezTo>
                      <a:pt x="426" y="227"/>
                      <a:pt x="409" y="204"/>
                      <a:pt x="389" y="179"/>
                    </a:cubicBezTo>
                    <a:lnTo>
                      <a:pt x="389" y="179"/>
                    </a:lnTo>
                    <a:cubicBezTo>
                      <a:pt x="387" y="166"/>
                      <a:pt x="382" y="154"/>
                      <a:pt x="372" y="143"/>
                    </a:cubicBezTo>
                    <a:cubicBezTo>
                      <a:pt x="364" y="140"/>
                      <a:pt x="357" y="136"/>
                      <a:pt x="350" y="132"/>
                    </a:cubicBezTo>
                    <a:lnTo>
                      <a:pt x="350" y="132"/>
                    </a:lnTo>
                    <a:cubicBezTo>
                      <a:pt x="346" y="127"/>
                      <a:pt x="342" y="122"/>
                      <a:pt x="339" y="116"/>
                    </a:cubicBezTo>
                    <a:cubicBezTo>
                      <a:pt x="312" y="89"/>
                      <a:pt x="258" y="36"/>
                      <a:pt x="231" y="36"/>
                    </a:cubicBezTo>
                    <a:cubicBezTo>
                      <a:pt x="212" y="11"/>
                      <a:pt x="190" y="1"/>
                      <a:pt x="16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9" name="Google Shape;2332;p46"/>
              <p:cNvSpPr/>
              <p:nvPr/>
            </p:nvSpPr>
            <p:spPr>
              <a:xfrm rot="10650600">
                <a:off x="1142280" y="867960"/>
                <a:ext cx="42480" cy="27000"/>
              </a:xfrm>
              <a:custGeom>
                <a:avLst/>
                <a:gdLst/>
                <a:ahLst/>
                <a:cxnLst/>
                <a:rect l="l" t="t" r="r" b="b"/>
                <a:pathLst>
                  <a:path w="444" h="284">
                    <a:moveTo>
                      <a:pt x="82" y="0"/>
                    </a:moveTo>
                    <a:cubicBezTo>
                      <a:pt x="62" y="0"/>
                      <a:pt x="43" y="4"/>
                      <a:pt x="27" y="11"/>
                    </a:cubicBezTo>
                    <a:cubicBezTo>
                      <a:pt x="0" y="11"/>
                      <a:pt x="0" y="38"/>
                      <a:pt x="0" y="65"/>
                    </a:cubicBezTo>
                    <a:cubicBezTo>
                      <a:pt x="27" y="126"/>
                      <a:pt x="108" y="153"/>
                      <a:pt x="168" y="206"/>
                    </a:cubicBezTo>
                    <a:cubicBezTo>
                      <a:pt x="231" y="227"/>
                      <a:pt x="277" y="284"/>
                      <a:pt x="335" y="284"/>
                    </a:cubicBezTo>
                    <a:cubicBezTo>
                      <a:pt x="352" y="284"/>
                      <a:pt x="370" y="279"/>
                      <a:pt x="390" y="267"/>
                    </a:cubicBezTo>
                    <a:cubicBezTo>
                      <a:pt x="417" y="267"/>
                      <a:pt x="444" y="206"/>
                      <a:pt x="417" y="179"/>
                    </a:cubicBezTo>
                    <a:cubicBezTo>
                      <a:pt x="417" y="65"/>
                      <a:pt x="336" y="65"/>
                      <a:pt x="249" y="38"/>
                    </a:cubicBezTo>
                    <a:cubicBezTo>
                      <a:pt x="192" y="19"/>
                      <a:pt x="132" y="0"/>
                      <a:pt x="8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60" name="Google Shape;2333;p46"/>
              <p:cNvSpPr/>
              <p:nvPr/>
            </p:nvSpPr>
            <p:spPr>
              <a:xfrm rot="10650600">
                <a:off x="1270800" y="831600"/>
                <a:ext cx="29160" cy="33480"/>
              </a:xfrm>
              <a:custGeom>
                <a:avLst/>
                <a:gdLst/>
                <a:ahLst/>
                <a:cxnLst/>
                <a:rect l="l" t="t" r="r" b="b"/>
                <a:pathLst>
                  <a:path w="305" h="353">
                    <a:moveTo>
                      <a:pt x="142" y="15"/>
                    </a:moveTo>
                    <a:cubicBezTo>
                      <a:pt x="131" y="20"/>
                      <a:pt x="123" y="28"/>
                      <a:pt x="116" y="36"/>
                    </a:cubicBezTo>
                    <a:lnTo>
                      <a:pt x="116" y="36"/>
                    </a:lnTo>
                    <a:cubicBezTo>
                      <a:pt x="117" y="28"/>
                      <a:pt x="123" y="15"/>
                      <a:pt x="142" y="15"/>
                    </a:cubicBezTo>
                    <a:close/>
                    <a:moveTo>
                      <a:pt x="145" y="1"/>
                    </a:moveTo>
                    <a:cubicBezTo>
                      <a:pt x="130" y="1"/>
                      <a:pt x="117" y="19"/>
                      <a:pt x="115" y="37"/>
                    </a:cubicBezTo>
                    <a:lnTo>
                      <a:pt x="115" y="37"/>
                    </a:lnTo>
                    <a:cubicBezTo>
                      <a:pt x="87" y="72"/>
                      <a:pt x="83" y="128"/>
                      <a:pt x="61" y="149"/>
                    </a:cubicBezTo>
                    <a:cubicBezTo>
                      <a:pt x="1" y="237"/>
                      <a:pt x="34" y="351"/>
                      <a:pt x="142" y="351"/>
                    </a:cubicBezTo>
                    <a:cubicBezTo>
                      <a:pt x="147" y="352"/>
                      <a:pt x="153" y="352"/>
                      <a:pt x="158" y="352"/>
                    </a:cubicBezTo>
                    <a:cubicBezTo>
                      <a:pt x="301" y="352"/>
                      <a:pt x="304" y="22"/>
                      <a:pt x="167" y="13"/>
                    </a:cubicBezTo>
                    <a:lnTo>
                      <a:pt x="167" y="13"/>
                    </a:lnTo>
                    <a:cubicBezTo>
                      <a:pt x="160" y="4"/>
                      <a:pt x="152" y="1"/>
                      <a:pt x="1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grpSp>
        <p:nvGrpSpPr>
          <p:cNvPr id="1361" name="Google Shape;2334;p46"/>
          <p:cNvGrpSpPr/>
          <p:nvPr/>
        </p:nvGrpSpPr>
        <p:grpSpPr>
          <a:xfrm>
            <a:off x="5137920" y="448200"/>
            <a:ext cx="3756600" cy="2603160"/>
            <a:chOff x="5137920" y="448200"/>
            <a:chExt cx="3756600" cy="2603160"/>
          </a:xfrm>
        </p:grpSpPr>
        <p:sp>
          <p:nvSpPr>
            <p:cNvPr id="1362" name="Google Shape;2335;p46"/>
            <p:cNvSpPr/>
            <p:nvPr/>
          </p:nvSpPr>
          <p:spPr>
            <a:xfrm>
              <a:off x="7374240" y="2074320"/>
              <a:ext cx="1520280" cy="846000"/>
            </a:xfrm>
            <a:custGeom>
              <a:avLst/>
              <a:gdLst/>
              <a:ahLst/>
              <a:cxnLst/>
              <a:rect l="l" t="t" r="r" b="b"/>
              <a:pathLst>
                <a:path w="24980" h="8978">
                  <a:moveTo>
                    <a:pt x="17611" y="347"/>
                  </a:moveTo>
                  <a:cubicBezTo>
                    <a:pt x="18394" y="347"/>
                    <a:pt x="19173" y="385"/>
                    <a:pt x="19939" y="474"/>
                  </a:cubicBezTo>
                  <a:cubicBezTo>
                    <a:pt x="21539" y="669"/>
                    <a:pt x="23246" y="1314"/>
                    <a:pt x="23777" y="2995"/>
                  </a:cubicBezTo>
                  <a:cubicBezTo>
                    <a:pt x="24193" y="4305"/>
                    <a:pt x="23327" y="5649"/>
                    <a:pt x="22345" y="6462"/>
                  </a:cubicBezTo>
                  <a:cubicBezTo>
                    <a:pt x="21062" y="7531"/>
                    <a:pt x="19214" y="7779"/>
                    <a:pt x="17587" y="7974"/>
                  </a:cubicBezTo>
                  <a:cubicBezTo>
                    <a:pt x="15715" y="8216"/>
                    <a:pt x="13853" y="8403"/>
                    <a:pt x="11976" y="8403"/>
                  </a:cubicBezTo>
                  <a:cubicBezTo>
                    <a:pt x="11246" y="8403"/>
                    <a:pt x="10514" y="8374"/>
                    <a:pt x="9778" y="8310"/>
                  </a:cubicBezTo>
                  <a:cubicBezTo>
                    <a:pt x="8374" y="8230"/>
                    <a:pt x="6976" y="8089"/>
                    <a:pt x="5578" y="7921"/>
                  </a:cubicBezTo>
                  <a:cubicBezTo>
                    <a:pt x="5436" y="7921"/>
                    <a:pt x="5174" y="7837"/>
                    <a:pt x="4964" y="7837"/>
                  </a:cubicBezTo>
                  <a:cubicBezTo>
                    <a:pt x="4875" y="7837"/>
                    <a:pt x="4796" y="7852"/>
                    <a:pt x="4738" y="7894"/>
                  </a:cubicBezTo>
                  <a:cubicBezTo>
                    <a:pt x="4394" y="8086"/>
                    <a:pt x="4075" y="8385"/>
                    <a:pt x="3778" y="8645"/>
                  </a:cubicBezTo>
                  <a:lnTo>
                    <a:pt x="3778" y="8645"/>
                  </a:lnTo>
                  <a:cubicBezTo>
                    <a:pt x="3765" y="8442"/>
                    <a:pt x="3742" y="8228"/>
                    <a:pt x="3784" y="8035"/>
                  </a:cubicBezTo>
                  <a:cubicBezTo>
                    <a:pt x="3811" y="7947"/>
                    <a:pt x="3757" y="7867"/>
                    <a:pt x="3696" y="7867"/>
                  </a:cubicBezTo>
                  <a:cubicBezTo>
                    <a:pt x="2218" y="7497"/>
                    <a:pt x="813" y="6382"/>
                    <a:pt x="645" y="4782"/>
                  </a:cubicBezTo>
                  <a:cubicBezTo>
                    <a:pt x="450" y="2880"/>
                    <a:pt x="2608" y="2094"/>
                    <a:pt x="4032" y="1563"/>
                  </a:cubicBezTo>
                  <a:cubicBezTo>
                    <a:pt x="5773" y="945"/>
                    <a:pt x="7507" y="891"/>
                    <a:pt x="9328" y="777"/>
                  </a:cubicBezTo>
                  <a:cubicBezTo>
                    <a:pt x="11089" y="696"/>
                    <a:pt x="12883" y="642"/>
                    <a:pt x="14651" y="501"/>
                  </a:cubicBezTo>
                  <a:cubicBezTo>
                    <a:pt x="15633" y="408"/>
                    <a:pt x="16625" y="347"/>
                    <a:pt x="17611" y="347"/>
                  </a:cubicBezTo>
                  <a:close/>
                  <a:moveTo>
                    <a:pt x="17682" y="0"/>
                  </a:moveTo>
                  <a:cubicBezTo>
                    <a:pt x="16250" y="0"/>
                    <a:pt x="14821" y="137"/>
                    <a:pt x="13387" y="273"/>
                  </a:cubicBezTo>
                  <a:cubicBezTo>
                    <a:pt x="11344" y="441"/>
                    <a:pt x="9274" y="414"/>
                    <a:pt x="7225" y="555"/>
                  </a:cubicBezTo>
                  <a:cubicBezTo>
                    <a:pt x="5437" y="669"/>
                    <a:pt x="3643" y="1254"/>
                    <a:pt x="2077" y="2067"/>
                  </a:cubicBezTo>
                  <a:cubicBezTo>
                    <a:pt x="706" y="2766"/>
                    <a:pt x="0" y="4137"/>
                    <a:pt x="538" y="5622"/>
                  </a:cubicBezTo>
                  <a:cubicBezTo>
                    <a:pt x="966" y="6894"/>
                    <a:pt x="2208" y="7771"/>
                    <a:pt x="3478" y="8108"/>
                  </a:cubicBezTo>
                  <a:lnTo>
                    <a:pt x="3478" y="8108"/>
                  </a:lnTo>
                  <a:cubicBezTo>
                    <a:pt x="3466" y="8356"/>
                    <a:pt x="3560" y="8566"/>
                    <a:pt x="3608" y="8802"/>
                  </a:cubicBezTo>
                  <a:lnTo>
                    <a:pt x="3608" y="8802"/>
                  </a:lnTo>
                  <a:cubicBezTo>
                    <a:pt x="3577" y="8875"/>
                    <a:pt x="3645" y="8977"/>
                    <a:pt x="3724" y="8977"/>
                  </a:cubicBezTo>
                  <a:cubicBezTo>
                    <a:pt x="3744" y="8977"/>
                    <a:pt x="3764" y="8971"/>
                    <a:pt x="3784" y="8956"/>
                  </a:cubicBezTo>
                  <a:cubicBezTo>
                    <a:pt x="4066" y="8734"/>
                    <a:pt x="4342" y="8566"/>
                    <a:pt x="4624" y="8337"/>
                  </a:cubicBezTo>
                  <a:cubicBezTo>
                    <a:pt x="4753" y="8236"/>
                    <a:pt x="4854" y="8204"/>
                    <a:pt x="4964" y="8204"/>
                  </a:cubicBezTo>
                  <a:cubicBezTo>
                    <a:pt x="5065" y="8204"/>
                    <a:pt x="5175" y="8231"/>
                    <a:pt x="5323" y="8257"/>
                  </a:cubicBezTo>
                  <a:cubicBezTo>
                    <a:pt x="6216" y="8398"/>
                    <a:pt x="7117" y="8478"/>
                    <a:pt x="8011" y="8566"/>
                  </a:cubicBezTo>
                  <a:cubicBezTo>
                    <a:pt x="9427" y="8698"/>
                    <a:pt x="10860" y="8814"/>
                    <a:pt x="12293" y="8814"/>
                  </a:cubicBezTo>
                  <a:cubicBezTo>
                    <a:pt x="12676" y="8814"/>
                    <a:pt x="13058" y="8806"/>
                    <a:pt x="13441" y="8788"/>
                  </a:cubicBezTo>
                  <a:cubicBezTo>
                    <a:pt x="15094" y="8707"/>
                    <a:pt x="16774" y="8505"/>
                    <a:pt x="18427" y="8284"/>
                  </a:cubicBezTo>
                  <a:cubicBezTo>
                    <a:pt x="19886" y="8089"/>
                    <a:pt x="21398" y="7699"/>
                    <a:pt x="22601" y="6771"/>
                  </a:cubicBezTo>
                  <a:cubicBezTo>
                    <a:pt x="24476" y="5347"/>
                    <a:pt x="24980" y="2598"/>
                    <a:pt x="22883" y="1086"/>
                  </a:cubicBezTo>
                  <a:cubicBezTo>
                    <a:pt x="21673" y="192"/>
                    <a:pt x="20134" y="105"/>
                    <a:pt x="18683" y="24"/>
                  </a:cubicBezTo>
                  <a:cubicBezTo>
                    <a:pt x="18349" y="8"/>
                    <a:pt x="18015" y="0"/>
                    <a:pt x="1768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3" name="Google Shape;2336;p46"/>
            <p:cNvSpPr/>
            <p:nvPr/>
          </p:nvSpPr>
          <p:spPr>
            <a:xfrm>
              <a:off x="6846840" y="824760"/>
              <a:ext cx="1316520" cy="830160"/>
            </a:xfrm>
            <a:custGeom>
              <a:avLst/>
              <a:gdLst/>
              <a:ahLst/>
              <a:cxnLst/>
              <a:rect l="l" t="t" r="r" b="b"/>
              <a:pathLst>
                <a:path w="11681" h="7367">
                  <a:moveTo>
                    <a:pt x="7011" y="253"/>
                  </a:moveTo>
                  <a:cubicBezTo>
                    <a:pt x="7703" y="253"/>
                    <a:pt x="8399" y="305"/>
                    <a:pt x="9073" y="492"/>
                  </a:cubicBezTo>
                  <a:cubicBezTo>
                    <a:pt x="10114" y="747"/>
                    <a:pt x="10867" y="1419"/>
                    <a:pt x="11149" y="2481"/>
                  </a:cubicBezTo>
                  <a:cubicBezTo>
                    <a:pt x="11317" y="3153"/>
                    <a:pt x="11257" y="4020"/>
                    <a:pt x="10867" y="4638"/>
                  </a:cubicBezTo>
                  <a:cubicBezTo>
                    <a:pt x="10504" y="5223"/>
                    <a:pt x="9805" y="5559"/>
                    <a:pt x="9160" y="5754"/>
                  </a:cubicBezTo>
                  <a:cubicBezTo>
                    <a:pt x="8488" y="5982"/>
                    <a:pt x="7843" y="6177"/>
                    <a:pt x="7144" y="6231"/>
                  </a:cubicBezTo>
                  <a:cubicBezTo>
                    <a:pt x="6499" y="6291"/>
                    <a:pt x="5880" y="6399"/>
                    <a:pt x="5242" y="6513"/>
                  </a:cubicBezTo>
                  <a:cubicBezTo>
                    <a:pt x="4597" y="6627"/>
                    <a:pt x="3898" y="6594"/>
                    <a:pt x="3253" y="6735"/>
                  </a:cubicBezTo>
                  <a:cubicBezTo>
                    <a:pt x="3066" y="6775"/>
                    <a:pt x="2845" y="6873"/>
                    <a:pt x="2668" y="6999"/>
                  </a:cubicBezTo>
                  <a:lnTo>
                    <a:pt x="2668" y="6999"/>
                  </a:lnTo>
                  <a:cubicBezTo>
                    <a:pt x="2710" y="6827"/>
                    <a:pt x="2709" y="6649"/>
                    <a:pt x="2749" y="6486"/>
                  </a:cubicBezTo>
                  <a:cubicBezTo>
                    <a:pt x="2776" y="6426"/>
                    <a:pt x="2749" y="6372"/>
                    <a:pt x="2722" y="6372"/>
                  </a:cubicBezTo>
                  <a:cubicBezTo>
                    <a:pt x="1680" y="5895"/>
                    <a:pt x="840" y="5196"/>
                    <a:pt x="504" y="4074"/>
                  </a:cubicBezTo>
                  <a:cubicBezTo>
                    <a:pt x="114" y="2871"/>
                    <a:pt x="504" y="1668"/>
                    <a:pt x="1599" y="996"/>
                  </a:cubicBezTo>
                  <a:cubicBezTo>
                    <a:pt x="2749" y="324"/>
                    <a:pt x="4368" y="377"/>
                    <a:pt x="5659" y="297"/>
                  </a:cubicBezTo>
                  <a:cubicBezTo>
                    <a:pt x="6103" y="276"/>
                    <a:pt x="6556" y="253"/>
                    <a:pt x="7011" y="253"/>
                  </a:cubicBezTo>
                  <a:close/>
                  <a:moveTo>
                    <a:pt x="6966" y="1"/>
                  </a:moveTo>
                  <a:cubicBezTo>
                    <a:pt x="6099" y="1"/>
                    <a:pt x="5219" y="88"/>
                    <a:pt x="4368" y="156"/>
                  </a:cubicBezTo>
                  <a:cubicBezTo>
                    <a:pt x="3058" y="270"/>
                    <a:pt x="1573" y="411"/>
                    <a:pt x="672" y="1500"/>
                  </a:cubicBezTo>
                  <a:cubicBezTo>
                    <a:pt x="0" y="2313"/>
                    <a:pt x="0" y="3543"/>
                    <a:pt x="397" y="4470"/>
                  </a:cubicBezTo>
                  <a:cubicBezTo>
                    <a:pt x="618" y="5001"/>
                    <a:pt x="954" y="5451"/>
                    <a:pt x="1405" y="5814"/>
                  </a:cubicBezTo>
                  <a:cubicBezTo>
                    <a:pt x="1599" y="6009"/>
                    <a:pt x="1821" y="6150"/>
                    <a:pt x="2050" y="6258"/>
                  </a:cubicBezTo>
                  <a:cubicBezTo>
                    <a:pt x="2298" y="6426"/>
                    <a:pt x="2554" y="6399"/>
                    <a:pt x="2520" y="6708"/>
                  </a:cubicBezTo>
                  <a:cubicBezTo>
                    <a:pt x="2520" y="6876"/>
                    <a:pt x="2493" y="7044"/>
                    <a:pt x="2440" y="7185"/>
                  </a:cubicBezTo>
                  <a:cubicBezTo>
                    <a:pt x="2436" y="7196"/>
                    <a:pt x="2435" y="7207"/>
                    <a:pt x="2435" y="7216"/>
                  </a:cubicBezTo>
                  <a:lnTo>
                    <a:pt x="2435" y="7216"/>
                  </a:lnTo>
                  <a:cubicBezTo>
                    <a:pt x="2378" y="7280"/>
                    <a:pt x="2451" y="7366"/>
                    <a:pt x="2528" y="7366"/>
                  </a:cubicBezTo>
                  <a:cubicBezTo>
                    <a:pt x="2556" y="7366"/>
                    <a:pt x="2584" y="7355"/>
                    <a:pt x="2608" y="7326"/>
                  </a:cubicBezTo>
                  <a:cubicBezTo>
                    <a:pt x="2970" y="6876"/>
                    <a:pt x="3730" y="6930"/>
                    <a:pt x="4261" y="6903"/>
                  </a:cubicBezTo>
                  <a:cubicBezTo>
                    <a:pt x="5155" y="6822"/>
                    <a:pt x="6021" y="6627"/>
                    <a:pt x="6922" y="6513"/>
                  </a:cubicBezTo>
                  <a:cubicBezTo>
                    <a:pt x="8293" y="6345"/>
                    <a:pt x="9718" y="6123"/>
                    <a:pt x="10786" y="5169"/>
                  </a:cubicBezTo>
                  <a:cubicBezTo>
                    <a:pt x="11680" y="4356"/>
                    <a:pt x="11626" y="2844"/>
                    <a:pt x="11176" y="1809"/>
                  </a:cubicBezTo>
                  <a:cubicBezTo>
                    <a:pt x="10726" y="828"/>
                    <a:pt x="9718" y="351"/>
                    <a:pt x="8710" y="156"/>
                  </a:cubicBezTo>
                  <a:cubicBezTo>
                    <a:pt x="8143" y="41"/>
                    <a:pt x="7557" y="1"/>
                    <a:pt x="696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4" name="Google Shape;2337;p46"/>
            <p:cNvSpPr/>
            <p:nvPr/>
          </p:nvSpPr>
          <p:spPr>
            <a:xfrm>
              <a:off x="5137920" y="665640"/>
              <a:ext cx="950040" cy="805680"/>
            </a:xfrm>
            <a:custGeom>
              <a:avLst/>
              <a:gdLst/>
              <a:ahLst/>
              <a:cxnLst/>
              <a:rect l="l" t="t" r="r" b="b"/>
              <a:pathLst>
                <a:path w="8428" h="7149">
                  <a:moveTo>
                    <a:pt x="4260" y="263"/>
                  </a:moveTo>
                  <a:cubicBezTo>
                    <a:pt x="5321" y="263"/>
                    <a:pt x="6374" y="606"/>
                    <a:pt x="7144" y="1312"/>
                  </a:cubicBezTo>
                  <a:cubicBezTo>
                    <a:pt x="8011" y="2098"/>
                    <a:pt x="8179" y="3220"/>
                    <a:pt x="7897" y="4336"/>
                  </a:cubicBezTo>
                  <a:cubicBezTo>
                    <a:pt x="7790" y="4900"/>
                    <a:pt x="7534" y="5344"/>
                    <a:pt x="7252" y="5821"/>
                  </a:cubicBezTo>
                  <a:cubicBezTo>
                    <a:pt x="7109" y="6067"/>
                    <a:pt x="7085" y="6388"/>
                    <a:pt x="7083" y="6696"/>
                  </a:cubicBezTo>
                  <a:lnTo>
                    <a:pt x="7083" y="6696"/>
                  </a:lnTo>
                  <a:cubicBezTo>
                    <a:pt x="6874" y="6435"/>
                    <a:pt x="6416" y="6459"/>
                    <a:pt x="6022" y="6439"/>
                  </a:cubicBezTo>
                  <a:cubicBezTo>
                    <a:pt x="4873" y="6412"/>
                    <a:pt x="3724" y="6385"/>
                    <a:pt x="2635" y="6049"/>
                  </a:cubicBezTo>
                  <a:cubicBezTo>
                    <a:pt x="1600" y="5713"/>
                    <a:pt x="982" y="4981"/>
                    <a:pt x="646" y="4000"/>
                  </a:cubicBezTo>
                  <a:cubicBezTo>
                    <a:pt x="478" y="3469"/>
                    <a:pt x="424" y="2938"/>
                    <a:pt x="532" y="2407"/>
                  </a:cubicBezTo>
                  <a:cubicBezTo>
                    <a:pt x="646" y="1789"/>
                    <a:pt x="1177" y="1345"/>
                    <a:pt x="1681" y="1009"/>
                  </a:cubicBezTo>
                  <a:cubicBezTo>
                    <a:pt x="2432" y="516"/>
                    <a:pt x="3349" y="263"/>
                    <a:pt x="4260" y="263"/>
                  </a:cubicBezTo>
                  <a:close/>
                  <a:moveTo>
                    <a:pt x="4340" y="1"/>
                  </a:moveTo>
                  <a:cubicBezTo>
                    <a:pt x="3619" y="1"/>
                    <a:pt x="2899" y="147"/>
                    <a:pt x="2272" y="418"/>
                  </a:cubicBezTo>
                  <a:cubicBezTo>
                    <a:pt x="1405" y="808"/>
                    <a:pt x="565" y="1399"/>
                    <a:pt x="283" y="2353"/>
                  </a:cubicBezTo>
                  <a:cubicBezTo>
                    <a:pt x="1" y="3247"/>
                    <a:pt x="397" y="4396"/>
                    <a:pt x="901" y="5122"/>
                  </a:cubicBezTo>
                  <a:cubicBezTo>
                    <a:pt x="1432" y="5881"/>
                    <a:pt x="2299" y="6244"/>
                    <a:pt x="3166" y="6439"/>
                  </a:cubicBezTo>
                  <a:cubicBezTo>
                    <a:pt x="3757" y="6580"/>
                    <a:pt x="4369" y="6634"/>
                    <a:pt x="4987" y="6661"/>
                  </a:cubicBezTo>
                  <a:cubicBezTo>
                    <a:pt x="5022" y="6663"/>
                    <a:pt x="5062" y="6664"/>
                    <a:pt x="5106" y="6664"/>
                  </a:cubicBezTo>
                  <a:cubicBezTo>
                    <a:pt x="5278" y="6664"/>
                    <a:pt x="5514" y="6652"/>
                    <a:pt x="5764" y="6652"/>
                  </a:cubicBezTo>
                  <a:cubicBezTo>
                    <a:pt x="6334" y="6652"/>
                    <a:pt x="6976" y="6713"/>
                    <a:pt x="7084" y="7111"/>
                  </a:cubicBezTo>
                  <a:cubicBezTo>
                    <a:pt x="7084" y="7135"/>
                    <a:pt x="7107" y="7149"/>
                    <a:pt x="7132" y="7149"/>
                  </a:cubicBezTo>
                  <a:cubicBezTo>
                    <a:pt x="7150" y="7149"/>
                    <a:pt x="7168" y="7143"/>
                    <a:pt x="7181" y="7130"/>
                  </a:cubicBezTo>
                  <a:lnTo>
                    <a:pt x="7181" y="7130"/>
                  </a:lnTo>
                  <a:cubicBezTo>
                    <a:pt x="7196" y="7134"/>
                    <a:pt x="7212" y="7137"/>
                    <a:pt x="7227" y="7137"/>
                  </a:cubicBezTo>
                  <a:cubicBezTo>
                    <a:pt x="7273" y="7137"/>
                    <a:pt x="7312" y="7113"/>
                    <a:pt x="7312" y="7057"/>
                  </a:cubicBezTo>
                  <a:cubicBezTo>
                    <a:pt x="7366" y="6829"/>
                    <a:pt x="7420" y="6607"/>
                    <a:pt x="7420" y="6352"/>
                  </a:cubicBezTo>
                  <a:cubicBezTo>
                    <a:pt x="7454" y="6049"/>
                    <a:pt x="7648" y="5821"/>
                    <a:pt x="7756" y="5545"/>
                  </a:cubicBezTo>
                  <a:cubicBezTo>
                    <a:pt x="8011" y="5008"/>
                    <a:pt x="8206" y="4450"/>
                    <a:pt x="8294" y="3832"/>
                  </a:cubicBezTo>
                  <a:cubicBezTo>
                    <a:pt x="8428" y="2911"/>
                    <a:pt x="8152" y="2044"/>
                    <a:pt x="7534" y="1345"/>
                  </a:cubicBezTo>
                  <a:cubicBezTo>
                    <a:pt x="6763" y="414"/>
                    <a:pt x="5551" y="1"/>
                    <a:pt x="4340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5" name="Google Shape;2338;p46"/>
            <p:cNvSpPr/>
            <p:nvPr/>
          </p:nvSpPr>
          <p:spPr>
            <a:xfrm>
              <a:off x="5147640" y="748800"/>
              <a:ext cx="76680" cy="75240"/>
            </a:xfrm>
            <a:custGeom>
              <a:avLst/>
              <a:gdLst/>
              <a:ahLst/>
              <a:cxnLst/>
              <a:rect l="l" t="t" r="r" b="b"/>
              <a:pathLst>
                <a:path w="684" h="672">
                  <a:moveTo>
                    <a:pt x="577" y="0"/>
                  </a:moveTo>
                  <a:cubicBezTo>
                    <a:pt x="563" y="0"/>
                    <a:pt x="547" y="5"/>
                    <a:pt x="532" y="15"/>
                  </a:cubicBezTo>
                  <a:cubicBezTo>
                    <a:pt x="391" y="69"/>
                    <a:pt x="310" y="156"/>
                    <a:pt x="196" y="270"/>
                  </a:cubicBezTo>
                  <a:cubicBezTo>
                    <a:pt x="109" y="351"/>
                    <a:pt x="28" y="492"/>
                    <a:pt x="1" y="633"/>
                  </a:cubicBezTo>
                  <a:cubicBezTo>
                    <a:pt x="1" y="652"/>
                    <a:pt x="28" y="671"/>
                    <a:pt x="63" y="671"/>
                  </a:cubicBezTo>
                  <a:cubicBezTo>
                    <a:pt x="77" y="671"/>
                    <a:pt x="93" y="668"/>
                    <a:pt x="109" y="660"/>
                  </a:cubicBezTo>
                  <a:cubicBezTo>
                    <a:pt x="196" y="573"/>
                    <a:pt x="250" y="492"/>
                    <a:pt x="337" y="405"/>
                  </a:cubicBezTo>
                  <a:cubicBezTo>
                    <a:pt x="445" y="324"/>
                    <a:pt x="532" y="210"/>
                    <a:pt x="613" y="129"/>
                  </a:cubicBezTo>
                  <a:cubicBezTo>
                    <a:pt x="683" y="80"/>
                    <a:pt x="639" y="0"/>
                    <a:pt x="577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6" name="Google Shape;2339;p46"/>
            <p:cNvSpPr/>
            <p:nvPr/>
          </p:nvSpPr>
          <p:spPr>
            <a:xfrm>
              <a:off x="5174640" y="695160"/>
              <a:ext cx="66960" cy="53640"/>
            </a:xfrm>
            <a:custGeom>
              <a:avLst/>
              <a:gdLst/>
              <a:ahLst/>
              <a:cxnLst/>
              <a:rect l="l" t="t" r="r" b="b"/>
              <a:pathLst>
                <a:path w="598" h="480">
                  <a:moveTo>
                    <a:pt x="517" y="1"/>
                  </a:moveTo>
                  <a:cubicBezTo>
                    <a:pt x="508" y="1"/>
                    <a:pt x="498" y="5"/>
                    <a:pt x="488" y="15"/>
                  </a:cubicBezTo>
                  <a:cubicBezTo>
                    <a:pt x="320" y="129"/>
                    <a:pt x="179" y="243"/>
                    <a:pt x="71" y="351"/>
                  </a:cubicBezTo>
                  <a:cubicBezTo>
                    <a:pt x="0" y="400"/>
                    <a:pt x="62" y="480"/>
                    <a:pt x="116" y="480"/>
                  </a:cubicBezTo>
                  <a:cubicBezTo>
                    <a:pt x="129" y="480"/>
                    <a:pt x="142" y="475"/>
                    <a:pt x="152" y="465"/>
                  </a:cubicBezTo>
                  <a:cubicBezTo>
                    <a:pt x="293" y="351"/>
                    <a:pt x="434" y="243"/>
                    <a:pt x="575" y="129"/>
                  </a:cubicBezTo>
                  <a:cubicBezTo>
                    <a:pt x="597" y="85"/>
                    <a:pt x="561" y="1"/>
                    <a:pt x="51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7" name="Google Shape;2340;p46"/>
            <p:cNvSpPr/>
            <p:nvPr/>
          </p:nvSpPr>
          <p:spPr>
            <a:xfrm>
              <a:off x="8053200" y="857520"/>
              <a:ext cx="74520" cy="70920"/>
            </a:xfrm>
            <a:custGeom>
              <a:avLst/>
              <a:gdLst/>
              <a:ahLst/>
              <a:cxnLst/>
              <a:rect l="l" t="t" r="r" b="b"/>
              <a:pathLst>
                <a:path w="665" h="631">
                  <a:moveTo>
                    <a:pt x="87" y="1"/>
                  </a:moveTo>
                  <a:cubicBezTo>
                    <a:pt x="37" y="1"/>
                    <a:pt x="0" y="68"/>
                    <a:pt x="24" y="120"/>
                  </a:cubicBezTo>
                  <a:cubicBezTo>
                    <a:pt x="111" y="201"/>
                    <a:pt x="192" y="288"/>
                    <a:pt x="252" y="369"/>
                  </a:cubicBezTo>
                  <a:cubicBezTo>
                    <a:pt x="333" y="456"/>
                    <a:pt x="387" y="564"/>
                    <a:pt x="528" y="624"/>
                  </a:cubicBezTo>
                  <a:cubicBezTo>
                    <a:pt x="542" y="629"/>
                    <a:pt x="556" y="631"/>
                    <a:pt x="568" y="631"/>
                  </a:cubicBezTo>
                  <a:cubicBezTo>
                    <a:pt x="631" y="631"/>
                    <a:pt x="664" y="577"/>
                    <a:pt x="642" y="510"/>
                  </a:cubicBezTo>
                  <a:cubicBezTo>
                    <a:pt x="588" y="369"/>
                    <a:pt x="501" y="315"/>
                    <a:pt x="387" y="228"/>
                  </a:cubicBezTo>
                  <a:cubicBezTo>
                    <a:pt x="306" y="147"/>
                    <a:pt x="219" y="60"/>
                    <a:pt x="111" y="6"/>
                  </a:cubicBezTo>
                  <a:cubicBezTo>
                    <a:pt x="103" y="2"/>
                    <a:pt x="95" y="1"/>
                    <a:pt x="8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8" name="Google Shape;2341;p46"/>
            <p:cNvSpPr/>
            <p:nvPr/>
          </p:nvSpPr>
          <p:spPr>
            <a:xfrm>
              <a:off x="8136720" y="898200"/>
              <a:ext cx="39600" cy="66240"/>
            </a:xfrm>
            <a:custGeom>
              <a:avLst/>
              <a:gdLst/>
              <a:ahLst/>
              <a:cxnLst/>
              <a:rect l="l" t="t" r="r" b="b"/>
              <a:pathLst>
                <a:path w="353" h="592">
                  <a:moveTo>
                    <a:pt x="118" y="0"/>
                  </a:moveTo>
                  <a:cubicBezTo>
                    <a:pt x="59" y="0"/>
                    <a:pt x="0" y="59"/>
                    <a:pt x="43" y="121"/>
                  </a:cubicBezTo>
                  <a:cubicBezTo>
                    <a:pt x="97" y="262"/>
                    <a:pt x="151" y="397"/>
                    <a:pt x="211" y="538"/>
                  </a:cubicBezTo>
                  <a:cubicBezTo>
                    <a:pt x="211" y="575"/>
                    <a:pt x="231" y="591"/>
                    <a:pt x="253" y="591"/>
                  </a:cubicBezTo>
                  <a:cubicBezTo>
                    <a:pt x="283" y="591"/>
                    <a:pt x="319" y="561"/>
                    <a:pt x="319" y="511"/>
                  </a:cubicBezTo>
                  <a:cubicBezTo>
                    <a:pt x="352" y="343"/>
                    <a:pt x="292" y="175"/>
                    <a:pt x="184" y="34"/>
                  </a:cubicBezTo>
                  <a:cubicBezTo>
                    <a:pt x="167" y="10"/>
                    <a:pt x="142" y="0"/>
                    <a:pt x="11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9" name="Google Shape;2342;p46"/>
            <p:cNvSpPr/>
            <p:nvPr/>
          </p:nvSpPr>
          <p:spPr>
            <a:xfrm>
              <a:off x="6091920" y="448200"/>
              <a:ext cx="37800" cy="68400"/>
            </a:xfrm>
            <a:custGeom>
              <a:avLst/>
              <a:gdLst/>
              <a:ahLst/>
              <a:cxnLst/>
              <a:rect l="l" t="t" r="r" b="b"/>
              <a:pathLst>
                <a:path w="337" h="609">
                  <a:moveTo>
                    <a:pt x="165" y="0"/>
                  </a:moveTo>
                  <a:cubicBezTo>
                    <a:pt x="116" y="0"/>
                    <a:pt x="68" y="35"/>
                    <a:pt x="54" y="106"/>
                  </a:cubicBezTo>
                  <a:cubicBezTo>
                    <a:pt x="27" y="160"/>
                    <a:pt x="27" y="213"/>
                    <a:pt x="1" y="301"/>
                  </a:cubicBezTo>
                  <a:lnTo>
                    <a:pt x="1" y="442"/>
                  </a:lnTo>
                  <a:cubicBezTo>
                    <a:pt x="1" y="469"/>
                    <a:pt x="27" y="496"/>
                    <a:pt x="54" y="523"/>
                  </a:cubicBezTo>
                  <a:cubicBezTo>
                    <a:pt x="81" y="580"/>
                    <a:pt x="123" y="608"/>
                    <a:pt x="165" y="608"/>
                  </a:cubicBezTo>
                  <a:cubicBezTo>
                    <a:pt x="207" y="608"/>
                    <a:pt x="249" y="580"/>
                    <a:pt x="276" y="523"/>
                  </a:cubicBezTo>
                  <a:cubicBezTo>
                    <a:pt x="276" y="496"/>
                    <a:pt x="303" y="496"/>
                    <a:pt x="303" y="469"/>
                  </a:cubicBezTo>
                  <a:cubicBezTo>
                    <a:pt x="337" y="415"/>
                    <a:pt x="337" y="381"/>
                    <a:pt x="303" y="328"/>
                  </a:cubicBezTo>
                  <a:cubicBezTo>
                    <a:pt x="303" y="247"/>
                    <a:pt x="303" y="160"/>
                    <a:pt x="276" y="106"/>
                  </a:cubicBezTo>
                  <a:cubicBezTo>
                    <a:pt x="263" y="35"/>
                    <a:pt x="214" y="0"/>
                    <a:pt x="165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0" name="Google Shape;2343;p46"/>
            <p:cNvSpPr/>
            <p:nvPr/>
          </p:nvSpPr>
          <p:spPr>
            <a:xfrm>
              <a:off x="6085080" y="676800"/>
              <a:ext cx="40680" cy="59760"/>
            </a:xfrm>
            <a:custGeom>
              <a:avLst/>
              <a:gdLst/>
              <a:ahLst/>
              <a:cxnLst/>
              <a:rect l="l" t="t" r="r" b="b"/>
              <a:pathLst>
                <a:path w="363" h="532">
                  <a:moveTo>
                    <a:pt x="228" y="0"/>
                  </a:moveTo>
                  <a:cubicBezTo>
                    <a:pt x="218" y="0"/>
                    <a:pt x="206" y="3"/>
                    <a:pt x="195" y="8"/>
                  </a:cubicBezTo>
                  <a:cubicBezTo>
                    <a:pt x="114" y="35"/>
                    <a:pt x="61" y="122"/>
                    <a:pt x="27" y="203"/>
                  </a:cubicBezTo>
                  <a:cubicBezTo>
                    <a:pt x="0" y="317"/>
                    <a:pt x="27" y="458"/>
                    <a:pt x="141" y="512"/>
                  </a:cubicBezTo>
                  <a:cubicBezTo>
                    <a:pt x="161" y="525"/>
                    <a:pt x="183" y="531"/>
                    <a:pt x="205" y="531"/>
                  </a:cubicBezTo>
                  <a:cubicBezTo>
                    <a:pt x="282" y="531"/>
                    <a:pt x="363" y="459"/>
                    <a:pt x="363" y="371"/>
                  </a:cubicBezTo>
                  <a:cubicBezTo>
                    <a:pt x="363" y="344"/>
                    <a:pt x="336" y="290"/>
                    <a:pt x="336" y="236"/>
                  </a:cubicBezTo>
                  <a:lnTo>
                    <a:pt x="336" y="203"/>
                  </a:lnTo>
                  <a:lnTo>
                    <a:pt x="336" y="68"/>
                  </a:lnTo>
                  <a:cubicBezTo>
                    <a:pt x="314" y="41"/>
                    <a:pt x="275" y="0"/>
                    <a:pt x="22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1" name="Google Shape;2344;p46"/>
            <p:cNvSpPr/>
            <p:nvPr/>
          </p:nvSpPr>
          <p:spPr>
            <a:xfrm>
              <a:off x="5988240" y="579960"/>
              <a:ext cx="55800" cy="36720"/>
            </a:xfrm>
            <a:custGeom>
              <a:avLst/>
              <a:gdLst/>
              <a:ahLst/>
              <a:cxnLst/>
              <a:rect l="l" t="t" r="r" b="b"/>
              <a:pathLst>
                <a:path w="498" h="330">
                  <a:moveTo>
                    <a:pt x="134" y="1"/>
                  </a:moveTo>
                  <a:cubicBezTo>
                    <a:pt x="120" y="15"/>
                    <a:pt x="106" y="22"/>
                    <a:pt x="95" y="29"/>
                  </a:cubicBezTo>
                  <a:lnTo>
                    <a:pt x="95" y="29"/>
                  </a:lnTo>
                  <a:cubicBezTo>
                    <a:pt x="41" y="48"/>
                    <a:pt x="1" y="110"/>
                    <a:pt x="20" y="169"/>
                  </a:cubicBezTo>
                  <a:lnTo>
                    <a:pt x="20" y="196"/>
                  </a:lnTo>
                  <a:cubicBezTo>
                    <a:pt x="25" y="201"/>
                    <a:pt x="28" y="203"/>
                    <a:pt x="30" y="203"/>
                  </a:cubicBezTo>
                  <a:cubicBezTo>
                    <a:pt x="31" y="203"/>
                    <a:pt x="31" y="203"/>
                    <a:pt x="32" y="202"/>
                  </a:cubicBezTo>
                  <a:lnTo>
                    <a:pt x="32" y="202"/>
                  </a:lnTo>
                  <a:cubicBezTo>
                    <a:pt x="52" y="252"/>
                    <a:pt x="95" y="290"/>
                    <a:pt x="134" y="310"/>
                  </a:cubicBezTo>
                  <a:cubicBezTo>
                    <a:pt x="175" y="323"/>
                    <a:pt x="217" y="330"/>
                    <a:pt x="259" y="330"/>
                  </a:cubicBezTo>
                  <a:cubicBezTo>
                    <a:pt x="301" y="330"/>
                    <a:pt x="343" y="323"/>
                    <a:pt x="383" y="310"/>
                  </a:cubicBezTo>
                  <a:cubicBezTo>
                    <a:pt x="497" y="283"/>
                    <a:pt x="497" y="142"/>
                    <a:pt x="417" y="115"/>
                  </a:cubicBezTo>
                  <a:cubicBezTo>
                    <a:pt x="356" y="88"/>
                    <a:pt x="329" y="54"/>
                    <a:pt x="275" y="28"/>
                  </a:cubicBezTo>
                  <a:cubicBezTo>
                    <a:pt x="215" y="1"/>
                    <a:pt x="188" y="1"/>
                    <a:pt x="13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2" name="Google Shape;2345;p46"/>
            <p:cNvSpPr/>
            <p:nvPr/>
          </p:nvSpPr>
          <p:spPr>
            <a:xfrm>
              <a:off x="6179760" y="573840"/>
              <a:ext cx="63360" cy="30960"/>
            </a:xfrm>
            <a:custGeom>
              <a:avLst/>
              <a:gdLst/>
              <a:ahLst/>
              <a:cxnLst/>
              <a:rect l="l" t="t" r="r" b="b"/>
              <a:pathLst>
                <a:path w="565" h="277">
                  <a:moveTo>
                    <a:pt x="397" y="1"/>
                  </a:moveTo>
                  <a:cubicBezTo>
                    <a:pt x="309" y="1"/>
                    <a:pt x="229" y="28"/>
                    <a:pt x="141" y="55"/>
                  </a:cubicBezTo>
                  <a:cubicBezTo>
                    <a:pt x="87" y="82"/>
                    <a:pt x="0" y="142"/>
                    <a:pt x="0" y="223"/>
                  </a:cubicBezTo>
                  <a:cubicBezTo>
                    <a:pt x="0" y="250"/>
                    <a:pt x="0" y="276"/>
                    <a:pt x="27" y="276"/>
                  </a:cubicBezTo>
                  <a:lnTo>
                    <a:pt x="195" y="276"/>
                  </a:lnTo>
                  <a:cubicBezTo>
                    <a:pt x="215" y="268"/>
                    <a:pt x="235" y="265"/>
                    <a:pt x="254" y="265"/>
                  </a:cubicBezTo>
                  <a:cubicBezTo>
                    <a:pt x="291" y="265"/>
                    <a:pt x="327" y="276"/>
                    <a:pt x="363" y="276"/>
                  </a:cubicBezTo>
                  <a:cubicBezTo>
                    <a:pt x="504" y="276"/>
                    <a:pt x="565" y="28"/>
                    <a:pt x="39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3" name="Google Shape;2346;p46"/>
            <p:cNvSpPr/>
            <p:nvPr/>
          </p:nvSpPr>
          <p:spPr>
            <a:xfrm>
              <a:off x="6015960" y="498240"/>
              <a:ext cx="46800" cy="36000"/>
            </a:xfrm>
            <a:custGeom>
              <a:avLst/>
              <a:gdLst/>
              <a:ahLst/>
              <a:cxnLst/>
              <a:rect l="l" t="t" r="r" b="b"/>
              <a:pathLst>
                <a:path w="418" h="323">
                  <a:moveTo>
                    <a:pt x="27" y="1"/>
                  </a:moveTo>
                  <a:cubicBezTo>
                    <a:pt x="1" y="28"/>
                    <a:pt x="1" y="28"/>
                    <a:pt x="1" y="82"/>
                  </a:cubicBezTo>
                  <a:cubicBezTo>
                    <a:pt x="1" y="142"/>
                    <a:pt x="81" y="196"/>
                    <a:pt x="108" y="250"/>
                  </a:cubicBezTo>
                  <a:cubicBezTo>
                    <a:pt x="146" y="287"/>
                    <a:pt x="202" y="322"/>
                    <a:pt x="260" y="322"/>
                  </a:cubicBezTo>
                  <a:cubicBezTo>
                    <a:pt x="295" y="322"/>
                    <a:pt x="330" y="309"/>
                    <a:pt x="363" y="276"/>
                  </a:cubicBezTo>
                  <a:cubicBezTo>
                    <a:pt x="417" y="223"/>
                    <a:pt x="337" y="108"/>
                    <a:pt x="249" y="82"/>
                  </a:cubicBezTo>
                  <a:cubicBezTo>
                    <a:pt x="222" y="82"/>
                    <a:pt x="195" y="55"/>
                    <a:pt x="169" y="55"/>
                  </a:cubicBezTo>
                  <a:cubicBezTo>
                    <a:pt x="108" y="28"/>
                    <a:pt x="81" y="1"/>
                    <a:pt x="2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4" name="Google Shape;2347;p46"/>
            <p:cNvSpPr/>
            <p:nvPr/>
          </p:nvSpPr>
          <p:spPr>
            <a:xfrm>
              <a:off x="6009120" y="642960"/>
              <a:ext cx="47520" cy="39960"/>
            </a:xfrm>
            <a:custGeom>
              <a:avLst/>
              <a:gdLst/>
              <a:ahLst/>
              <a:cxnLst/>
              <a:rect l="l" t="t" r="r" b="b"/>
              <a:pathLst>
                <a:path w="426" h="357">
                  <a:moveTo>
                    <a:pt x="338" y="0"/>
                  </a:moveTo>
                  <a:cubicBezTo>
                    <a:pt x="311" y="0"/>
                    <a:pt x="257" y="34"/>
                    <a:pt x="197" y="61"/>
                  </a:cubicBezTo>
                  <a:cubicBezTo>
                    <a:pt x="170" y="88"/>
                    <a:pt x="116" y="115"/>
                    <a:pt x="63" y="142"/>
                  </a:cubicBezTo>
                  <a:cubicBezTo>
                    <a:pt x="67" y="145"/>
                    <a:pt x="71" y="148"/>
                    <a:pt x="75" y="151"/>
                  </a:cubicBezTo>
                  <a:lnTo>
                    <a:pt x="75" y="151"/>
                  </a:lnTo>
                  <a:cubicBezTo>
                    <a:pt x="1" y="210"/>
                    <a:pt x="63" y="357"/>
                    <a:pt x="145" y="357"/>
                  </a:cubicBezTo>
                  <a:cubicBezTo>
                    <a:pt x="162" y="357"/>
                    <a:pt x="180" y="351"/>
                    <a:pt x="197" y="337"/>
                  </a:cubicBezTo>
                  <a:cubicBezTo>
                    <a:pt x="257" y="283"/>
                    <a:pt x="284" y="256"/>
                    <a:pt x="338" y="229"/>
                  </a:cubicBezTo>
                  <a:cubicBezTo>
                    <a:pt x="365" y="168"/>
                    <a:pt x="399" y="142"/>
                    <a:pt x="425" y="88"/>
                  </a:cubicBezTo>
                  <a:cubicBezTo>
                    <a:pt x="425" y="61"/>
                    <a:pt x="399" y="0"/>
                    <a:pt x="33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5" name="Google Shape;2348;p46"/>
            <p:cNvSpPr/>
            <p:nvPr/>
          </p:nvSpPr>
          <p:spPr>
            <a:xfrm>
              <a:off x="6173640" y="502560"/>
              <a:ext cx="43560" cy="45360"/>
            </a:xfrm>
            <a:custGeom>
              <a:avLst/>
              <a:gdLst/>
              <a:ahLst/>
              <a:cxnLst/>
              <a:rect l="l" t="t" r="r" b="b"/>
              <a:pathLst>
                <a:path w="391" h="405">
                  <a:moveTo>
                    <a:pt x="261" y="0"/>
                  </a:moveTo>
                  <a:cubicBezTo>
                    <a:pt x="193" y="0"/>
                    <a:pt x="130" y="85"/>
                    <a:pt x="81" y="156"/>
                  </a:cubicBezTo>
                  <a:cubicBezTo>
                    <a:pt x="54" y="210"/>
                    <a:pt x="0" y="297"/>
                    <a:pt x="27" y="378"/>
                  </a:cubicBezTo>
                  <a:cubicBezTo>
                    <a:pt x="27" y="378"/>
                    <a:pt x="54" y="404"/>
                    <a:pt x="81" y="404"/>
                  </a:cubicBezTo>
                  <a:cubicBezTo>
                    <a:pt x="141" y="378"/>
                    <a:pt x="195" y="297"/>
                    <a:pt x="249" y="270"/>
                  </a:cubicBezTo>
                  <a:cubicBezTo>
                    <a:pt x="283" y="236"/>
                    <a:pt x="336" y="210"/>
                    <a:pt x="363" y="183"/>
                  </a:cubicBezTo>
                  <a:cubicBezTo>
                    <a:pt x="390" y="129"/>
                    <a:pt x="363" y="42"/>
                    <a:pt x="310" y="15"/>
                  </a:cubicBezTo>
                  <a:cubicBezTo>
                    <a:pt x="293" y="5"/>
                    <a:pt x="277" y="0"/>
                    <a:pt x="261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6" name="Google Shape;2349;p46"/>
            <p:cNvSpPr/>
            <p:nvPr/>
          </p:nvSpPr>
          <p:spPr>
            <a:xfrm>
              <a:off x="6170760" y="658800"/>
              <a:ext cx="43560" cy="32040"/>
            </a:xfrm>
            <a:custGeom>
              <a:avLst/>
              <a:gdLst/>
              <a:ahLst/>
              <a:cxnLst/>
              <a:rect l="l" t="t" r="r" b="b"/>
              <a:pathLst>
                <a:path w="391" h="286">
                  <a:moveTo>
                    <a:pt x="27" y="115"/>
                  </a:moveTo>
                  <a:cubicBezTo>
                    <a:pt x="27" y="124"/>
                    <a:pt x="30" y="132"/>
                    <a:pt x="34" y="140"/>
                  </a:cubicBezTo>
                  <a:lnTo>
                    <a:pt x="34" y="140"/>
                  </a:lnTo>
                  <a:cubicBezTo>
                    <a:pt x="27" y="138"/>
                    <a:pt x="27" y="132"/>
                    <a:pt x="27" y="115"/>
                  </a:cubicBezTo>
                  <a:close/>
                  <a:moveTo>
                    <a:pt x="195" y="1"/>
                  </a:moveTo>
                  <a:cubicBezTo>
                    <a:pt x="142" y="1"/>
                    <a:pt x="108" y="1"/>
                    <a:pt x="81" y="27"/>
                  </a:cubicBezTo>
                  <a:cubicBezTo>
                    <a:pt x="54" y="27"/>
                    <a:pt x="54" y="27"/>
                    <a:pt x="27" y="61"/>
                  </a:cubicBezTo>
                  <a:cubicBezTo>
                    <a:pt x="0" y="88"/>
                    <a:pt x="0" y="142"/>
                    <a:pt x="27" y="142"/>
                  </a:cubicBezTo>
                  <a:lnTo>
                    <a:pt x="35" y="142"/>
                  </a:lnTo>
                  <a:cubicBezTo>
                    <a:pt x="55" y="179"/>
                    <a:pt x="114" y="202"/>
                    <a:pt x="142" y="229"/>
                  </a:cubicBezTo>
                  <a:cubicBezTo>
                    <a:pt x="166" y="266"/>
                    <a:pt x="203" y="286"/>
                    <a:pt x="242" y="286"/>
                  </a:cubicBezTo>
                  <a:cubicBezTo>
                    <a:pt x="287" y="286"/>
                    <a:pt x="334" y="258"/>
                    <a:pt x="363" y="196"/>
                  </a:cubicBezTo>
                  <a:cubicBezTo>
                    <a:pt x="390" y="88"/>
                    <a:pt x="249" y="27"/>
                    <a:pt x="19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7" name="Google Shape;2350;p46"/>
            <p:cNvSpPr/>
            <p:nvPr/>
          </p:nvSpPr>
          <p:spPr>
            <a:xfrm>
              <a:off x="8349480" y="2999160"/>
              <a:ext cx="33840" cy="52200"/>
            </a:xfrm>
            <a:custGeom>
              <a:avLst/>
              <a:gdLst/>
              <a:ahLst/>
              <a:cxnLst/>
              <a:rect l="l" t="t" r="r" b="b"/>
              <a:pathLst>
                <a:path w="303" h="465">
                  <a:moveTo>
                    <a:pt x="248" y="62"/>
                  </a:moveTo>
                  <a:lnTo>
                    <a:pt x="248" y="62"/>
                  </a:lnTo>
                  <a:cubicBezTo>
                    <a:pt x="264" y="74"/>
                    <a:pt x="276" y="86"/>
                    <a:pt x="276" y="122"/>
                  </a:cubicBezTo>
                  <a:cubicBezTo>
                    <a:pt x="269" y="100"/>
                    <a:pt x="259" y="79"/>
                    <a:pt x="248" y="62"/>
                  </a:cubicBezTo>
                  <a:close/>
                  <a:moveTo>
                    <a:pt x="148" y="1"/>
                  </a:moveTo>
                  <a:cubicBezTo>
                    <a:pt x="136" y="1"/>
                    <a:pt x="122" y="3"/>
                    <a:pt x="108" y="7"/>
                  </a:cubicBezTo>
                  <a:cubicBezTo>
                    <a:pt x="99" y="7"/>
                    <a:pt x="93" y="11"/>
                    <a:pt x="89" y="16"/>
                  </a:cubicBezTo>
                  <a:lnTo>
                    <a:pt x="89" y="16"/>
                  </a:lnTo>
                  <a:cubicBezTo>
                    <a:pt x="23" y="50"/>
                    <a:pt x="0" y="101"/>
                    <a:pt x="0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65" y="447"/>
                    <a:pt x="94" y="464"/>
                    <a:pt x="127" y="464"/>
                  </a:cubicBezTo>
                  <a:cubicBezTo>
                    <a:pt x="176" y="464"/>
                    <a:pt x="233" y="425"/>
                    <a:pt x="249" y="377"/>
                  </a:cubicBezTo>
                  <a:cubicBezTo>
                    <a:pt x="276" y="343"/>
                    <a:pt x="276" y="290"/>
                    <a:pt x="303" y="236"/>
                  </a:cubicBezTo>
                  <a:cubicBezTo>
                    <a:pt x="303" y="175"/>
                    <a:pt x="303" y="122"/>
                    <a:pt x="276" y="95"/>
                  </a:cubicBezTo>
                  <a:cubicBezTo>
                    <a:pt x="276" y="72"/>
                    <a:pt x="256" y="49"/>
                    <a:pt x="234" y="43"/>
                  </a:cubicBezTo>
                  <a:lnTo>
                    <a:pt x="234" y="43"/>
                  </a:lnTo>
                  <a:cubicBezTo>
                    <a:pt x="212" y="17"/>
                    <a:pt x="183" y="1"/>
                    <a:pt x="14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8" name="Google Shape;2351;p46"/>
            <p:cNvSpPr/>
            <p:nvPr/>
          </p:nvSpPr>
          <p:spPr>
            <a:xfrm>
              <a:off x="8434440" y="3002040"/>
              <a:ext cx="31680" cy="47160"/>
            </a:xfrm>
            <a:custGeom>
              <a:avLst/>
              <a:gdLst/>
              <a:ahLst/>
              <a:cxnLst/>
              <a:rect l="l" t="t" r="r" b="b"/>
              <a:pathLst>
                <a:path w="283" h="420">
                  <a:moveTo>
                    <a:pt x="221" y="1"/>
                  </a:moveTo>
                  <a:cubicBezTo>
                    <a:pt x="212" y="1"/>
                    <a:pt x="203" y="5"/>
                    <a:pt x="195" y="15"/>
                  </a:cubicBezTo>
                  <a:cubicBezTo>
                    <a:pt x="141" y="42"/>
                    <a:pt x="114" y="122"/>
                    <a:pt x="54" y="183"/>
                  </a:cubicBezTo>
                  <a:cubicBezTo>
                    <a:pt x="27" y="237"/>
                    <a:pt x="0" y="351"/>
                    <a:pt x="87" y="405"/>
                  </a:cubicBezTo>
                  <a:cubicBezTo>
                    <a:pt x="102" y="415"/>
                    <a:pt x="117" y="419"/>
                    <a:pt x="130" y="419"/>
                  </a:cubicBezTo>
                  <a:cubicBezTo>
                    <a:pt x="187" y="419"/>
                    <a:pt x="228" y="335"/>
                    <a:pt x="255" y="264"/>
                  </a:cubicBezTo>
                  <a:lnTo>
                    <a:pt x="255" y="149"/>
                  </a:lnTo>
                  <a:cubicBezTo>
                    <a:pt x="282" y="122"/>
                    <a:pt x="282" y="69"/>
                    <a:pt x="282" y="42"/>
                  </a:cubicBezTo>
                  <a:cubicBezTo>
                    <a:pt x="263" y="23"/>
                    <a:pt x="241" y="1"/>
                    <a:pt x="22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Yay 52"/>
          <p:cNvSpPr/>
          <p:nvPr/>
        </p:nvSpPr>
        <p:spPr>
          <a:xfrm rot="8466000">
            <a:off x="1123560" y="-3317400"/>
            <a:ext cx="7570440" cy="6250320"/>
          </a:xfrm>
          <a:prstGeom prst="arc">
            <a:avLst>
              <a:gd name="adj1" fmla="val 16214377"/>
              <a:gd name="adj2" fmla="val 0"/>
            </a:avLst>
          </a:prstGeom>
          <a:noFill/>
          <a:ln w="19050">
            <a:solidFill>
              <a:srgbClr val="27AEB7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0" name="PlaceHolder 1"/>
          <p:cNvSpPr>
            <a:spLocks noGrp="1"/>
          </p:cNvSpPr>
          <p:nvPr>
            <p:ph type="title"/>
          </p:nvPr>
        </p:nvSpPr>
        <p:spPr>
          <a:xfrm>
            <a:off x="720000" y="540000"/>
            <a:ext cx="7703640" cy="477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İLETİŞİMİN ÖGELERİ</a:t>
            </a:r>
            <a:endParaRPr lang="en-US" sz="3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1" name="Google Shape;2506;p49"/>
          <p:cNvSpPr/>
          <p:nvPr/>
        </p:nvSpPr>
        <p:spPr>
          <a:xfrm>
            <a:off x="1531440" y="1716120"/>
            <a:ext cx="907920" cy="42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600" b="1" strike="noStrike" spc="-1" dirty="0">
                <a:solidFill>
                  <a:srgbClr val="20298D"/>
                </a:solidFill>
                <a:latin typeface="Cabin"/>
                <a:ea typeface="Neucha"/>
              </a:rPr>
              <a:t>Kaynak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1382" name="Google Shape;2507;p49"/>
          <p:cNvSpPr/>
          <p:nvPr/>
        </p:nvSpPr>
        <p:spPr>
          <a:xfrm>
            <a:off x="703440" y="2472480"/>
            <a:ext cx="1596240" cy="51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İletişim sürecini başlatan kişi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1383" name="Google Shape;2508;p49"/>
          <p:cNvSpPr/>
          <p:nvPr/>
        </p:nvSpPr>
        <p:spPr>
          <a:xfrm>
            <a:off x="3159000" y="1729800"/>
            <a:ext cx="907920" cy="42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000" b="1" strike="noStrike" spc="-1" dirty="0">
                <a:solidFill>
                  <a:srgbClr val="20298D"/>
                </a:solidFill>
                <a:latin typeface="Cabin"/>
                <a:ea typeface="Neucha"/>
              </a:rPr>
              <a:t>Mesaj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384" name="Google Shape;2510;p49"/>
          <p:cNvSpPr/>
          <p:nvPr/>
        </p:nvSpPr>
        <p:spPr>
          <a:xfrm>
            <a:off x="6798600" y="2500920"/>
            <a:ext cx="2008440" cy="51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Kaynağın gönderdiği mesajlara hedef olan kişi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1385" name="Google Shape;2511;p49"/>
          <p:cNvSpPr/>
          <p:nvPr/>
        </p:nvSpPr>
        <p:spPr>
          <a:xfrm>
            <a:off x="6408720" y="1770480"/>
            <a:ext cx="907920" cy="42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000" b="1" strike="noStrike" spc="-1" dirty="0">
                <a:solidFill>
                  <a:srgbClr val="20298D"/>
                </a:solidFill>
                <a:latin typeface="Cabin"/>
                <a:ea typeface="Neucha"/>
              </a:rPr>
              <a:t>Alıcı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386" name="Google Shape;2512;p49"/>
          <p:cNvSpPr/>
          <p:nvPr/>
        </p:nvSpPr>
        <p:spPr>
          <a:xfrm>
            <a:off x="4754880" y="1752480"/>
            <a:ext cx="907920" cy="42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000" b="1" strike="noStrike" spc="-1">
                <a:solidFill>
                  <a:srgbClr val="20298D"/>
                </a:solidFill>
                <a:latin typeface="Cabin"/>
                <a:ea typeface="Neucha"/>
              </a:rPr>
              <a:t>Kanal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387" name="Google Shape;2513;p49"/>
          <p:cNvSpPr/>
          <p:nvPr/>
        </p:nvSpPr>
        <p:spPr>
          <a:xfrm>
            <a:off x="4383720" y="2373840"/>
            <a:ext cx="1650960" cy="51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Mesajın iletildiği ve alındığı araç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1388" name="Google Shape;2514;p49"/>
          <p:cNvSpPr/>
          <p:nvPr/>
        </p:nvSpPr>
        <p:spPr>
          <a:xfrm>
            <a:off x="2439720" y="1931040"/>
            <a:ext cx="718920" cy="13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27AEB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9" name="Google Shape;2515;p49"/>
          <p:cNvSpPr/>
          <p:nvPr/>
        </p:nvSpPr>
        <p:spPr>
          <a:xfrm>
            <a:off x="4067640" y="1944720"/>
            <a:ext cx="687240" cy="22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27AEB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0" name="Google Shape;2516;p49"/>
          <p:cNvSpPr/>
          <p:nvPr/>
        </p:nvSpPr>
        <p:spPr>
          <a:xfrm>
            <a:off x="5663520" y="1967040"/>
            <a:ext cx="744840" cy="1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27AEB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1" name="Google Shape;2517;p49"/>
          <p:cNvSpPr/>
          <p:nvPr/>
        </p:nvSpPr>
        <p:spPr>
          <a:xfrm flipH="1">
            <a:off x="1500840" y="2145960"/>
            <a:ext cx="483480" cy="326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27AEB7"/>
            </a:solidFill>
            <a:round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2" name="Google Shape;2518;p49"/>
          <p:cNvSpPr/>
          <p:nvPr/>
        </p:nvSpPr>
        <p:spPr>
          <a:xfrm>
            <a:off x="5209200" y="2181960"/>
            <a:ext cx="360" cy="19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27AEB7"/>
            </a:solidFill>
            <a:round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3" name="Google Shape;2519;p49"/>
          <p:cNvSpPr/>
          <p:nvPr/>
        </p:nvSpPr>
        <p:spPr>
          <a:xfrm>
            <a:off x="3613320" y="2159280"/>
            <a:ext cx="360" cy="20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27AEB7"/>
            </a:solidFill>
            <a:round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4" name="Google Shape;2520;p49"/>
          <p:cNvSpPr/>
          <p:nvPr/>
        </p:nvSpPr>
        <p:spPr>
          <a:xfrm>
            <a:off x="6863040" y="2200320"/>
            <a:ext cx="939600" cy="300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27AEB7"/>
            </a:solidFill>
            <a:round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5" name="Google Shape;2521;p49"/>
          <p:cNvSpPr/>
          <p:nvPr/>
        </p:nvSpPr>
        <p:spPr>
          <a:xfrm rot="10800000">
            <a:off x="6363000" y="1716480"/>
            <a:ext cx="1013760" cy="591120"/>
          </a:xfrm>
          <a:custGeom>
            <a:avLst/>
            <a:gdLst/>
            <a:ahLst/>
            <a:cxnLst/>
            <a:rect l="l" t="t" r="r" b="b"/>
            <a:pathLst>
              <a:path w="14282" h="8328">
                <a:moveTo>
                  <a:pt x="7039" y="268"/>
                </a:moveTo>
                <a:cubicBezTo>
                  <a:pt x="7042" y="281"/>
                  <a:pt x="7047" y="295"/>
                  <a:pt x="7057" y="308"/>
                </a:cubicBezTo>
                <a:cubicBezTo>
                  <a:pt x="7165" y="466"/>
                  <a:pt x="7320" y="1048"/>
                  <a:pt x="7618" y="1048"/>
                </a:cubicBezTo>
                <a:cubicBezTo>
                  <a:pt x="7637" y="1048"/>
                  <a:pt x="7656" y="1045"/>
                  <a:pt x="7676" y="1041"/>
                </a:cubicBezTo>
                <a:cubicBezTo>
                  <a:pt x="7683" y="1037"/>
                  <a:pt x="7696" y="1035"/>
                  <a:pt x="7712" y="1035"/>
                </a:cubicBezTo>
                <a:cubicBezTo>
                  <a:pt x="7812" y="1035"/>
                  <a:pt x="8054" y="1098"/>
                  <a:pt x="8153" y="1121"/>
                </a:cubicBezTo>
                <a:cubicBezTo>
                  <a:pt x="8375" y="1121"/>
                  <a:pt x="8630" y="1148"/>
                  <a:pt x="8852" y="1182"/>
                </a:cubicBezTo>
                <a:cubicBezTo>
                  <a:pt x="9268" y="1262"/>
                  <a:pt x="9692" y="1377"/>
                  <a:pt x="10108" y="1484"/>
                </a:cubicBezTo>
                <a:cubicBezTo>
                  <a:pt x="11567" y="1881"/>
                  <a:pt x="13301" y="2580"/>
                  <a:pt x="13274" y="4314"/>
                </a:cubicBezTo>
                <a:cubicBezTo>
                  <a:pt x="13274" y="5684"/>
                  <a:pt x="12266" y="6894"/>
                  <a:pt x="11090" y="7452"/>
                </a:cubicBezTo>
                <a:cubicBezTo>
                  <a:pt x="10161" y="7893"/>
                  <a:pt x="9076" y="8002"/>
                  <a:pt x="8039" y="8002"/>
                </a:cubicBezTo>
                <a:cubicBezTo>
                  <a:pt x="7763" y="8002"/>
                  <a:pt x="7491" y="7994"/>
                  <a:pt x="7225" y="7983"/>
                </a:cubicBezTo>
                <a:cubicBezTo>
                  <a:pt x="5236" y="7902"/>
                  <a:pt x="2467" y="7701"/>
                  <a:pt x="1069" y="6108"/>
                </a:cubicBezTo>
                <a:cubicBezTo>
                  <a:pt x="1" y="4905"/>
                  <a:pt x="841" y="3057"/>
                  <a:pt x="1910" y="2129"/>
                </a:cubicBezTo>
                <a:cubicBezTo>
                  <a:pt x="2521" y="1625"/>
                  <a:pt x="3334" y="1289"/>
                  <a:pt x="4121" y="1121"/>
                </a:cubicBezTo>
                <a:cubicBezTo>
                  <a:pt x="4460" y="1040"/>
                  <a:pt x="4794" y="1025"/>
                  <a:pt x="5127" y="1025"/>
                </a:cubicBezTo>
                <a:cubicBezTo>
                  <a:pt x="5320" y="1025"/>
                  <a:pt x="5513" y="1030"/>
                  <a:pt x="5707" y="1030"/>
                </a:cubicBezTo>
                <a:cubicBezTo>
                  <a:pt x="5867" y="1030"/>
                  <a:pt x="6028" y="1026"/>
                  <a:pt x="6190" y="1014"/>
                </a:cubicBezTo>
                <a:cubicBezTo>
                  <a:pt x="6714" y="984"/>
                  <a:pt x="6969" y="717"/>
                  <a:pt x="7039" y="268"/>
                </a:cubicBezTo>
                <a:close/>
                <a:moveTo>
                  <a:pt x="6973" y="1"/>
                </a:moveTo>
                <a:cubicBezTo>
                  <a:pt x="6931" y="1"/>
                  <a:pt x="6889" y="29"/>
                  <a:pt x="6889" y="86"/>
                </a:cubicBezTo>
                <a:cubicBezTo>
                  <a:pt x="6814" y="637"/>
                  <a:pt x="6379" y="720"/>
                  <a:pt x="5922" y="720"/>
                </a:cubicBezTo>
                <a:cubicBezTo>
                  <a:pt x="5727" y="720"/>
                  <a:pt x="5527" y="705"/>
                  <a:pt x="5350" y="705"/>
                </a:cubicBezTo>
                <a:cubicBezTo>
                  <a:pt x="4625" y="705"/>
                  <a:pt x="3865" y="846"/>
                  <a:pt x="3193" y="1121"/>
                </a:cubicBezTo>
                <a:cubicBezTo>
                  <a:pt x="1990" y="1572"/>
                  <a:pt x="1009" y="2439"/>
                  <a:pt x="532" y="3641"/>
                </a:cubicBezTo>
                <a:cubicBezTo>
                  <a:pt x="142" y="4623"/>
                  <a:pt x="310" y="5684"/>
                  <a:pt x="1036" y="6471"/>
                </a:cubicBezTo>
                <a:cubicBezTo>
                  <a:pt x="1708" y="7170"/>
                  <a:pt x="2750" y="7533"/>
                  <a:pt x="3697" y="7788"/>
                </a:cubicBezTo>
                <a:cubicBezTo>
                  <a:pt x="4964" y="8117"/>
                  <a:pt x="6384" y="8328"/>
                  <a:pt x="7774" y="8328"/>
                </a:cubicBezTo>
                <a:cubicBezTo>
                  <a:pt x="8624" y="8328"/>
                  <a:pt x="9464" y="8249"/>
                  <a:pt x="10249" y="8070"/>
                </a:cubicBezTo>
                <a:cubicBezTo>
                  <a:pt x="12292" y="7593"/>
                  <a:pt x="14282" y="5436"/>
                  <a:pt x="13388" y="3225"/>
                </a:cubicBezTo>
                <a:cubicBezTo>
                  <a:pt x="12965" y="2156"/>
                  <a:pt x="11735" y="1713"/>
                  <a:pt x="10727" y="1350"/>
                </a:cubicBezTo>
                <a:cubicBezTo>
                  <a:pt x="10081" y="1121"/>
                  <a:pt x="9383" y="980"/>
                  <a:pt x="8711" y="900"/>
                </a:cubicBezTo>
                <a:cubicBezTo>
                  <a:pt x="8375" y="846"/>
                  <a:pt x="8012" y="785"/>
                  <a:pt x="7676" y="758"/>
                </a:cubicBezTo>
                <a:cubicBezTo>
                  <a:pt x="7481" y="732"/>
                  <a:pt x="7366" y="369"/>
                  <a:pt x="7252" y="201"/>
                </a:cubicBezTo>
                <a:cubicBezTo>
                  <a:pt x="7228" y="167"/>
                  <a:pt x="7195" y="153"/>
                  <a:pt x="7161" y="153"/>
                </a:cubicBezTo>
                <a:cubicBezTo>
                  <a:pt x="7113" y="153"/>
                  <a:pt x="7064" y="182"/>
                  <a:pt x="7046" y="221"/>
                </a:cubicBezTo>
                <a:lnTo>
                  <a:pt x="7046" y="221"/>
                </a:lnTo>
                <a:cubicBezTo>
                  <a:pt x="7051" y="178"/>
                  <a:pt x="7055" y="133"/>
                  <a:pt x="7057" y="86"/>
                </a:cubicBezTo>
                <a:cubicBezTo>
                  <a:pt x="7057" y="29"/>
                  <a:pt x="7015" y="1"/>
                  <a:pt x="6973" y="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6" name="Google Shape;2522;p49"/>
          <p:cNvSpPr/>
          <p:nvPr/>
        </p:nvSpPr>
        <p:spPr>
          <a:xfrm rot="10800000">
            <a:off x="4742280" y="1676520"/>
            <a:ext cx="934560" cy="673560"/>
          </a:xfrm>
          <a:custGeom>
            <a:avLst/>
            <a:gdLst/>
            <a:ahLst/>
            <a:cxnLst/>
            <a:rect l="l" t="t" r="r" b="b"/>
            <a:pathLst>
              <a:path w="13166" h="9492">
                <a:moveTo>
                  <a:pt x="9233" y="0"/>
                </a:moveTo>
                <a:cubicBezTo>
                  <a:pt x="9203" y="0"/>
                  <a:pt x="9171" y="15"/>
                  <a:pt x="9160" y="49"/>
                </a:cubicBezTo>
                <a:cubicBezTo>
                  <a:pt x="9019" y="412"/>
                  <a:pt x="8797" y="1084"/>
                  <a:pt x="8434" y="1279"/>
                </a:cubicBezTo>
                <a:cubicBezTo>
                  <a:pt x="8159" y="1448"/>
                  <a:pt x="7782" y="1492"/>
                  <a:pt x="7405" y="1492"/>
                </a:cubicBezTo>
                <a:cubicBezTo>
                  <a:pt x="7093" y="1492"/>
                  <a:pt x="6781" y="1462"/>
                  <a:pt x="6526" y="1447"/>
                </a:cubicBezTo>
                <a:cubicBezTo>
                  <a:pt x="6375" y="1443"/>
                  <a:pt x="6223" y="1441"/>
                  <a:pt x="6071" y="1441"/>
                </a:cubicBezTo>
                <a:cubicBezTo>
                  <a:pt x="5153" y="1441"/>
                  <a:pt x="4218" y="1516"/>
                  <a:pt x="3307" y="1729"/>
                </a:cubicBezTo>
                <a:cubicBezTo>
                  <a:pt x="2272" y="1984"/>
                  <a:pt x="1291" y="2488"/>
                  <a:pt x="672" y="3382"/>
                </a:cubicBezTo>
                <a:cubicBezTo>
                  <a:pt x="88" y="4249"/>
                  <a:pt x="0" y="5479"/>
                  <a:pt x="397" y="6433"/>
                </a:cubicBezTo>
                <a:cubicBezTo>
                  <a:pt x="928" y="7636"/>
                  <a:pt x="1909" y="8201"/>
                  <a:pt x="3058" y="8644"/>
                </a:cubicBezTo>
                <a:cubicBezTo>
                  <a:pt x="4470" y="9187"/>
                  <a:pt x="5978" y="9492"/>
                  <a:pt x="7489" y="9492"/>
                </a:cubicBezTo>
                <a:cubicBezTo>
                  <a:pt x="7625" y="9492"/>
                  <a:pt x="7761" y="9489"/>
                  <a:pt x="7897" y="9484"/>
                </a:cubicBezTo>
                <a:cubicBezTo>
                  <a:pt x="9106" y="9457"/>
                  <a:pt x="10309" y="9209"/>
                  <a:pt x="11257" y="8422"/>
                </a:cubicBezTo>
                <a:cubicBezTo>
                  <a:pt x="12070" y="7777"/>
                  <a:pt x="12688" y="6910"/>
                  <a:pt x="12910" y="5902"/>
                </a:cubicBezTo>
                <a:cubicBezTo>
                  <a:pt x="13166" y="4894"/>
                  <a:pt x="12856" y="3913"/>
                  <a:pt x="12184" y="3160"/>
                </a:cubicBezTo>
                <a:cubicBezTo>
                  <a:pt x="11761" y="2656"/>
                  <a:pt x="11149" y="2233"/>
                  <a:pt x="10585" y="1897"/>
                </a:cubicBezTo>
                <a:cubicBezTo>
                  <a:pt x="10168" y="1648"/>
                  <a:pt x="9886" y="1615"/>
                  <a:pt x="9832" y="1030"/>
                </a:cubicBezTo>
                <a:cubicBezTo>
                  <a:pt x="9805" y="694"/>
                  <a:pt x="9691" y="412"/>
                  <a:pt x="9550" y="103"/>
                </a:cubicBezTo>
                <a:cubicBezTo>
                  <a:pt x="9538" y="56"/>
                  <a:pt x="9500" y="35"/>
                  <a:pt x="9463" y="35"/>
                </a:cubicBezTo>
                <a:cubicBezTo>
                  <a:pt x="9414" y="35"/>
                  <a:pt x="9367" y="71"/>
                  <a:pt x="9382" y="136"/>
                </a:cubicBezTo>
                <a:cubicBezTo>
                  <a:pt x="9496" y="499"/>
                  <a:pt x="9550" y="835"/>
                  <a:pt x="9577" y="1198"/>
                </a:cubicBezTo>
                <a:cubicBezTo>
                  <a:pt x="9610" y="1366"/>
                  <a:pt x="9637" y="1561"/>
                  <a:pt x="9745" y="1729"/>
                </a:cubicBezTo>
                <a:cubicBezTo>
                  <a:pt x="9859" y="1870"/>
                  <a:pt x="10054" y="1951"/>
                  <a:pt x="10222" y="2038"/>
                </a:cubicBezTo>
                <a:cubicBezTo>
                  <a:pt x="10558" y="2206"/>
                  <a:pt x="10867" y="2428"/>
                  <a:pt x="11176" y="2656"/>
                </a:cubicBezTo>
                <a:cubicBezTo>
                  <a:pt x="12299" y="3463"/>
                  <a:pt x="12971" y="4504"/>
                  <a:pt x="12635" y="5929"/>
                </a:cubicBezTo>
                <a:cubicBezTo>
                  <a:pt x="12352" y="7105"/>
                  <a:pt x="11459" y="8086"/>
                  <a:pt x="10417" y="8644"/>
                </a:cubicBezTo>
                <a:cubicBezTo>
                  <a:pt x="9612" y="9088"/>
                  <a:pt x="8635" y="9237"/>
                  <a:pt x="7660" y="9237"/>
                </a:cubicBezTo>
                <a:cubicBezTo>
                  <a:pt x="6910" y="9237"/>
                  <a:pt x="6160" y="9149"/>
                  <a:pt x="5491" y="9041"/>
                </a:cubicBezTo>
                <a:cubicBezTo>
                  <a:pt x="4006" y="8785"/>
                  <a:pt x="2131" y="8335"/>
                  <a:pt x="1123" y="7132"/>
                </a:cubicBezTo>
                <a:cubicBezTo>
                  <a:pt x="168" y="6043"/>
                  <a:pt x="202" y="4303"/>
                  <a:pt x="1123" y="3214"/>
                </a:cubicBezTo>
                <a:cubicBezTo>
                  <a:pt x="1963" y="2206"/>
                  <a:pt x="3421" y="1924"/>
                  <a:pt x="4624" y="1783"/>
                </a:cubicBezTo>
                <a:cubicBezTo>
                  <a:pt x="4934" y="1753"/>
                  <a:pt x="5241" y="1744"/>
                  <a:pt x="5546" y="1744"/>
                </a:cubicBezTo>
                <a:cubicBezTo>
                  <a:pt x="5980" y="1744"/>
                  <a:pt x="6411" y="1762"/>
                  <a:pt x="6844" y="1762"/>
                </a:cubicBezTo>
                <a:cubicBezTo>
                  <a:pt x="7213" y="1762"/>
                  <a:pt x="7583" y="1749"/>
                  <a:pt x="7957" y="1702"/>
                </a:cubicBezTo>
                <a:cubicBezTo>
                  <a:pt x="8851" y="1588"/>
                  <a:pt x="9046" y="889"/>
                  <a:pt x="9301" y="76"/>
                </a:cubicBezTo>
                <a:cubicBezTo>
                  <a:pt x="9317" y="29"/>
                  <a:pt x="9276" y="0"/>
                  <a:pt x="9233" y="0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7" name="Google Shape;2523;p49"/>
          <p:cNvSpPr/>
          <p:nvPr/>
        </p:nvSpPr>
        <p:spPr>
          <a:xfrm rot="10800000">
            <a:off x="3106800" y="1676520"/>
            <a:ext cx="1000080" cy="589680"/>
          </a:xfrm>
          <a:custGeom>
            <a:avLst/>
            <a:gdLst/>
            <a:ahLst/>
            <a:cxnLst/>
            <a:rect l="l" t="t" r="r" b="b"/>
            <a:pathLst>
              <a:path w="14537" h="8307">
                <a:moveTo>
                  <a:pt x="2698" y="321"/>
                </a:moveTo>
                <a:cubicBezTo>
                  <a:pt x="3055" y="594"/>
                  <a:pt x="3450" y="1001"/>
                  <a:pt x="3891" y="1001"/>
                </a:cubicBezTo>
                <a:cubicBezTo>
                  <a:pt x="4174" y="974"/>
                  <a:pt x="4429" y="860"/>
                  <a:pt x="4678" y="860"/>
                </a:cubicBezTo>
                <a:cubicBezTo>
                  <a:pt x="4740" y="856"/>
                  <a:pt x="4803" y="855"/>
                  <a:pt x="4867" y="855"/>
                </a:cubicBezTo>
                <a:cubicBezTo>
                  <a:pt x="5293" y="855"/>
                  <a:pt x="5748" y="924"/>
                  <a:pt x="6163" y="947"/>
                </a:cubicBezTo>
                <a:cubicBezTo>
                  <a:pt x="7453" y="1088"/>
                  <a:pt x="8764" y="1283"/>
                  <a:pt x="10027" y="1478"/>
                </a:cubicBezTo>
                <a:cubicBezTo>
                  <a:pt x="11008" y="1619"/>
                  <a:pt x="12016" y="1841"/>
                  <a:pt x="12829" y="2399"/>
                </a:cubicBezTo>
                <a:cubicBezTo>
                  <a:pt x="13777" y="3044"/>
                  <a:pt x="14086" y="4361"/>
                  <a:pt x="13636" y="5396"/>
                </a:cubicBezTo>
                <a:cubicBezTo>
                  <a:pt x="13051" y="6686"/>
                  <a:pt x="11344" y="7190"/>
                  <a:pt x="10108" y="7553"/>
                </a:cubicBezTo>
                <a:cubicBezTo>
                  <a:pt x="8964" y="7873"/>
                  <a:pt x="7768" y="8015"/>
                  <a:pt x="6566" y="8015"/>
                </a:cubicBezTo>
                <a:cubicBezTo>
                  <a:pt x="5975" y="8015"/>
                  <a:pt x="5381" y="7980"/>
                  <a:pt x="4792" y="7916"/>
                </a:cubicBezTo>
                <a:cubicBezTo>
                  <a:pt x="3421" y="7775"/>
                  <a:pt x="2104" y="7217"/>
                  <a:pt x="1176" y="6155"/>
                </a:cubicBezTo>
                <a:cubicBezTo>
                  <a:pt x="168" y="5033"/>
                  <a:pt x="229" y="3548"/>
                  <a:pt x="1008" y="2345"/>
                </a:cubicBezTo>
                <a:cubicBezTo>
                  <a:pt x="1371" y="1727"/>
                  <a:pt x="1989" y="1169"/>
                  <a:pt x="2715" y="1088"/>
                </a:cubicBezTo>
                <a:cubicBezTo>
                  <a:pt x="2803" y="1055"/>
                  <a:pt x="2856" y="1001"/>
                  <a:pt x="2830" y="887"/>
                </a:cubicBezTo>
                <a:cubicBezTo>
                  <a:pt x="2810" y="704"/>
                  <a:pt x="2743" y="517"/>
                  <a:pt x="2698" y="321"/>
                </a:cubicBezTo>
                <a:close/>
                <a:moveTo>
                  <a:pt x="2606" y="1"/>
                </a:moveTo>
                <a:cubicBezTo>
                  <a:pt x="2572" y="1"/>
                  <a:pt x="2542" y="22"/>
                  <a:pt x="2524" y="53"/>
                </a:cubicBezTo>
                <a:lnTo>
                  <a:pt x="2524" y="53"/>
                </a:lnTo>
                <a:cubicBezTo>
                  <a:pt x="2506" y="63"/>
                  <a:pt x="2494" y="81"/>
                  <a:pt x="2494" y="107"/>
                </a:cubicBezTo>
                <a:cubicBezTo>
                  <a:pt x="2517" y="343"/>
                  <a:pt x="2540" y="585"/>
                  <a:pt x="2567" y="827"/>
                </a:cubicBezTo>
                <a:lnTo>
                  <a:pt x="2567" y="827"/>
                </a:lnTo>
                <a:cubicBezTo>
                  <a:pt x="1532" y="1011"/>
                  <a:pt x="822" y="1971"/>
                  <a:pt x="424" y="2876"/>
                </a:cubicBezTo>
                <a:cubicBezTo>
                  <a:pt x="0" y="3857"/>
                  <a:pt x="88" y="4919"/>
                  <a:pt x="645" y="5846"/>
                </a:cubicBezTo>
                <a:cubicBezTo>
                  <a:pt x="1803" y="7816"/>
                  <a:pt x="4213" y="8307"/>
                  <a:pt x="6389" y="8307"/>
                </a:cubicBezTo>
                <a:cubicBezTo>
                  <a:pt x="6841" y="8307"/>
                  <a:pt x="7283" y="8286"/>
                  <a:pt x="7702" y="8252"/>
                </a:cubicBezTo>
                <a:cubicBezTo>
                  <a:pt x="9187" y="8145"/>
                  <a:pt x="10672" y="7836"/>
                  <a:pt x="12016" y="7217"/>
                </a:cubicBezTo>
                <a:cubicBezTo>
                  <a:pt x="13051" y="6767"/>
                  <a:pt x="14006" y="5987"/>
                  <a:pt x="14174" y="4838"/>
                </a:cubicBezTo>
                <a:cubicBezTo>
                  <a:pt x="14536" y="2795"/>
                  <a:pt x="12829" y="1727"/>
                  <a:pt x="11062" y="1337"/>
                </a:cubicBezTo>
                <a:cubicBezTo>
                  <a:pt x="9973" y="1088"/>
                  <a:pt x="8797" y="974"/>
                  <a:pt x="7675" y="833"/>
                </a:cubicBezTo>
                <a:cubicBezTo>
                  <a:pt x="6667" y="692"/>
                  <a:pt x="5686" y="611"/>
                  <a:pt x="4678" y="584"/>
                </a:cubicBezTo>
                <a:cubicBezTo>
                  <a:pt x="4660" y="582"/>
                  <a:pt x="4642" y="581"/>
                  <a:pt x="4624" y="581"/>
                </a:cubicBezTo>
                <a:cubicBezTo>
                  <a:pt x="4398" y="581"/>
                  <a:pt x="4136" y="719"/>
                  <a:pt x="3896" y="719"/>
                </a:cubicBezTo>
                <a:cubicBezTo>
                  <a:pt x="3818" y="719"/>
                  <a:pt x="3741" y="704"/>
                  <a:pt x="3670" y="665"/>
                </a:cubicBezTo>
                <a:cubicBezTo>
                  <a:pt x="3307" y="497"/>
                  <a:pt x="3024" y="215"/>
                  <a:pt x="2662" y="20"/>
                </a:cubicBezTo>
                <a:cubicBezTo>
                  <a:pt x="2643" y="6"/>
                  <a:pt x="2624" y="1"/>
                  <a:pt x="2606" y="1"/>
                </a:cubicBezTo>
                <a:close/>
              </a:path>
            </a:pathLst>
          </a:cu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8" name="Google Shape;2524;p49"/>
          <p:cNvSpPr/>
          <p:nvPr/>
        </p:nvSpPr>
        <p:spPr>
          <a:xfrm>
            <a:off x="1531440" y="1676160"/>
            <a:ext cx="907920" cy="589680"/>
          </a:xfrm>
          <a:custGeom>
            <a:avLst/>
            <a:gdLst/>
            <a:ahLst/>
            <a:cxnLst/>
            <a:rect l="l" t="t" r="r" b="b"/>
            <a:pathLst>
              <a:path w="11681" h="7367">
                <a:moveTo>
                  <a:pt x="7011" y="253"/>
                </a:moveTo>
                <a:cubicBezTo>
                  <a:pt x="7703" y="253"/>
                  <a:pt x="8399" y="305"/>
                  <a:pt x="9073" y="492"/>
                </a:cubicBezTo>
                <a:cubicBezTo>
                  <a:pt x="10114" y="747"/>
                  <a:pt x="10867" y="1419"/>
                  <a:pt x="11149" y="2481"/>
                </a:cubicBezTo>
                <a:cubicBezTo>
                  <a:pt x="11317" y="3153"/>
                  <a:pt x="11257" y="4020"/>
                  <a:pt x="10867" y="4638"/>
                </a:cubicBezTo>
                <a:cubicBezTo>
                  <a:pt x="10504" y="5223"/>
                  <a:pt x="9805" y="5559"/>
                  <a:pt x="9160" y="5754"/>
                </a:cubicBezTo>
                <a:cubicBezTo>
                  <a:pt x="8488" y="5982"/>
                  <a:pt x="7843" y="6177"/>
                  <a:pt x="7144" y="6231"/>
                </a:cubicBezTo>
                <a:cubicBezTo>
                  <a:pt x="6499" y="6291"/>
                  <a:pt x="5880" y="6399"/>
                  <a:pt x="5242" y="6513"/>
                </a:cubicBezTo>
                <a:cubicBezTo>
                  <a:pt x="4597" y="6627"/>
                  <a:pt x="3898" y="6594"/>
                  <a:pt x="3253" y="6735"/>
                </a:cubicBezTo>
                <a:cubicBezTo>
                  <a:pt x="3066" y="6775"/>
                  <a:pt x="2845" y="6873"/>
                  <a:pt x="2668" y="6999"/>
                </a:cubicBezTo>
                <a:lnTo>
                  <a:pt x="2668" y="6999"/>
                </a:lnTo>
                <a:cubicBezTo>
                  <a:pt x="2710" y="6827"/>
                  <a:pt x="2709" y="6649"/>
                  <a:pt x="2749" y="6486"/>
                </a:cubicBezTo>
                <a:cubicBezTo>
                  <a:pt x="2776" y="6426"/>
                  <a:pt x="2749" y="6372"/>
                  <a:pt x="2722" y="6372"/>
                </a:cubicBezTo>
                <a:cubicBezTo>
                  <a:pt x="1680" y="5895"/>
                  <a:pt x="840" y="5196"/>
                  <a:pt x="504" y="4074"/>
                </a:cubicBezTo>
                <a:cubicBezTo>
                  <a:pt x="114" y="2871"/>
                  <a:pt x="504" y="1668"/>
                  <a:pt x="1599" y="996"/>
                </a:cubicBezTo>
                <a:cubicBezTo>
                  <a:pt x="2749" y="324"/>
                  <a:pt x="4368" y="377"/>
                  <a:pt x="5659" y="297"/>
                </a:cubicBezTo>
                <a:cubicBezTo>
                  <a:pt x="6103" y="276"/>
                  <a:pt x="6556" y="253"/>
                  <a:pt x="7011" y="253"/>
                </a:cubicBezTo>
                <a:close/>
                <a:moveTo>
                  <a:pt x="6966" y="1"/>
                </a:moveTo>
                <a:cubicBezTo>
                  <a:pt x="6099" y="1"/>
                  <a:pt x="5219" y="88"/>
                  <a:pt x="4368" y="156"/>
                </a:cubicBezTo>
                <a:cubicBezTo>
                  <a:pt x="3058" y="270"/>
                  <a:pt x="1573" y="411"/>
                  <a:pt x="672" y="1500"/>
                </a:cubicBezTo>
                <a:cubicBezTo>
                  <a:pt x="0" y="2313"/>
                  <a:pt x="0" y="3543"/>
                  <a:pt x="397" y="4470"/>
                </a:cubicBezTo>
                <a:cubicBezTo>
                  <a:pt x="618" y="5001"/>
                  <a:pt x="954" y="5451"/>
                  <a:pt x="1405" y="5814"/>
                </a:cubicBezTo>
                <a:cubicBezTo>
                  <a:pt x="1599" y="6009"/>
                  <a:pt x="1821" y="6150"/>
                  <a:pt x="2050" y="6258"/>
                </a:cubicBezTo>
                <a:cubicBezTo>
                  <a:pt x="2298" y="6426"/>
                  <a:pt x="2554" y="6399"/>
                  <a:pt x="2520" y="6708"/>
                </a:cubicBezTo>
                <a:cubicBezTo>
                  <a:pt x="2520" y="6876"/>
                  <a:pt x="2493" y="7044"/>
                  <a:pt x="2440" y="7185"/>
                </a:cubicBezTo>
                <a:cubicBezTo>
                  <a:pt x="2436" y="7196"/>
                  <a:pt x="2435" y="7207"/>
                  <a:pt x="2435" y="7216"/>
                </a:cubicBezTo>
                <a:lnTo>
                  <a:pt x="2435" y="7216"/>
                </a:lnTo>
                <a:cubicBezTo>
                  <a:pt x="2378" y="7280"/>
                  <a:pt x="2451" y="7366"/>
                  <a:pt x="2528" y="7366"/>
                </a:cubicBezTo>
                <a:cubicBezTo>
                  <a:pt x="2556" y="7366"/>
                  <a:pt x="2584" y="7355"/>
                  <a:pt x="2608" y="7326"/>
                </a:cubicBezTo>
                <a:cubicBezTo>
                  <a:pt x="2970" y="6876"/>
                  <a:pt x="3730" y="6930"/>
                  <a:pt x="4261" y="6903"/>
                </a:cubicBezTo>
                <a:cubicBezTo>
                  <a:pt x="5155" y="6822"/>
                  <a:pt x="6021" y="6627"/>
                  <a:pt x="6922" y="6513"/>
                </a:cubicBezTo>
                <a:cubicBezTo>
                  <a:pt x="8293" y="6345"/>
                  <a:pt x="9718" y="6123"/>
                  <a:pt x="10786" y="5169"/>
                </a:cubicBezTo>
                <a:cubicBezTo>
                  <a:pt x="11680" y="4356"/>
                  <a:pt x="11626" y="2844"/>
                  <a:pt x="11176" y="1809"/>
                </a:cubicBezTo>
                <a:cubicBezTo>
                  <a:pt x="10726" y="828"/>
                  <a:pt x="9718" y="351"/>
                  <a:pt x="8710" y="156"/>
                </a:cubicBezTo>
                <a:cubicBezTo>
                  <a:pt x="8143" y="41"/>
                  <a:pt x="7557" y="1"/>
                  <a:pt x="6966" y="1"/>
                </a:cubicBezTo>
                <a:close/>
              </a:path>
            </a:pathLst>
          </a:cu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399" name="Google Shape;2525;p49"/>
          <p:cNvGrpSpPr/>
          <p:nvPr/>
        </p:nvGrpSpPr>
        <p:grpSpPr>
          <a:xfrm>
            <a:off x="7963200" y="330840"/>
            <a:ext cx="801000" cy="650880"/>
            <a:chOff x="7963200" y="330840"/>
            <a:chExt cx="801000" cy="650880"/>
          </a:xfrm>
        </p:grpSpPr>
        <p:sp>
          <p:nvSpPr>
            <p:cNvPr id="1400" name="Google Shape;2526;p49"/>
            <p:cNvSpPr/>
            <p:nvPr/>
          </p:nvSpPr>
          <p:spPr>
            <a:xfrm>
              <a:off x="7974720" y="443880"/>
              <a:ext cx="372960" cy="92880"/>
            </a:xfrm>
            <a:custGeom>
              <a:avLst/>
              <a:gdLst/>
              <a:ahLst/>
              <a:cxnLst/>
              <a:rect l="l" t="t" r="r" b="b"/>
              <a:pathLst>
                <a:path w="5137" h="1285">
                  <a:moveTo>
                    <a:pt x="3066" y="1"/>
                  </a:moveTo>
                  <a:cubicBezTo>
                    <a:pt x="1979" y="1"/>
                    <a:pt x="884" y="402"/>
                    <a:pt x="61" y="1139"/>
                  </a:cubicBezTo>
                  <a:cubicBezTo>
                    <a:pt x="1" y="1204"/>
                    <a:pt x="61" y="1284"/>
                    <a:pt x="120" y="1284"/>
                  </a:cubicBezTo>
                  <a:cubicBezTo>
                    <a:pt x="140" y="1284"/>
                    <a:pt x="160" y="1275"/>
                    <a:pt x="175" y="1253"/>
                  </a:cubicBezTo>
                  <a:cubicBezTo>
                    <a:pt x="964" y="547"/>
                    <a:pt x="2030" y="158"/>
                    <a:pt x="3078" y="158"/>
                  </a:cubicBezTo>
                  <a:cubicBezTo>
                    <a:pt x="3736" y="158"/>
                    <a:pt x="4388" y="311"/>
                    <a:pt x="4960" y="635"/>
                  </a:cubicBezTo>
                  <a:cubicBezTo>
                    <a:pt x="4980" y="645"/>
                    <a:pt x="4998" y="650"/>
                    <a:pt x="5015" y="650"/>
                  </a:cubicBezTo>
                  <a:cubicBezTo>
                    <a:pt x="5097" y="650"/>
                    <a:pt x="5137" y="545"/>
                    <a:pt x="5048" y="500"/>
                  </a:cubicBezTo>
                  <a:cubicBezTo>
                    <a:pt x="4438" y="162"/>
                    <a:pt x="3754" y="1"/>
                    <a:pt x="306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1" name="Google Shape;2527;p49"/>
            <p:cNvSpPr/>
            <p:nvPr/>
          </p:nvSpPr>
          <p:spPr>
            <a:xfrm>
              <a:off x="7976520" y="526320"/>
              <a:ext cx="515520" cy="320040"/>
            </a:xfrm>
            <a:custGeom>
              <a:avLst/>
              <a:gdLst/>
              <a:ahLst/>
              <a:cxnLst/>
              <a:rect l="l" t="t" r="r" b="b"/>
              <a:pathLst>
                <a:path w="7096" h="4408">
                  <a:moveTo>
                    <a:pt x="119" y="1"/>
                  </a:moveTo>
                  <a:cubicBezTo>
                    <a:pt x="62" y="1"/>
                    <a:pt x="1" y="67"/>
                    <a:pt x="39" y="144"/>
                  </a:cubicBezTo>
                  <a:cubicBezTo>
                    <a:pt x="852" y="1549"/>
                    <a:pt x="1666" y="2946"/>
                    <a:pt x="2479" y="4371"/>
                  </a:cubicBezTo>
                  <a:cubicBezTo>
                    <a:pt x="2494" y="4390"/>
                    <a:pt x="2518" y="4407"/>
                    <a:pt x="2546" y="4407"/>
                  </a:cubicBezTo>
                  <a:cubicBezTo>
                    <a:pt x="2567" y="4407"/>
                    <a:pt x="2590" y="4397"/>
                    <a:pt x="2613" y="4371"/>
                  </a:cubicBezTo>
                  <a:cubicBezTo>
                    <a:pt x="3204" y="3867"/>
                    <a:pt x="3877" y="3531"/>
                    <a:pt x="4629" y="3363"/>
                  </a:cubicBezTo>
                  <a:cubicBezTo>
                    <a:pt x="4999" y="3282"/>
                    <a:pt x="5389" y="3282"/>
                    <a:pt x="5778" y="3282"/>
                  </a:cubicBezTo>
                  <a:cubicBezTo>
                    <a:pt x="5973" y="3309"/>
                    <a:pt x="6202" y="3336"/>
                    <a:pt x="6397" y="3363"/>
                  </a:cubicBezTo>
                  <a:cubicBezTo>
                    <a:pt x="6459" y="3389"/>
                    <a:pt x="6758" y="3427"/>
                    <a:pt x="6891" y="3443"/>
                  </a:cubicBezTo>
                  <a:lnTo>
                    <a:pt x="6891" y="3443"/>
                  </a:lnTo>
                  <a:cubicBezTo>
                    <a:pt x="6839" y="3464"/>
                    <a:pt x="6810" y="3547"/>
                    <a:pt x="6874" y="3591"/>
                  </a:cubicBezTo>
                  <a:cubicBezTo>
                    <a:pt x="6901" y="3591"/>
                    <a:pt x="6901" y="3618"/>
                    <a:pt x="6928" y="3618"/>
                  </a:cubicBezTo>
                  <a:cubicBezTo>
                    <a:pt x="6937" y="3627"/>
                    <a:pt x="6945" y="3630"/>
                    <a:pt x="6955" y="3630"/>
                  </a:cubicBezTo>
                  <a:cubicBezTo>
                    <a:pt x="6973" y="3630"/>
                    <a:pt x="6993" y="3618"/>
                    <a:pt x="7015" y="3618"/>
                  </a:cubicBezTo>
                  <a:cubicBezTo>
                    <a:pt x="7042" y="3591"/>
                    <a:pt x="7042" y="3591"/>
                    <a:pt x="7069" y="3565"/>
                  </a:cubicBezTo>
                  <a:cubicBezTo>
                    <a:pt x="7069" y="3531"/>
                    <a:pt x="7096" y="3504"/>
                    <a:pt x="7069" y="3477"/>
                  </a:cubicBezTo>
                  <a:cubicBezTo>
                    <a:pt x="6847" y="3114"/>
                    <a:pt x="5973" y="3141"/>
                    <a:pt x="5610" y="3114"/>
                  </a:cubicBezTo>
                  <a:cubicBezTo>
                    <a:pt x="5564" y="3113"/>
                    <a:pt x="5518" y="3112"/>
                    <a:pt x="5472" y="3112"/>
                  </a:cubicBezTo>
                  <a:cubicBezTo>
                    <a:pt x="4768" y="3112"/>
                    <a:pt x="4084" y="3301"/>
                    <a:pt x="3453" y="3591"/>
                  </a:cubicBezTo>
                  <a:cubicBezTo>
                    <a:pt x="3151" y="3733"/>
                    <a:pt x="2895" y="3954"/>
                    <a:pt x="2613" y="4149"/>
                  </a:cubicBezTo>
                  <a:cubicBezTo>
                    <a:pt x="2612" y="4150"/>
                    <a:pt x="2610" y="4151"/>
                    <a:pt x="2609" y="4151"/>
                  </a:cubicBezTo>
                  <a:cubicBezTo>
                    <a:pt x="2531" y="4151"/>
                    <a:pt x="1913" y="3025"/>
                    <a:pt x="1860" y="2946"/>
                  </a:cubicBezTo>
                  <a:cubicBezTo>
                    <a:pt x="1303" y="1965"/>
                    <a:pt x="738" y="1011"/>
                    <a:pt x="180" y="36"/>
                  </a:cubicBezTo>
                  <a:cubicBezTo>
                    <a:pt x="165" y="11"/>
                    <a:pt x="142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2" name="Google Shape;2528;p49"/>
            <p:cNvSpPr/>
            <p:nvPr/>
          </p:nvSpPr>
          <p:spPr>
            <a:xfrm>
              <a:off x="8332920" y="482760"/>
              <a:ext cx="172080" cy="312840"/>
            </a:xfrm>
            <a:custGeom>
              <a:avLst/>
              <a:gdLst/>
              <a:ahLst/>
              <a:cxnLst/>
              <a:rect l="l" t="t" r="r" b="b"/>
              <a:pathLst>
                <a:path w="2370" h="4311">
                  <a:moveTo>
                    <a:pt x="99" y="0"/>
                  </a:moveTo>
                  <a:cubicBezTo>
                    <a:pt x="50" y="0"/>
                    <a:pt x="1" y="36"/>
                    <a:pt x="33" y="101"/>
                  </a:cubicBezTo>
                  <a:cubicBezTo>
                    <a:pt x="510" y="1613"/>
                    <a:pt x="1572" y="2823"/>
                    <a:pt x="2191" y="4274"/>
                  </a:cubicBezTo>
                  <a:cubicBezTo>
                    <a:pt x="2206" y="4300"/>
                    <a:pt x="2230" y="4311"/>
                    <a:pt x="2254" y="4311"/>
                  </a:cubicBezTo>
                  <a:cubicBezTo>
                    <a:pt x="2311" y="4311"/>
                    <a:pt x="2370" y="4250"/>
                    <a:pt x="2332" y="4193"/>
                  </a:cubicBezTo>
                  <a:cubicBezTo>
                    <a:pt x="1713" y="2762"/>
                    <a:pt x="678" y="1559"/>
                    <a:pt x="174" y="47"/>
                  </a:cubicBezTo>
                  <a:cubicBezTo>
                    <a:pt x="164" y="15"/>
                    <a:pt x="131" y="0"/>
                    <a:pt x="99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3" name="Google Shape;2529;p49"/>
            <p:cNvSpPr/>
            <p:nvPr/>
          </p:nvSpPr>
          <p:spPr>
            <a:xfrm>
              <a:off x="8332200" y="330840"/>
              <a:ext cx="216720" cy="160560"/>
            </a:xfrm>
            <a:custGeom>
              <a:avLst/>
              <a:gdLst/>
              <a:ahLst/>
              <a:cxnLst/>
              <a:rect l="l" t="t" r="r" b="b"/>
              <a:pathLst>
                <a:path w="2986" h="2216">
                  <a:moveTo>
                    <a:pt x="2721" y="1"/>
                  </a:moveTo>
                  <a:cubicBezTo>
                    <a:pt x="2112" y="1"/>
                    <a:pt x="1578" y="294"/>
                    <a:pt x="1112" y="679"/>
                  </a:cubicBezTo>
                  <a:cubicBezTo>
                    <a:pt x="803" y="907"/>
                    <a:pt x="547" y="1216"/>
                    <a:pt x="352" y="1519"/>
                  </a:cubicBezTo>
                  <a:cubicBezTo>
                    <a:pt x="238" y="1687"/>
                    <a:pt x="43" y="1915"/>
                    <a:pt x="16" y="2110"/>
                  </a:cubicBezTo>
                  <a:cubicBezTo>
                    <a:pt x="0" y="2179"/>
                    <a:pt x="54" y="2216"/>
                    <a:pt x="106" y="2216"/>
                  </a:cubicBezTo>
                  <a:cubicBezTo>
                    <a:pt x="140" y="2216"/>
                    <a:pt x="174" y="2199"/>
                    <a:pt x="184" y="2164"/>
                  </a:cubicBezTo>
                  <a:cubicBezTo>
                    <a:pt x="238" y="1774"/>
                    <a:pt x="715" y="1270"/>
                    <a:pt x="971" y="1015"/>
                  </a:cubicBezTo>
                  <a:cubicBezTo>
                    <a:pt x="1444" y="542"/>
                    <a:pt x="2088" y="170"/>
                    <a:pt x="2743" y="170"/>
                  </a:cubicBezTo>
                  <a:cubicBezTo>
                    <a:pt x="2786" y="170"/>
                    <a:pt x="2829" y="171"/>
                    <a:pt x="2873" y="175"/>
                  </a:cubicBezTo>
                  <a:cubicBezTo>
                    <a:pt x="2883" y="178"/>
                    <a:pt x="2892" y="179"/>
                    <a:pt x="2901" y="179"/>
                  </a:cubicBezTo>
                  <a:cubicBezTo>
                    <a:pt x="2986" y="179"/>
                    <a:pt x="2977" y="37"/>
                    <a:pt x="2873" y="7"/>
                  </a:cubicBezTo>
                  <a:cubicBezTo>
                    <a:pt x="2821" y="3"/>
                    <a:pt x="2771" y="1"/>
                    <a:pt x="2721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4" name="Google Shape;2530;p49"/>
            <p:cNvSpPr/>
            <p:nvPr/>
          </p:nvSpPr>
          <p:spPr>
            <a:xfrm>
              <a:off x="8491320" y="614520"/>
              <a:ext cx="259920" cy="181080"/>
            </a:xfrm>
            <a:custGeom>
              <a:avLst/>
              <a:gdLst/>
              <a:ahLst/>
              <a:cxnLst/>
              <a:rect l="l" t="t" r="r" b="b"/>
              <a:pathLst>
                <a:path w="3580" h="2495">
                  <a:moveTo>
                    <a:pt x="2980" y="0"/>
                  </a:moveTo>
                  <a:cubicBezTo>
                    <a:pt x="2507" y="0"/>
                    <a:pt x="1909" y="298"/>
                    <a:pt x="1613" y="446"/>
                  </a:cubicBezTo>
                  <a:cubicBezTo>
                    <a:pt x="827" y="869"/>
                    <a:pt x="40" y="1515"/>
                    <a:pt x="14" y="2408"/>
                  </a:cubicBezTo>
                  <a:cubicBezTo>
                    <a:pt x="0" y="2466"/>
                    <a:pt x="35" y="2494"/>
                    <a:pt x="77" y="2494"/>
                  </a:cubicBezTo>
                  <a:cubicBezTo>
                    <a:pt x="119" y="2494"/>
                    <a:pt x="168" y="2466"/>
                    <a:pt x="182" y="2408"/>
                  </a:cubicBezTo>
                  <a:cubicBezTo>
                    <a:pt x="208" y="1649"/>
                    <a:pt x="800" y="1205"/>
                    <a:pt x="1385" y="782"/>
                  </a:cubicBezTo>
                  <a:cubicBezTo>
                    <a:pt x="1634" y="617"/>
                    <a:pt x="2453" y="175"/>
                    <a:pt x="2986" y="175"/>
                  </a:cubicBezTo>
                  <a:cubicBezTo>
                    <a:pt x="3171" y="175"/>
                    <a:pt x="3321" y="229"/>
                    <a:pt x="3401" y="365"/>
                  </a:cubicBezTo>
                  <a:cubicBezTo>
                    <a:pt x="3418" y="389"/>
                    <a:pt x="3442" y="399"/>
                    <a:pt x="3466" y="399"/>
                  </a:cubicBezTo>
                  <a:cubicBezTo>
                    <a:pt x="3523" y="399"/>
                    <a:pt x="3580" y="340"/>
                    <a:pt x="3542" y="278"/>
                  </a:cubicBezTo>
                  <a:cubicBezTo>
                    <a:pt x="3421" y="75"/>
                    <a:pt x="3216" y="0"/>
                    <a:pt x="2980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5" name="Google Shape;2531;p49"/>
            <p:cNvSpPr/>
            <p:nvPr/>
          </p:nvSpPr>
          <p:spPr>
            <a:xfrm>
              <a:off x="8534160" y="333360"/>
              <a:ext cx="213480" cy="295560"/>
            </a:xfrm>
            <a:custGeom>
              <a:avLst/>
              <a:gdLst/>
              <a:ahLst/>
              <a:cxnLst/>
              <a:rect l="l" t="t" r="r" b="b"/>
              <a:pathLst>
                <a:path w="2941" h="4071">
                  <a:moveTo>
                    <a:pt x="123" y="1"/>
                  </a:moveTo>
                  <a:cubicBezTo>
                    <a:pt x="62" y="1"/>
                    <a:pt x="1" y="80"/>
                    <a:pt x="66" y="140"/>
                  </a:cubicBezTo>
                  <a:cubicBezTo>
                    <a:pt x="1188" y="1289"/>
                    <a:pt x="2136" y="2579"/>
                    <a:pt x="2781" y="4037"/>
                  </a:cubicBezTo>
                  <a:cubicBezTo>
                    <a:pt x="2789" y="4061"/>
                    <a:pt x="2806" y="4071"/>
                    <a:pt x="2826" y="4071"/>
                  </a:cubicBezTo>
                  <a:cubicBezTo>
                    <a:pt x="2875" y="4071"/>
                    <a:pt x="2941" y="4012"/>
                    <a:pt x="2922" y="3950"/>
                  </a:cubicBezTo>
                  <a:cubicBezTo>
                    <a:pt x="2277" y="2465"/>
                    <a:pt x="1322" y="1181"/>
                    <a:pt x="180" y="32"/>
                  </a:cubicBezTo>
                  <a:cubicBezTo>
                    <a:pt x="165" y="10"/>
                    <a:pt x="144" y="1"/>
                    <a:pt x="123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6" name="Google Shape;2532;p49"/>
            <p:cNvSpPr/>
            <p:nvPr/>
          </p:nvSpPr>
          <p:spPr>
            <a:xfrm>
              <a:off x="8173800" y="771120"/>
              <a:ext cx="331200" cy="106560"/>
            </a:xfrm>
            <a:custGeom>
              <a:avLst/>
              <a:gdLst/>
              <a:ahLst/>
              <a:cxnLst/>
              <a:rect l="l" t="t" r="r" b="b"/>
              <a:pathLst>
                <a:path w="4562" h="1469">
                  <a:moveTo>
                    <a:pt x="3501" y="0"/>
                  </a:moveTo>
                  <a:cubicBezTo>
                    <a:pt x="2286" y="0"/>
                    <a:pt x="947" y="658"/>
                    <a:pt x="68" y="1315"/>
                  </a:cubicBezTo>
                  <a:cubicBezTo>
                    <a:pt x="0" y="1366"/>
                    <a:pt x="46" y="1469"/>
                    <a:pt x="114" y="1469"/>
                  </a:cubicBezTo>
                  <a:cubicBezTo>
                    <a:pt x="128" y="1469"/>
                    <a:pt x="141" y="1465"/>
                    <a:pt x="155" y="1456"/>
                  </a:cubicBezTo>
                  <a:cubicBezTo>
                    <a:pt x="1007" y="820"/>
                    <a:pt x="2307" y="168"/>
                    <a:pt x="3489" y="168"/>
                  </a:cubicBezTo>
                  <a:cubicBezTo>
                    <a:pt x="3818" y="168"/>
                    <a:pt x="4138" y="218"/>
                    <a:pt x="4436" y="334"/>
                  </a:cubicBezTo>
                  <a:cubicBezTo>
                    <a:pt x="4449" y="343"/>
                    <a:pt x="4462" y="347"/>
                    <a:pt x="4473" y="347"/>
                  </a:cubicBezTo>
                  <a:cubicBezTo>
                    <a:pt x="4536" y="347"/>
                    <a:pt x="4561" y="218"/>
                    <a:pt x="4470" y="166"/>
                  </a:cubicBezTo>
                  <a:cubicBezTo>
                    <a:pt x="4165" y="51"/>
                    <a:pt x="3838" y="0"/>
                    <a:pt x="3501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7" name="Google Shape;2533;p49"/>
            <p:cNvSpPr/>
            <p:nvPr/>
          </p:nvSpPr>
          <p:spPr>
            <a:xfrm>
              <a:off x="8167680" y="783000"/>
              <a:ext cx="336600" cy="136800"/>
            </a:xfrm>
            <a:custGeom>
              <a:avLst/>
              <a:gdLst/>
              <a:ahLst/>
              <a:cxnLst/>
              <a:rect l="l" t="t" r="r" b="b"/>
              <a:pathLst>
                <a:path w="4634" h="1885">
                  <a:moveTo>
                    <a:pt x="4553" y="0"/>
                  </a:moveTo>
                  <a:cubicBezTo>
                    <a:pt x="3652" y="0"/>
                    <a:pt x="2785" y="370"/>
                    <a:pt x="1972" y="706"/>
                  </a:cubicBezTo>
                  <a:cubicBezTo>
                    <a:pt x="1583" y="874"/>
                    <a:pt x="1220" y="1042"/>
                    <a:pt x="857" y="1210"/>
                  </a:cubicBezTo>
                  <a:cubicBezTo>
                    <a:pt x="548" y="1378"/>
                    <a:pt x="212" y="1458"/>
                    <a:pt x="44" y="1767"/>
                  </a:cubicBezTo>
                  <a:cubicBezTo>
                    <a:pt x="1" y="1824"/>
                    <a:pt x="58" y="1884"/>
                    <a:pt x="117" y="1884"/>
                  </a:cubicBezTo>
                  <a:cubicBezTo>
                    <a:pt x="142" y="1884"/>
                    <a:pt x="167" y="1874"/>
                    <a:pt x="185" y="1848"/>
                  </a:cubicBezTo>
                  <a:cubicBezTo>
                    <a:pt x="353" y="1546"/>
                    <a:pt x="884" y="1405"/>
                    <a:pt x="1193" y="1237"/>
                  </a:cubicBezTo>
                  <a:cubicBezTo>
                    <a:pt x="1556" y="1069"/>
                    <a:pt x="1945" y="901"/>
                    <a:pt x="2308" y="733"/>
                  </a:cubicBezTo>
                  <a:cubicBezTo>
                    <a:pt x="3007" y="450"/>
                    <a:pt x="3767" y="168"/>
                    <a:pt x="4553" y="168"/>
                  </a:cubicBezTo>
                  <a:cubicBezTo>
                    <a:pt x="4634" y="168"/>
                    <a:pt x="4634" y="0"/>
                    <a:pt x="4553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8" name="Google Shape;2534;p49"/>
            <p:cNvSpPr/>
            <p:nvPr/>
          </p:nvSpPr>
          <p:spPr>
            <a:xfrm>
              <a:off x="8489520" y="624240"/>
              <a:ext cx="244080" cy="171720"/>
            </a:xfrm>
            <a:custGeom>
              <a:avLst/>
              <a:gdLst/>
              <a:ahLst/>
              <a:cxnLst/>
              <a:rect l="l" t="t" r="r" b="b"/>
              <a:pathLst>
                <a:path w="3363" h="2366">
                  <a:moveTo>
                    <a:pt x="3204" y="1"/>
                  </a:moveTo>
                  <a:cubicBezTo>
                    <a:pt x="3195" y="1"/>
                    <a:pt x="3186" y="2"/>
                    <a:pt x="3177" y="4"/>
                  </a:cubicBezTo>
                  <a:cubicBezTo>
                    <a:pt x="2612" y="259"/>
                    <a:pt x="2028" y="454"/>
                    <a:pt x="1497" y="736"/>
                  </a:cubicBezTo>
                  <a:cubicBezTo>
                    <a:pt x="879" y="1099"/>
                    <a:pt x="401" y="1657"/>
                    <a:pt x="39" y="2248"/>
                  </a:cubicBezTo>
                  <a:cubicBezTo>
                    <a:pt x="1" y="2305"/>
                    <a:pt x="60" y="2366"/>
                    <a:pt x="117" y="2366"/>
                  </a:cubicBezTo>
                  <a:cubicBezTo>
                    <a:pt x="140" y="2366"/>
                    <a:pt x="164" y="2355"/>
                    <a:pt x="180" y="2329"/>
                  </a:cubicBezTo>
                  <a:cubicBezTo>
                    <a:pt x="569" y="1684"/>
                    <a:pt x="1047" y="1180"/>
                    <a:pt x="1692" y="817"/>
                  </a:cubicBezTo>
                  <a:cubicBezTo>
                    <a:pt x="2196" y="542"/>
                    <a:pt x="2754" y="400"/>
                    <a:pt x="3258" y="145"/>
                  </a:cubicBezTo>
                  <a:cubicBezTo>
                    <a:pt x="3362" y="120"/>
                    <a:pt x="3298" y="1"/>
                    <a:pt x="3204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9" name="Google Shape;2535;p49"/>
            <p:cNvSpPr/>
            <p:nvPr/>
          </p:nvSpPr>
          <p:spPr>
            <a:xfrm>
              <a:off x="8489160" y="638640"/>
              <a:ext cx="264960" cy="163800"/>
            </a:xfrm>
            <a:custGeom>
              <a:avLst/>
              <a:gdLst/>
              <a:ahLst/>
              <a:cxnLst/>
              <a:rect l="l" t="t" r="r" b="b"/>
              <a:pathLst>
                <a:path w="3648" h="2257">
                  <a:moveTo>
                    <a:pt x="3541" y="0"/>
                  </a:moveTo>
                  <a:cubicBezTo>
                    <a:pt x="3533" y="0"/>
                    <a:pt x="3524" y="1"/>
                    <a:pt x="3514" y="5"/>
                  </a:cubicBezTo>
                  <a:cubicBezTo>
                    <a:pt x="2224" y="394"/>
                    <a:pt x="1021" y="1207"/>
                    <a:pt x="66" y="2101"/>
                  </a:cubicBezTo>
                  <a:cubicBezTo>
                    <a:pt x="1" y="2172"/>
                    <a:pt x="60" y="2257"/>
                    <a:pt x="131" y="2257"/>
                  </a:cubicBezTo>
                  <a:cubicBezTo>
                    <a:pt x="147" y="2257"/>
                    <a:pt x="164" y="2252"/>
                    <a:pt x="181" y="2242"/>
                  </a:cubicBezTo>
                  <a:cubicBezTo>
                    <a:pt x="1135" y="1349"/>
                    <a:pt x="2311" y="535"/>
                    <a:pt x="3568" y="173"/>
                  </a:cubicBezTo>
                  <a:cubicBezTo>
                    <a:pt x="3647" y="142"/>
                    <a:pt x="3627" y="0"/>
                    <a:pt x="3541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0" name="Google Shape;2536;p49"/>
            <p:cNvSpPr/>
            <p:nvPr/>
          </p:nvSpPr>
          <p:spPr>
            <a:xfrm>
              <a:off x="8074080" y="504360"/>
              <a:ext cx="254520" cy="73440"/>
            </a:xfrm>
            <a:custGeom>
              <a:avLst/>
              <a:gdLst/>
              <a:ahLst/>
              <a:cxnLst/>
              <a:rect l="l" t="t" r="r" b="b"/>
              <a:pathLst>
                <a:path w="3508" h="1017">
                  <a:moveTo>
                    <a:pt x="3178" y="0"/>
                  </a:moveTo>
                  <a:cubicBezTo>
                    <a:pt x="2847" y="0"/>
                    <a:pt x="2492" y="247"/>
                    <a:pt x="2186" y="247"/>
                  </a:cubicBezTo>
                  <a:cubicBezTo>
                    <a:pt x="2080" y="247"/>
                    <a:pt x="1980" y="218"/>
                    <a:pt x="1888" y="138"/>
                  </a:cubicBezTo>
                  <a:cubicBezTo>
                    <a:pt x="1875" y="124"/>
                    <a:pt x="1855" y="118"/>
                    <a:pt x="1834" y="118"/>
                  </a:cubicBezTo>
                  <a:cubicBezTo>
                    <a:pt x="1813" y="118"/>
                    <a:pt x="1791" y="124"/>
                    <a:pt x="1774" y="138"/>
                  </a:cubicBezTo>
                  <a:cubicBezTo>
                    <a:pt x="1747" y="171"/>
                    <a:pt x="1693" y="225"/>
                    <a:pt x="1667" y="252"/>
                  </a:cubicBezTo>
                  <a:cubicBezTo>
                    <a:pt x="1560" y="378"/>
                    <a:pt x="1424" y="440"/>
                    <a:pt x="1266" y="440"/>
                  </a:cubicBezTo>
                  <a:cubicBezTo>
                    <a:pt x="1227" y="440"/>
                    <a:pt x="1188" y="437"/>
                    <a:pt x="1147" y="429"/>
                  </a:cubicBezTo>
                  <a:lnTo>
                    <a:pt x="1147" y="429"/>
                  </a:lnTo>
                  <a:cubicBezTo>
                    <a:pt x="1152" y="409"/>
                    <a:pt x="1158" y="388"/>
                    <a:pt x="1163" y="366"/>
                  </a:cubicBezTo>
                  <a:cubicBezTo>
                    <a:pt x="1186" y="314"/>
                    <a:pt x="1149" y="247"/>
                    <a:pt x="1099" y="247"/>
                  </a:cubicBezTo>
                  <a:cubicBezTo>
                    <a:pt x="1092" y="247"/>
                    <a:pt x="1083" y="248"/>
                    <a:pt x="1075" y="252"/>
                  </a:cubicBezTo>
                  <a:cubicBezTo>
                    <a:pt x="893" y="330"/>
                    <a:pt x="869" y="440"/>
                    <a:pt x="927" y="525"/>
                  </a:cubicBezTo>
                  <a:lnTo>
                    <a:pt x="927" y="525"/>
                  </a:lnTo>
                  <a:cubicBezTo>
                    <a:pt x="834" y="672"/>
                    <a:pt x="698" y="764"/>
                    <a:pt x="546" y="764"/>
                  </a:cubicBezTo>
                  <a:cubicBezTo>
                    <a:pt x="421" y="764"/>
                    <a:pt x="286" y="703"/>
                    <a:pt x="155" y="561"/>
                  </a:cubicBezTo>
                  <a:cubicBezTo>
                    <a:pt x="139" y="539"/>
                    <a:pt x="121" y="530"/>
                    <a:pt x="103" y="530"/>
                  </a:cubicBezTo>
                  <a:cubicBezTo>
                    <a:pt x="50" y="530"/>
                    <a:pt x="0" y="610"/>
                    <a:pt x="40" y="675"/>
                  </a:cubicBezTo>
                  <a:cubicBezTo>
                    <a:pt x="237" y="906"/>
                    <a:pt x="434" y="1017"/>
                    <a:pt x="610" y="1017"/>
                  </a:cubicBezTo>
                  <a:cubicBezTo>
                    <a:pt x="800" y="1017"/>
                    <a:pt x="965" y="885"/>
                    <a:pt x="1077" y="632"/>
                  </a:cubicBezTo>
                  <a:lnTo>
                    <a:pt x="1077" y="632"/>
                  </a:lnTo>
                  <a:cubicBezTo>
                    <a:pt x="1120" y="648"/>
                    <a:pt x="1169" y="657"/>
                    <a:pt x="1220" y="657"/>
                  </a:cubicBezTo>
                  <a:cubicBezTo>
                    <a:pt x="1256" y="657"/>
                    <a:pt x="1294" y="652"/>
                    <a:pt x="1331" y="642"/>
                  </a:cubicBezTo>
                  <a:cubicBezTo>
                    <a:pt x="1588" y="597"/>
                    <a:pt x="1687" y="393"/>
                    <a:pt x="1893" y="393"/>
                  </a:cubicBezTo>
                  <a:cubicBezTo>
                    <a:pt x="1933" y="393"/>
                    <a:pt x="1978" y="401"/>
                    <a:pt x="2029" y="420"/>
                  </a:cubicBezTo>
                  <a:cubicBezTo>
                    <a:pt x="2080" y="435"/>
                    <a:pt x="2128" y="441"/>
                    <a:pt x="2175" y="441"/>
                  </a:cubicBezTo>
                  <a:cubicBezTo>
                    <a:pt x="2493" y="441"/>
                    <a:pt x="2755" y="150"/>
                    <a:pt x="3061" y="150"/>
                  </a:cubicBezTo>
                  <a:cubicBezTo>
                    <a:pt x="3144" y="150"/>
                    <a:pt x="3229" y="172"/>
                    <a:pt x="3320" y="225"/>
                  </a:cubicBezTo>
                  <a:cubicBezTo>
                    <a:pt x="3329" y="227"/>
                    <a:pt x="3338" y="229"/>
                    <a:pt x="3347" y="229"/>
                  </a:cubicBezTo>
                  <a:cubicBezTo>
                    <a:pt x="3441" y="229"/>
                    <a:pt x="3507" y="106"/>
                    <a:pt x="3427" y="57"/>
                  </a:cubicBezTo>
                  <a:cubicBezTo>
                    <a:pt x="3347" y="16"/>
                    <a:pt x="3263" y="0"/>
                    <a:pt x="317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1" name="Google Shape;2537;p49"/>
            <p:cNvSpPr/>
            <p:nvPr/>
          </p:nvSpPr>
          <p:spPr>
            <a:xfrm>
              <a:off x="8108280" y="587520"/>
              <a:ext cx="210960" cy="60480"/>
            </a:xfrm>
            <a:custGeom>
              <a:avLst/>
              <a:gdLst/>
              <a:ahLst/>
              <a:cxnLst/>
              <a:rect l="l" t="t" r="r" b="b"/>
              <a:pathLst>
                <a:path w="2905" h="837">
                  <a:moveTo>
                    <a:pt x="2790" y="1"/>
                  </a:moveTo>
                  <a:cubicBezTo>
                    <a:pt x="2496" y="26"/>
                    <a:pt x="2151" y="255"/>
                    <a:pt x="1832" y="255"/>
                  </a:cubicBezTo>
                  <a:cubicBezTo>
                    <a:pt x="1729" y="255"/>
                    <a:pt x="1629" y="231"/>
                    <a:pt x="1534" y="169"/>
                  </a:cubicBezTo>
                  <a:cubicBezTo>
                    <a:pt x="1526" y="161"/>
                    <a:pt x="1516" y="158"/>
                    <a:pt x="1504" y="158"/>
                  </a:cubicBezTo>
                  <a:cubicBezTo>
                    <a:pt x="1475" y="158"/>
                    <a:pt x="1439" y="178"/>
                    <a:pt x="1419" y="202"/>
                  </a:cubicBezTo>
                  <a:cubicBezTo>
                    <a:pt x="1224" y="256"/>
                    <a:pt x="1030" y="310"/>
                    <a:pt x="835" y="370"/>
                  </a:cubicBezTo>
                  <a:cubicBezTo>
                    <a:pt x="825" y="360"/>
                    <a:pt x="815" y="356"/>
                    <a:pt x="806" y="356"/>
                  </a:cubicBezTo>
                  <a:cubicBezTo>
                    <a:pt x="785" y="356"/>
                    <a:pt x="766" y="379"/>
                    <a:pt x="747" y="397"/>
                  </a:cubicBezTo>
                  <a:cubicBezTo>
                    <a:pt x="628" y="573"/>
                    <a:pt x="496" y="669"/>
                    <a:pt x="338" y="669"/>
                  </a:cubicBezTo>
                  <a:cubicBezTo>
                    <a:pt x="273" y="669"/>
                    <a:pt x="204" y="652"/>
                    <a:pt x="129" y="619"/>
                  </a:cubicBezTo>
                  <a:cubicBezTo>
                    <a:pt x="121" y="617"/>
                    <a:pt x="114" y="616"/>
                    <a:pt x="107" y="616"/>
                  </a:cubicBezTo>
                  <a:cubicBezTo>
                    <a:pt x="18" y="616"/>
                    <a:pt x="1" y="762"/>
                    <a:pt x="75" y="787"/>
                  </a:cubicBezTo>
                  <a:cubicBezTo>
                    <a:pt x="161" y="815"/>
                    <a:pt x="261" y="837"/>
                    <a:pt x="356" y="837"/>
                  </a:cubicBezTo>
                  <a:cubicBezTo>
                    <a:pt x="449" y="837"/>
                    <a:pt x="537" y="816"/>
                    <a:pt x="606" y="760"/>
                  </a:cubicBezTo>
                  <a:cubicBezTo>
                    <a:pt x="694" y="733"/>
                    <a:pt x="774" y="673"/>
                    <a:pt x="835" y="592"/>
                  </a:cubicBezTo>
                  <a:cubicBezTo>
                    <a:pt x="862" y="538"/>
                    <a:pt x="1110" y="565"/>
                    <a:pt x="1137" y="538"/>
                  </a:cubicBezTo>
                  <a:cubicBezTo>
                    <a:pt x="1322" y="490"/>
                    <a:pt x="1428" y="410"/>
                    <a:pt x="1583" y="410"/>
                  </a:cubicBezTo>
                  <a:cubicBezTo>
                    <a:pt x="1619" y="410"/>
                    <a:pt x="1658" y="414"/>
                    <a:pt x="1702" y="424"/>
                  </a:cubicBezTo>
                  <a:cubicBezTo>
                    <a:pt x="1744" y="434"/>
                    <a:pt x="1786" y="438"/>
                    <a:pt x="1829" y="438"/>
                  </a:cubicBezTo>
                  <a:cubicBezTo>
                    <a:pt x="2149" y="438"/>
                    <a:pt x="2470" y="199"/>
                    <a:pt x="2790" y="169"/>
                  </a:cubicBezTo>
                  <a:cubicBezTo>
                    <a:pt x="2905" y="169"/>
                    <a:pt x="2905" y="1"/>
                    <a:pt x="2790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2" name="Google Shape;2538;p49"/>
            <p:cNvSpPr/>
            <p:nvPr/>
          </p:nvSpPr>
          <p:spPr>
            <a:xfrm>
              <a:off x="8315280" y="590040"/>
              <a:ext cx="15840" cy="11880"/>
            </a:xfrm>
            <a:custGeom>
              <a:avLst/>
              <a:gdLst/>
              <a:ahLst/>
              <a:cxnLst/>
              <a:rect l="l" t="t" r="r" b="b"/>
              <a:pathLst>
                <a:path w="223" h="169">
                  <a:moveTo>
                    <a:pt x="108" y="0"/>
                  </a:moveTo>
                  <a:cubicBezTo>
                    <a:pt x="1" y="0"/>
                    <a:pt x="1" y="168"/>
                    <a:pt x="108" y="168"/>
                  </a:cubicBezTo>
                  <a:cubicBezTo>
                    <a:pt x="223" y="168"/>
                    <a:pt x="223" y="0"/>
                    <a:pt x="10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3" name="Google Shape;2539;p49"/>
            <p:cNvSpPr/>
            <p:nvPr/>
          </p:nvSpPr>
          <p:spPr>
            <a:xfrm>
              <a:off x="8162280" y="644760"/>
              <a:ext cx="223560" cy="65160"/>
            </a:xfrm>
            <a:custGeom>
              <a:avLst/>
              <a:gdLst/>
              <a:ahLst/>
              <a:cxnLst/>
              <a:rect l="l" t="t" r="r" b="b"/>
              <a:pathLst>
                <a:path w="3079" h="902">
                  <a:moveTo>
                    <a:pt x="2910" y="0"/>
                  </a:moveTo>
                  <a:cubicBezTo>
                    <a:pt x="2440" y="114"/>
                    <a:pt x="1936" y="222"/>
                    <a:pt x="1459" y="336"/>
                  </a:cubicBezTo>
                  <a:cubicBezTo>
                    <a:pt x="1264" y="390"/>
                    <a:pt x="1062" y="450"/>
                    <a:pt x="867" y="477"/>
                  </a:cubicBezTo>
                  <a:cubicBezTo>
                    <a:pt x="613" y="552"/>
                    <a:pt x="421" y="730"/>
                    <a:pt x="176" y="730"/>
                  </a:cubicBezTo>
                  <a:cubicBezTo>
                    <a:pt x="156" y="730"/>
                    <a:pt x="135" y="728"/>
                    <a:pt x="115" y="726"/>
                  </a:cubicBezTo>
                  <a:cubicBezTo>
                    <a:pt x="0" y="726"/>
                    <a:pt x="0" y="894"/>
                    <a:pt x="115" y="894"/>
                  </a:cubicBezTo>
                  <a:cubicBezTo>
                    <a:pt x="149" y="899"/>
                    <a:pt x="183" y="902"/>
                    <a:pt x="218" y="902"/>
                  </a:cubicBezTo>
                  <a:cubicBezTo>
                    <a:pt x="573" y="902"/>
                    <a:pt x="929" y="638"/>
                    <a:pt x="1291" y="558"/>
                  </a:cubicBezTo>
                  <a:cubicBezTo>
                    <a:pt x="1848" y="424"/>
                    <a:pt x="2406" y="309"/>
                    <a:pt x="2971" y="168"/>
                  </a:cubicBezTo>
                  <a:cubicBezTo>
                    <a:pt x="3078" y="141"/>
                    <a:pt x="3024" y="0"/>
                    <a:pt x="2910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4" name="Google Shape;2540;p49"/>
            <p:cNvSpPr/>
            <p:nvPr/>
          </p:nvSpPr>
          <p:spPr>
            <a:xfrm>
              <a:off x="8399520" y="411840"/>
              <a:ext cx="167040" cy="95040"/>
            </a:xfrm>
            <a:custGeom>
              <a:avLst/>
              <a:gdLst/>
              <a:ahLst/>
              <a:cxnLst/>
              <a:rect l="l" t="t" r="r" b="b"/>
              <a:pathLst>
                <a:path w="2303" h="1314">
                  <a:moveTo>
                    <a:pt x="2167" y="1"/>
                  </a:moveTo>
                  <a:cubicBezTo>
                    <a:pt x="2151" y="1"/>
                    <a:pt x="2134" y="5"/>
                    <a:pt x="2118" y="15"/>
                  </a:cubicBezTo>
                  <a:cubicBezTo>
                    <a:pt x="1835" y="270"/>
                    <a:pt x="1331" y="42"/>
                    <a:pt x="1136" y="465"/>
                  </a:cubicBezTo>
                  <a:cubicBezTo>
                    <a:pt x="1110" y="519"/>
                    <a:pt x="1110" y="573"/>
                    <a:pt x="1083" y="633"/>
                  </a:cubicBezTo>
                  <a:cubicBezTo>
                    <a:pt x="1047" y="744"/>
                    <a:pt x="999" y="775"/>
                    <a:pt x="947" y="775"/>
                  </a:cubicBezTo>
                  <a:cubicBezTo>
                    <a:pt x="885" y="775"/>
                    <a:pt x="817" y="732"/>
                    <a:pt x="760" y="732"/>
                  </a:cubicBezTo>
                  <a:cubicBezTo>
                    <a:pt x="746" y="732"/>
                    <a:pt x="732" y="735"/>
                    <a:pt x="720" y="741"/>
                  </a:cubicBezTo>
                  <a:cubicBezTo>
                    <a:pt x="576" y="793"/>
                    <a:pt x="412" y="1106"/>
                    <a:pt x="242" y="1106"/>
                  </a:cubicBezTo>
                  <a:cubicBezTo>
                    <a:pt x="213" y="1106"/>
                    <a:pt x="184" y="1097"/>
                    <a:pt x="155" y="1077"/>
                  </a:cubicBezTo>
                  <a:cubicBezTo>
                    <a:pt x="143" y="1068"/>
                    <a:pt x="130" y="1065"/>
                    <a:pt x="118" y="1065"/>
                  </a:cubicBezTo>
                  <a:cubicBezTo>
                    <a:pt x="52" y="1065"/>
                    <a:pt x="1" y="1173"/>
                    <a:pt x="75" y="1218"/>
                  </a:cubicBezTo>
                  <a:cubicBezTo>
                    <a:pt x="149" y="1278"/>
                    <a:pt x="245" y="1314"/>
                    <a:pt x="341" y="1314"/>
                  </a:cubicBezTo>
                  <a:cubicBezTo>
                    <a:pt x="427" y="1314"/>
                    <a:pt x="512" y="1285"/>
                    <a:pt x="579" y="1218"/>
                  </a:cubicBezTo>
                  <a:cubicBezTo>
                    <a:pt x="606" y="1191"/>
                    <a:pt x="747" y="909"/>
                    <a:pt x="800" y="909"/>
                  </a:cubicBezTo>
                  <a:cubicBezTo>
                    <a:pt x="882" y="933"/>
                    <a:pt x="933" y="953"/>
                    <a:pt x="997" y="953"/>
                  </a:cubicBezTo>
                  <a:cubicBezTo>
                    <a:pt x="1022" y="953"/>
                    <a:pt x="1050" y="950"/>
                    <a:pt x="1083" y="942"/>
                  </a:cubicBezTo>
                  <a:cubicBezTo>
                    <a:pt x="1304" y="828"/>
                    <a:pt x="1224" y="492"/>
                    <a:pt x="1472" y="378"/>
                  </a:cubicBezTo>
                  <a:cubicBezTo>
                    <a:pt x="1755" y="270"/>
                    <a:pt x="2003" y="351"/>
                    <a:pt x="2259" y="156"/>
                  </a:cubicBezTo>
                  <a:cubicBezTo>
                    <a:pt x="2303" y="85"/>
                    <a:pt x="2239" y="1"/>
                    <a:pt x="216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5" name="Google Shape;2541;p49"/>
            <p:cNvSpPr/>
            <p:nvPr/>
          </p:nvSpPr>
          <p:spPr>
            <a:xfrm>
              <a:off x="8430480" y="497160"/>
              <a:ext cx="165600" cy="77400"/>
            </a:xfrm>
            <a:custGeom>
              <a:avLst/>
              <a:gdLst/>
              <a:ahLst/>
              <a:cxnLst/>
              <a:rect l="l" t="t" r="r" b="b"/>
              <a:pathLst>
                <a:path w="2284" h="1070">
                  <a:moveTo>
                    <a:pt x="1918" y="0"/>
                  </a:moveTo>
                  <a:cubicBezTo>
                    <a:pt x="1593" y="0"/>
                    <a:pt x="1226" y="90"/>
                    <a:pt x="1046" y="354"/>
                  </a:cubicBezTo>
                  <a:cubicBezTo>
                    <a:pt x="954" y="498"/>
                    <a:pt x="1065" y="767"/>
                    <a:pt x="863" y="767"/>
                  </a:cubicBezTo>
                  <a:cubicBezTo>
                    <a:pt x="831" y="767"/>
                    <a:pt x="789" y="760"/>
                    <a:pt x="737" y="744"/>
                  </a:cubicBezTo>
                  <a:cubicBezTo>
                    <a:pt x="686" y="725"/>
                    <a:pt x="634" y="717"/>
                    <a:pt x="580" y="717"/>
                  </a:cubicBezTo>
                  <a:cubicBezTo>
                    <a:pt x="403" y="717"/>
                    <a:pt x="220" y="808"/>
                    <a:pt x="65" y="912"/>
                  </a:cubicBezTo>
                  <a:cubicBezTo>
                    <a:pt x="0" y="982"/>
                    <a:pt x="79" y="1070"/>
                    <a:pt x="154" y="1070"/>
                  </a:cubicBezTo>
                  <a:cubicBezTo>
                    <a:pt x="173" y="1070"/>
                    <a:pt x="191" y="1065"/>
                    <a:pt x="206" y="1053"/>
                  </a:cubicBezTo>
                  <a:cubicBezTo>
                    <a:pt x="325" y="947"/>
                    <a:pt x="423" y="915"/>
                    <a:pt x="516" y="915"/>
                  </a:cubicBezTo>
                  <a:cubicBezTo>
                    <a:pt x="665" y="915"/>
                    <a:pt x="802" y="999"/>
                    <a:pt x="993" y="999"/>
                  </a:cubicBezTo>
                  <a:cubicBezTo>
                    <a:pt x="1073" y="999"/>
                    <a:pt x="1134" y="945"/>
                    <a:pt x="1161" y="858"/>
                  </a:cubicBezTo>
                  <a:cubicBezTo>
                    <a:pt x="1188" y="690"/>
                    <a:pt x="1134" y="468"/>
                    <a:pt x="1329" y="327"/>
                  </a:cubicBezTo>
                  <a:cubicBezTo>
                    <a:pt x="1465" y="210"/>
                    <a:pt x="1684" y="161"/>
                    <a:pt x="1891" y="161"/>
                  </a:cubicBezTo>
                  <a:cubicBezTo>
                    <a:pt x="1979" y="161"/>
                    <a:pt x="2065" y="170"/>
                    <a:pt x="2142" y="186"/>
                  </a:cubicBezTo>
                  <a:cubicBezTo>
                    <a:pt x="2223" y="186"/>
                    <a:pt x="2283" y="18"/>
                    <a:pt x="2169" y="18"/>
                  </a:cubicBezTo>
                  <a:cubicBezTo>
                    <a:pt x="2091" y="7"/>
                    <a:pt x="2006" y="0"/>
                    <a:pt x="1918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6" name="Google Shape;2542;p49"/>
            <p:cNvSpPr/>
            <p:nvPr/>
          </p:nvSpPr>
          <p:spPr>
            <a:xfrm>
              <a:off x="8171640" y="796680"/>
              <a:ext cx="310680" cy="185040"/>
            </a:xfrm>
            <a:custGeom>
              <a:avLst/>
              <a:gdLst/>
              <a:ahLst/>
              <a:cxnLst/>
              <a:rect l="l" t="t" r="r" b="b"/>
              <a:pathLst>
                <a:path w="4278" h="2548">
                  <a:moveTo>
                    <a:pt x="4156" y="1"/>
                  </a:moveTo>
                  <a:cubicBezTo>
                    <a:pt x="4140" y="1"/>
                    <a:pt x="4121" y="5"/>
                    <a:pt x="4101" y="16"/>
                  </a:cubicBezTo>
                  <a:cubicBezTo>
                    <a:pt x="2704" y="688"/>
                    <a:pt x="1360" y="1467"/>
                    <a:pt x="69" y="2368"/>
                  </a:cubicBezTo>
                  <a:cubicBezTo>
                    <a:pt x="1" y="2436"/>
                    <a:pt x="48" y="2548"/>
                    <a:pt x="117" y="2548"/>
                  </a:cubicBezTo>
                  <a:cubicBezTo>
                    <a:pt x="130" y="2548"/>
                    <a:pt x="143" y="2544"/>
                    <a:pt x="157" y="2536"/>
                  </a:cubicBezTo>
                  <a:cubicBezTo>
                    <a:pt x="1440" y="1608"/>
                    <a:pt x="2784" y="822"/>
                    <a:pt x="4189" y="150"/>
                  </a:cubicBezTo>
                  <a:cubicBezTo>
                    <a:pt x="4278" y="105"/>
                    <a:pt x="4238" y="1"/>
                    <a:pt x="415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7" name="Google Shape;2543;p49"/>
            <p:cNvSpPr/>
            <p:nvPr/>
          </p:nvSpPr>
          <p:spPr>
            <a:xfrm>
              <a:off x="8472600" y="600480"/>
              <a:ext cx="291600" cy="205920"/>
            </a:xfrm>
            <a:custGeom>
              <a:avLst/>
              <a:gdLst/>
              <a:ahLst/>
              <a:cxnLst/>
              <a:rect l="l" t="t" r="r" b="b"/>
              <a:pathLst>
                <a:path w="4018" h="2838">
                  <a:moveTo>
                    <a:pt x="3582" y="1"/>
                  </a:moveTo>
                  <a:cubicBezTo>
                    <a:pt x="3528" y="1"/>
                    <a:pt x="3478" y="63"/>
                    <a:pt x="3514" y="135"/>
                  </a:cubicBezTo>
                  <a:cubicBezTo>
                    <a:pt x="3715" y="498"/>
                    <a:pt x="3991" y="868"/>
                    <a:pt x="3514" y="1062"/>
                  </a:cubicBezTo>
                  <a:cubicBezTo>
                    <a:pt x="3124" y="1230"/>
                    <a:pt x="2734" y="1398"/>
                    <a:pt x="2371" y="1593"/>
                  </a:cubicBezTo>
                  <a:cubicBezTo>
                    <a:pt x="1585" y="1929"/>
                    <a:pt x="825" y="2292"/>
                    <a:pt x="73" y="2682"/>
                  </a:cubicBezTo>
                  <a:cubicBezTo>
                    <a:pt x="0" y="2732"/>
                    <a:pt x="48" y="2838"/>
                    <a:pt x="112" y="2838"/>
                  </a:cubicBezTo>
                  <a:cubicBezTo>
                    <a:pt x="126" y="2838"/>
                    <a:pt x="140" y="2833"/>
                    <a:pt x="153" y="2823"/>
                  </a:cubicBezTo>
                  <a:cubicBezTo>
                    <a:pt x="1417" y="2212"/>
                    <a:pt x="2707" y="1593"/>
                    <a:pt x="3991" y="1036"/>
                  </a:cubicBezTo>
                  <a:cubicBezTo>
                    <a:pt x="4018" y="1036"/>
                    <a:pt x="4018" y="975"/>
                    <a:pt x="4018" y="948"/>
                  </a:cubicBezTo>
                  <a:cubicBezTo>
                    <a:pt x="3910" y="639"/>
                    <a:pt x="3823" y="330"/>
                    <a:pt x="3655" y="54"/>
                  </a:cubicBezTo>
                  <a:cubicBezTo>
                    <a:pt x="3637" y="16"/>
                    <a:pt x="3609" y="1"/>
                    <a:pt x="3582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8" name="Google Shape;2544;p49"/>
            <p:cNvSpPr/>
            <p:nvPr/>
          </p:nvSpPr>
          <p:spPr>
            <a:xfrm>
              <a:off x="7975440" y="562320"/>
              <a:ext cx="203760" cy="356760"/>
            </a:xfrm>
            <a:custGeom>
              <a:avLst/>
              <a:gdLst/>
              <a:ahLst/>
              <a:cxnLst/>
              <a:rect l="l" t="t" r="r" b="b"/>
              <a:pathLst>
                <a:path w="2810" h="4912">
                  <a:moveTo>
                    <a:pt x="316" y="1"/>
                  </a:moveTo>
                  <a:cubicBezTo>
                    <a:pt x="303" y="1"/>
                    <a:pt x="290" y="4"/>
                    <a:pt x="276" y="13"/>
                  </a:cubicBezTo>
                  <a:cubicBezTo>
                    <a:pt x="0" y="181"/>
                    <a:pt x="27" y="268"/>
                    <a:pt x="168" y="577"/>
                  </a:cubicBezTo>
                  <a:cubicBezTo>
                    <a:pt x="417" y="1135"/>
                    <a:pt x="726" y="1727"/>
                    <a:pt x="1008" y="2257"/>
                  </a:cubicBezTo>
                  <a:cubicBezTo>
                    <a:pt x="1513" y="3151"/>
                    <a:pt x="2158" y="3964"/>
                    <a:pt x="2628" y="4858"/>
                  </a:cubicBezTo>
                  <a:cubicBezTo>
                    <a:pt x="2648" y="4896"/>
                    <a:pt x="2677" y="4912"/>
                    <a:pt x="2705" y="4912"/>
                  </a:cubicBezTo>
                  <a:cubicBezTo>
                    <a:pt x="2760" y="4912"/>
                    <a:pt x="2810" y="4849"/>
                    <a:pt x="2769" y="4778"/>
                  </a:cubicBezTo>
                  <a:cubicBezTo>
                    <a:pt x="2406" y="4045"/>
                    <a:pt x="1929" y="3407"/>
                    <a:pt x="1486" y="2701"/>
                  </a:cubicBezTo>
                  <a:cubicBezTo>
                    <a:pt x="1230" y="2311"/>
                    <a:pt x="27" y="409"/>
                    <a:pt x="363" y="154"/>
                  </a:cubicBezTo>
                  <a:cubicBezTo>
                    <a:pt x="431" y="109"/>
                    <a:pt x="385" y="1"/>
                    <a:pt x="31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9" name="Google Shape;2545;p49"/>
            <p:cNvSpPr/>
            <p:nvPr/>
          </p:nvSpPr>
          <p:spPr>
            <a:xfrm>
              <a:off x="7963200" y="589320"/>
              <a:ext cx="216000" cy="390960"/>
            </a:xfrm>
            <a:custGeom>
              <a:avLst/>
              <a:gdLst/>
              <a:ahLst/>
              <a:cxnLst/>
              <a:rect l="l" t="t" r="r" b="b"/>
              <a:pathLst>
                <a:path w="2978" h="5381">
                  <a:moveTo>
                    <a:pt x="285" y="1"/>
                  </a:moveTo>
                  <a:cubicBezTo>
                    <a:pt x="262" y="1"/>
                    <a:pt x="238" y="12"/>
                    <a:pt x="222" y="37"/>
                  </a:cubicBezTo>
                  <a:cubicBezTo>
                    <a:pt x="0" y="400"/>
                    <a:pt x="54" y="427"/>
                    <a:pt x="249" y="790"/>
                  </a:cubicBezTo>
                  <a:cubicBezTo>
                    <a:pt x="531" y="1294"/>
                    <a:pt x="814" y="1798"/>
                    <a:pt x="1089" y="2302"/>
                  </a:cubicBezTo>
                  <a:cubicBezTo>
                    <a:pt x="1681" y="3310"/>
                    <a:pt x="2265" y="4318"/>
                    <a:pt x="2796" y="5326"/>
                  </a:cubicBezTo>
                  <a:cubicBezTo>
                    <a:pt x="2816" y="5364"/>
                    <a:pt x="2845" y="5380"/>
                    <a:pt x="2873" y="5380"/>
                  </a:cubicBezTo>
                  <a:cubicBezTo>
                    <a:pt x="2928" y="5380"/>
                    <a:pt x="2978" y="5317"/>
                    <a:pt x="2937" y="5246"/>
                  </a:cubicBezTo>
                  <a:cubicBezTo>
                    <a:pt x="2494" y="4379"/>
                    <a:pt x="1990" y="3539"/>
                    <a:pt x="1486" y="2665"/>
                  </a:cubicBezTo>
                  <a:cubicBezTo>
                    <a:pt x="1257" y="2221"/>
                    <a:pt x="1008" y="1798"/>
                    <a:pt x="753" y="1355"/>
                  </a:cubicBezTo>
                  <a:cubicBezTo>
                    <a:pt x="558" y="985"/>
                    <a:pt x="142" y="514"/>
                    <a:pt x="363" y="118"/>
                  </a:cubicBezTo>
                  <a:cubicBezTo>
                    <a:pt x="401" y="61"/>
                    <a:pt x="342" y="1"/>
                    <a:pt x="285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420" name="Google Shape;2546;p49"/>
          <p:cNvGrpSpPr/>
          <p:nvPr/>
        </p:nvGrpSpPr>
        <p:grpSpPr>
          <a:xfrm>
            <a:off x="7581240" y="872640"/>
            <a:ext cx="876240" cy="655560"/>
            <a:chOff x="7581240" y="872640"/>
            <a:chExt cx="876240" cy="655560"/>
          </a:xfrm>
        </p:grpSpPr>
        <p:sp>
          <p:nvSpPr>
            <p:cNvPr id="1421" name="Google Shape;2547;p49"/>
            <p:cNvSpPr/>
            <p:nvPr/>
          </p:nvSpPr>
          <p:spPr>
            <a:xfrm>
              <a:off x="7581240" y="872640"/>
              <a:ext cx="44280" cy="19080"/>
            </a:xfrm>
            <a:custGeom>
              <a:avLst/>
              <a:gdLst/>
              <a:ahLst/>
              <a:cxnLst/>
              <a:rect l="l" t="t" r="r" b="b"/>
              <a:pathLst>
                <a:path w="499" h="215">
                  <a:moveTo>
                    <a:pt x="167" y="0"/>
                  </a:moveTo>
                  <a:cubicBezTo>
                    <a:pt x="131" y="0"/>
                    <a:pt x="93" y="4"/>
                    <a:pt x="54" y="10"/>
                  </a:cubicBezTo>
                  <a:cubicBezTo>
                    <a:pt x="0" y="10"/>
                    <a:pt x="0" y="97"/>
                    <a:pt x="54" y="97"/>
                  </a:cubicBezTo>
                  <a:cubicBezTo>
                    <a:pt x="195" y="97"/>
                    <a:pt x="309" y="151"/>
                    <a:pt x="390" y="205"/>
                  </a:cubicBezTo>
                  <a:cubicBezTo>
                    <a:pt x="402" y="211"/>
                    <a:pt x="414" y="214"/>
                    <a:pt x="425" y="214"/>
                  </a:cubicBezTo>
                  <a:cubicBezTo>
                    <a:pt x="469" y="214"/>
                    <a:pt x="499" y="167"/>
                    <a:pt x="477" y="124"/>
                  </a:cubicBezTo>
                  <a:cubicBezTo>
                    <a:pt x="390" y="36"/>
                    <a:pt x="286" y="0"/>
                    <a:pt x="167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2" name="Google Shape;2548;p49"/>
            <p:cNvSpPr/>
            <p:nvPr/>
          </p:nvSpPr>
          <p:spPr>
            <a:xfrm>
              <a:off x="7659720" y="925920"/>
              <a:ext cx="37080" cy="40680"/>
            </a:xfrm>
            <a:custGeom>
              <a:avLst/>
              <a:gdLst/>
              <a:ahLst/>
              <a:cxnLst/>
              <a:rect l="l" t="t" r="r" b="b"/>
              <a:pathLst>
                <a:path w="416" h="456">
                  <a:moveTo>
                    <a:pt x="84" y="1"/>
                  </a:moveTo>
                  <a:cubicBezTo>
                    <a:pt x="38" y="1"/>
                    <a:pt x="1" y="64"/>
                    <a:pt x="53" y="87"/>
                  </a:cubicBezTo>
                  <a:cubicBezTo>
                    <a:pt x="160" y="174"/>
                    <a:pt x="274" y="282"/>
                    <a:pt x="328" y="423"/>
                  </a:cubicBezTo>
                  <a:cubicBezTo>
                    <a:pt x="328" y="446"/>
                    <a:pt x="341" y="455"/>
                    <a:pt x="356" y="455"/>
                  </a:cubicBezTo>
                  <a:cubicBezTo>
                    <a:pt x="382" y="455"/>
                    <a:pt x="415" y="429"/>
                    <a:pt x="415" y="396"/>
                  </a:cubicBezTo>
                  <a:cubicBezTo>
                    <a:pt x="389" y="315"/>
                    <a:pt x="355" y="228"/>
                    <a:pt x="301" y="174"/>
                  </a:cubicBezTo>
                  <a:cubicBezTo>
                    <a:pt x="247" y="87"/>
                    <a:pt x="160" y="33"/>
                    <a:pt x="106" y="6"/>
                  </a:cubicBezTo>
                  <a:cubicBezTo>
                    <a:pt x="99" y="2"/>
                    <a:pt x="91" y="1"/>
                    <a:pt x="8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3" name="Google Shape;2549;p49"/>
            <p:cNvSpPr/>
            <p:nvPr/>
          </p:nvSpPr>
          <p:spPr>
            <a:xfrm>
              <a:off x="7700760" y="1007280"/>
              <a:ext cx="28800" cy="37080"/>
            </a:xfrm>
            <a:custGeom>
              <a:avLst/>
              <a:gdLst/>
              <a:ahLst/>
              <a:cxnLst/>
              <a:rect l="l" t="t" r="r" b="b"/>
              <a:pathLst>
                <a:path w="324" h="416">
                  <a:moveTo>
                    <a:pt x="84" y="1"/>
                  </a:moveTo>
                  <a:cubicBezTo>
                    <a:pt x="37" y="1"/>
                    <a:pt x="0" y="54"/>
                    <a:pt x="41" y="79"/>
                  </a:cubicBezTo>
                  <a:cubicBezTo>
                    <a:pt x="129" y="160"/>
                    <a:pt x="182" y="274"/>
                    <a:pt x="236" y="382"/>
                  </a:cubicBezTo>
                  <a:cubicBezTo>
                    <a:pt x="236" y="406"/>
                    <a:pt x="250" y="416"/>
                    <a:pt x="266" y="416"/>
                  </a:cubicBezTo>
                  <a:cubicBezTo>
                    <a:pt x="291" y="416"/>
                    <a:pt x="323" y="392"/>
                    <a:pt x="323" y="355"/>
                  </a:cubicBezTo>
                  <a:cubicBezTo>
                    <a:pt x="297" y="214"/>
                    <a:pt x="236" y="106"/>
                    <a:pt x="129" y="19"/>
                  </a:cubicBezTo>
                  <a:cubicBezTo>
                    <a:pt x="114" y="6"/>
                    <a:pt x="99" y="1"/>
                    <a:pt x="84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4" name="Google Shape;2550;p49"/>
            <p:cNvSpPr/>
            <p:nvPr/>
          </p:nvSpPr>
          <p:spPr>
            <a:xfrm>
              <a:off x="7717680" y="1106640"/>
              <a:ext cx="29160" cy="20520"/>
            </a:xfrm>
            <a:custGeom>
              <a:avLst/>
              <a:gdLst/>
              <a:ahLst/>
              <a:cxnLst/>
              <a:rect l="l" t="t" r="r" b="b"/>
              <a:pathLst>
                <a:path w="328" h="234">
                  <a:moveTo>
                    <a:pt x="133" y="0"/>
                  </a:moveTo>
                  <a:cubicBezTo>
                    <a:pt x="62" y="0"/>
                    <a:pt x="1" y="91"/>
                    <a:pt x="79" y="145"/>
                  </a:cubicBezTo>
                  <a:cubicBezTo>
                    <a:pt x="132" y="172"/>
                    <a:pt x="186" y="199"/>
                    <a:pt x="247" y="226"/>
                  </a:cubicBezTo>
                  <a:cubicBezTo>
                    <a:pt x="257" y="231"/>
                    <a:pt x="265" y="233"/>
                    <a:pt x="274" y="233"/>
                  </a:cubicBezTo>
                  <a:cubicBezTo>
                    <a:pt x="309" y="233"/>
                    <a:pt x="327" y="189"/>
                    <a:pt x="327" y="145"/>
                  </a:cubicBezTo>
                  <a:cubicBezTo>
                    <a:pt x="274" y="85"/>
                    <a:pt x="213" y="31"/>
                    <a:pt x="159" y="4"/>
                  </a:cubicBezTo>
                  <a:cubicBezTo>
                    <a:pt x="151" y="1"/>
                    <a:pt x="142" y="0"/>
                    <a:pt x="13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5" name="Google Shape;2551;p49"/>
            <p:cNvSpPr/>
            <p:nvPr/>
          </p:nvSpPr>
          <p:spPr>
            <a:xfrm>
              <a:off x="7770240" y="1158840"/>
              <a:ext cx="63720" cy="33480"/>
            </a:xfrm>
            <a:custGeom>
              <a:avLst/>
              <a:gdLst/>
              <a:ahLst/>
              <a:cxnLst/>
              <a:rect l="l" t="t" r="r" b="b"/>
              <a:pathLst>
                <a:path w="713" h="379">
                  <a:moveTo>
                    <a:pt x="35" y="1"/>
                  </a:moveTo>
                  <a:cubicBezTo>
                    <a:pt x="14" y="1"/>
                    <a:pt x="1" y="41"/>
                    <a:pt x="23" y="68"/>
                  </a:cubicBezTo>
                  <a:cubicBezTo>
                    <a:pt x="164" y="236"/>
                    <a:pt x="412" y="344"/>
                    <a:pt x="607" y="371"/>
                  </a:cubicBezTo>
                  <a:cubicBezTo>
                    <a:pt x="617" y="376"/>
                    <a:pt x="626" y="378"/>
                    <a:pt x="635" y="378"/>
                  </a:cubicBezTo>
                  <a:cubicBezTo>
                    <a:pt x="682" y="378"/>
                    <a:pt x="713" y="313"/>
                    <a:pt x="668" y="290"/>
                  </a:cubicBezTo>
                  <a:cubicBezTo>
                    <a:pt x="466" y="176"/>
                    <a:pt x="271" y="68"/>
                    <a:pt x="49" y="8"/>
                  </a:cubicBezTo>
                  <a:cubicBezTo>
                    <a:pt x="44" y="3"/>
                    <a:pt x="39" y="1"/>
                    <a:pt x="3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6" name="Google Shape;2552;p49"/>
            <p:cNvSpPr/>
            <p:nvPr/>
          </p:nvSpPr>
          <p:spPr>
            <a:xfrm>
              <a:off x="7837560" y="1061280"/>
              <a:ext cx="619920" cy="466920"/>
            </a:xfrm>
            <a:custGeom>
              <a:avLst/>
              <a:gdLst/>
              <a:ahLst/>
              <a:cxnLst/>
              <a:rect l="l" t="t" r="r" b="b"/>
              <a:pathLst>
                <a:path w="6916" h="5211">
                  <a:moveTo>
                    <a:pt x="1442" y="0"/>
                  </a:moveTo>
                  <a:cubicBezTo>
                    <a:pt x="1371" y="0"/>
                    <a:pt x="1301" y="3"/>
                    <a:pt x="1230" y="9"/>
                  </a:cubicBezTo>
                  <a:cubicBezTo>
                    <a:pt x="1123" y="36"/>
                    <a:pt x="1123" y="204"/>
                    <a:pt x="1230" y="204"/>
                  </a:cubicBezTo>
                  <a:cubicBezTo>
                    <a:pt x="2158" y="204"/>
                    <a:pt x="2998" y="621"/>
                    <a:pt x="3838" y="990"/>
                  </a:cubicBezTo>
                  <a:cubicBezTo>
                    <a:pt x="4395" y="1239"/>
                    <a:pt x="4960" y="1461"/>
                    <a:pt x="5518" y="1689"/>
                  </a:cubicBezTo>
                  <a:cubicBezTo>
                    <a:pt x="5854" y="1831"/>
                    <a:pt x="6190" y="1999"/>
                    <a:pt x="6385" y="2301"/>
                  </a:cubicBezTo>
                  <a:cubicBezTo>
                    <a:pt x="6667" y="2697"/>
                    <a:pt x="6412" y="3255"/>
                    <a:pt x="6244" y="3645"/>
                  </a:cubicBezTo>
                  <a:cubicBezTo>
                    <a:pt x="5995" y="4183"/>
                    <a:pt x="5827" y="4935"/>
                    <a:pt x="5128" y="4962"/>
                  </a:cubicBezTo>
                  <a:cubicBezTo>
                    <a:pt x="5089" y="4964"/>
                    <a:pt x="5049" y="4964"/>
                    <a:pt x="5009" y="4964"/>
                  </a:cubicBezTo>
                  <a:cubicBezTo>
                    <a:pt x="4252" y="4964"/>
                    <a:pt x="3410" y="4729"/>
                    <a:pt x="2688" y="4519"/>
                  </a:cubicBezTo>
                  <a:cubicBezTo>
                    <a:pt x="2184" y="4378"/>
                    <a:pt x="1654" y="4210"/>
                    <a:pt x="1176" y="3981"/>
                  </a:cubicBezTo>
                  <a:cubicBezTo>
                    <a:pt x="928" y="3874"/>
                    <a:pt x="672" y="3732"/>
                    <a:pt x="477" y="3537"/>
                  </a:cubicBezTo>
                  <a:cubicBezTo>
                    <a:pt x="168" y="3228"/>
                    <a:pt x="283" y="2805"/>
                    <a:pt x="390" y="2442"/>
                  </a:cubicBezTo>
                  <a:cubicBezTo>
                    <a:pt x="619" y="1797"/>
                    <a:pt x="1035" y="1266"/>
                    <a:pt x="1230" y="594"/>
                  </a:cubicBezTo>
                  <a:cubicBezTo>
                    <a:pt x="1230" y="547"/>
                    <a:pt x="1194" y="518"/>
                    <a:pt x="1158" y="518"/>
                  </a:cubicBezTo>
                  <a:cubicBezTo>
                    <a:pt x="1132" y="518"/>
                    <a:pt x="1107" y="533"/>
                    <a:pt x="1096" y="567"/>
                  </a:cubicBezTo>
                  <a:cubicBezTo>
                    <a:pt x="814" y="1353"/>
                    <a:pt x="141" y="2052"/>
                    <a:pt x="54" y="2892"/>
                  </a:cubicBezTo>
                  <a:cubicBezTo>
                    <a:pt x="0" y="3511"/>
                    <a:pt x="424" y="3847"/>
                    <a:pt x="928" y="4122"/>
                  </a:cubicBezTo>
                  <a:cubicBezTo>
                    <a:pt x="1566" y="4458"/>
                    <a:pt x="2326" y="4687"/>
                    <a:pt x="3025" y="4855"/>
                  </a:cubicBezTo>
                  <a:cubicBezTo>
                    <a:pt x="3529" y="4989"/>
                    <a:pt x="4059" y="5076"/>
                    <a:pt x="4624" y="5157"/>
                  </a:cubicBezTo>
                  <a:cubicBezTo>
                    <a:pt x="4781" y="5176"/>
                    <a:pt x="4957" y="5211"/>
                    <a:pt x="5137" y="5211"/>
                  </a:cubicBezTo>
                  <a:cubicBezTo>
                    <a:pt x="5273" y="5211"/>
                    <a:pt x="5412" y="5191"/>
                    <a:pt x="5545" y="5130"/>
                  </a:cubicBezTo>
                  <a:cubicBezTo>
                    <a:pt x="6102" y="4908"/>
                    <a:pt x="6304" y="4122"/>
                    <a:pt x="6526" y="3618"/>
                  </a:cubicBezTo>
                  <a:cubicBezTo>
                    <a:pt x="6774" y="3007"/>
                    <a:pt x="6916" y="2361"/>
                    <a:pt x="6358" y="1857"/>
                  </a:cubicBezTo>
                  <a:cubicBezTo>
                    <a:pt x="5800" y="1353"/>
                    <a:pt x="4819" y="1158"/>
                    <a:pt x="4147" y="876"/>
                  </a:cubicBezTo>
                  <a:cubicBezTo>
                    <a:pt x="3284" y="514"/>
                    <a:pt x="2376" y="0"/>
                    <a:pt x="1442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7" name="Google Shape;2553;p49"/>
            <p:cNvSpPr/>
            <p:nvPr/>
          </p:nvSpPr>
          <p:spPr>
            <a:xfrm>
              <a:off x="7963200" y="1086120"/>
              <a:ext cx="455760" cy="254160"/>
            </a:xfrm>
            <a:custGeom>
              <a:avLst/>
              <a:gdLst/>
              <a:ahLst/>
              <a:cxnLst/>
              <a:rect l="l" t="t" r="r" b="b"/>
              <a:pathLst>
                <a:path w="5087" h="2838">
                  <a:moveTo>
                    <a:pt x="65" y="0"/>
                  </a:moveTo>
                  <a:cubicBezTo>
                    <a:pt x="36" y="0"/>
                    <a:pt x="0" y="45"/>
                    <a:pt x="28" y="67"/>
                  </a:cubicBezTo>
                  <a:cubicBezTo>
                    <a:pt x="418" y="934"/>
                    <a:pt x="700" y="2023"/>
                    <a:pt x="1506" y="2614"/>
                  </a:cubicBezTo>
                  <a:cubicBezTo>
                    <a:pt x="1731" y="2782"/>
                    <a:pt x="1999" y="2838"/>
                    <a:pt x="2272" y="2838"/>
                  </a:cubicBezTo>
                  <a:cubicBezTo>
                    <a:pt x="2546" y="2838"/>
                    <a:pt x="2827" y="2782"/>
                    <a:pt x="3079" y="2729"/>
                  </a:cubicBezTo>
                  <a:cubicBezTo>
                    <a:pt x="3495" y="2614"/>
                    <a:pt x="3919" y="2561"/>
                    <a:pt x="4336" y="2500"/>
                  </a:cubicBezTo>
                  <a:cubicBezTo>
                    <a:pt x="4618" y="2473"/>
                    <a:pt x="4840" y="2446"/>
                    <a:pt x="5034" y="2251"/>
                  </a:cubicBezTo>
                  <a:cubicBezTo>
                    <a:pt x="5087" y="2199"/>
                    <a:pt x="5049" y="2132"/>
                    <a:pt x="4985" y="2132"/>
                  </a:cubicBezTo>
                  <a:cubicBezTo>
                    <a:pt x="4975" y="2132"/>
                    <a:pt x="4965" y="2134"/>
                    <a:pt x="4954" y="2137"/>
                  </a:cubicBezTo>
                  <a:cubicBezTo>
                    <a:pt x="4362" y="2251"/>
                    <a:pt x="3778" y="2278"/>
                    <a:pt x="3220" y="2419"/>
                  </a:cubicBezTo>
                  <a:cubicBezTo>
                    <a:pt x="2890" y="2498"/>
                    <a:pt x="2586" y="2571"/>
                    <a:pt x="2302" y="2571"/>
                  </a:cubicBezTo>
                  <a:cubicBezTo>
                    <a:pt x="1979" y="2571"/>
                    <a:pt x="1681" y="2477"/>
                    <a:pt x="1399" y="2191"/>
                  </a:cubicBezTo>
                  <a:cubicBezTo>
                    <a:pt x="754" y="1606"/>
                    <a:pt x="639" y="652"/>
                    <a:pt x="82" y="7"/>
                  </a:cubicBezTo>
                  <a:cubicBezTo>
                    <a:pt x="77" y="2"/>
                    <a:pt x="71" y="0"/>
                    <a:pt x="65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8" name="Google Shape;2554;p49"/>
            <p:cNvSpPr/>
            <p:nvPr/>
          </p:nvSpPr>
          <p:spPr>
            <a:xfrm>
              <a:off x="7845120" y="1320120"/>
              <a:ext cx="127440" cy="52560"/>
            </a:xfrm>
            <a:custGeom>
              <a:avLst/>
              <a:gdLst/>
              <a:ahLst/>
              <a:cxnLst/>
              <a:rect l="l" t="t" r="r" b="b"/>
              <a:pathLst>
                <a:path w="1426" h="589">
                  <a:moveTo>
                    <a:pt x="1237" y="1"/>
                  </a:moveTo>
                  <a:cubicBezTo>
                    <a:pt x="1094" y="1"/>
                    <a:pt x="933" y="78"/>
                    <a:pt x="807" y="143"/>
                  </a:cubicBezTo>
                  <a:cubicBezTo>
                    <a:pt x="558" y="251"/>
                    <a:pt x="337" y="365"/>
                    <a:pt x="54" y="392"/>
                  </a:cubicBezTo>
                  <a:cubicBezTo>
                    <a:pt x="1" y="392"/>
                    <a:pt x="1" y="506"/>
                    <a:pt x="54" y="533"/>
                  </a:cubicBezTo>
                  <a:cubicBezTo>
                    <a:pt x="112" y="573"/>
                    <a:pt x="177" y="588"/>
                    <a:pt x="243" y="588"/>
                  </a:cubicBezTo>
                  <a:cubicBezTo>
                    <a:pt x="369" y="588"/>
                    <a:pt x="502" y="532"/>
                    <a:pt x="612" y="479"/>
                  </a:cubicBezTo>
                  <a:cubicBezTo>
                    <a:pt x="868" y="338"/>
                    <a:pt x="1089" y="197"/>
                    <a:pt x="1372" y="117"/>
                  </a:cubicBezTo>
                  <a:cubicBezTo>
                    <a:pt x="1425" y="83"/>
                    <a:pt x="1425" y="29"/>
                    <a:pt x="1372" y="29"/>
                  </a:cubicBezTo>
                  <a:cubicBezTo>
                    <a:pt x="1330" y="9"/>
                    <a:pt x="1284" y="1"/>
                    <a:pt x="123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9" name="Google Shape;2555;p49"/>
            <p:cNvSpPr/>
            <p:nvPr/>
          </p:nvSpPr>
          <p:spPr>
            <a:xfrm>
              <a:off x="8264160" y="1413360"/>
              <a:ext cx="70200" cy="93960"/>
            </a:xfrm>
            <a:custGeom>
              <a:avLst/>
              <a:gdLst/>
              <a:ahLst/>
              <a:cxnLst/>
              <a:rect l="l" t="t" r="r" b="b"/>
              <a:pathLst>
                <a:path w="787" h="1053">
                  <a:moveTo>
                    <a:pt x="732" y="919"/>
                  </a:moveTo>
                  <a:lnTo>
                    <a:pt x="732" y="919"/>
                  </a:lnTo>
                  <a:cubicBezTo>
                    <a:pt x="733" y="919"/>
                    <a:pt x="733" y="919"/>
                    <a:pt x="733" y="919"/>
                  </a:cubicBezTo>
                  <a:lnTo>
                    <a:pt x="733" y="919"/>
                  </a:lnTo>
                  <a:cubicBezTo>
                    <a:pt x="733" y="922"/>
                    <a:pt x="733" y="925"/>
                    <a:pt x="733" y="928"/>
                  </a:cubicBezTo>
                  <a:cubicBezTo>
                    <a:pt x="733" y="925"/>
                    <a:pt x="733" y="922"/>
                    <a:pt x="732" y="919"/>
                  </a:cubicBezTo>
                  <a:close/>
                  <a:moveTo>
                    <a:pt x="61" y="0"/>
                  </a:moveTo>
                  <a:cubicBezTo>
                    <a:pt x="34" y="0"/>
                    <a:pt x="0" y="54"/>
                    <a:pt x="34" y="88"/>
                  </a:cubicBezTo>
                  <a:cubicBezTo>
                    <a:pt x="309" y="336"/>
                    <a:pt x="397" y="699"/>
                    <a:pt x="565" y="1008"/>
                  </a:cubicBezTo>
                  <a:cubicBezTo>
                    <a:pt x="581" y="1040"/>
                    <a:pt x="606" y="1053"/>
                    <a:pt x="636" y="1053"/>
                  </a:cubicBezTo>
                  <a:cubicBezTo>
                    <a:pt x="657" y="1053"/>
                    <a:pt x="681" y="1046"/>
                    <a:pt x="706" y="1035"/>
                  </a:cubicBezTo>
                  <a:cubicBezTo>
                    <a:pt x="733" y="1035"/>
                    <a:pt x="733" y="1035"/>
                    <a:pt x="760" y="1008"/>
                  </a:cubicBezTo>
                  <a:cubicBezTo>
                    <a:pt x="787" y="981"/>
                    <a:pt x="760" y="955"/>
                    <a:pt x="760" y="928"/>
                  </a:cubicBezTo>
                  <a:cubicBezTo>
                    <a:pt x="755" y="921"/>
                    <a:pt x="750" y="916"/>
                    <a:pt x="747" y="912"/>
                  </a:cubicBezTo>
                  <a:lnTo>
                    <a:pt x="747" y="912"/>
                  </a:lnTo>
                  <a:cubicBezTo>
                    <a:pt x="701" y="850"/>
                    <a:pt x="670" y="753"/>
                    <a:pt x="646" y="672"/>
                  </a:cubicBezTo>
                  <a:cubicBezTo>
                    <a:pt x="592" y="558"/>
                    <a:pt x="538" y="477"/>
                    <a:pt x="451" y="363"/>
                  </a:cubicBezTo>
                  <a:cubicBezTo>
                    <a:pt x="370" y="222"/>
                    <a:pt x="229" y="88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0" name="Google Shape;2556;p49"/>
            <p:cNvSpPr/>
            <p:nvPr/>
          </p:nvSpPr>
          <p:spPr>
            <a:xfrm>
              <a:off x="8128440" y="1249920"/>
              <a:ext cx="72720" cy="24840"/>
            </a:xfrm>
            <a:custGeom>
              <a:avLst/>
              <a:gdLst/>
              <a:ahLst/>
              <a:cxnLst/>
              <a:rect l="l" t="t" r="r" b="b"/>
              <a:pathLst>
                <a:path w="814" h="283">
                  <a:moveTo>
                    <a:pt x="760" y="0"/>
                  </a:moveTo>
                  <a:cubicBezTo>
                    <a:pt x="504" y="27"/>
                    <a:pt x="283" y="87"/>
                    <a:pt x="61" y="195"/>
                  </a:cubicBezTo>
                  <a:cubicBezTo>
                    <a:pt x="0" y="229"/>
                    <a:pt x="34" y="282"/>
                    <a:pt x="88" y="282"/>
                  </a:cubicBezTo>
                  <a:cubicBezTo>
                    <a:pt x="309" y="195"/>
                    <a:pt x="538" y="168"/>
                    <a:pt x="787" y="87"/>
                  </a:cubicBezTo>
                  <a:cubicBezTo>
                    <a:pt x="813" y="61"/>
                    <a:pt x="813" y="0"/>
                    <a:pt x="76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1" name="Google Shape;2557;p49"/>
            <p:cNvSpPr/>
            <p:nvPr/>
          </p:nvSpPr>
          <p:spPr>
            <a:xfrm>
              <a:off x="8184600" y="1265040"/>
              <a:ext cx="59040" cy="20520"/>
            </a:xfrm>
            <a:custGeom>
              <a:avLst/>
              <a:gdLst/>
              <a:ahLst/>
              <a:cxnLst/>
              <a:rect l="l" t="t" r="r" b="b"/>
              <a:pathLst>
                <a:path w="664" h="233">
                  <a:moveTo>
                    <a:pt x="610" y="0"/>
                  </a:moveTo>
                  <a:cubicBezTo>
                    <a:pt x="415" y="0"/>
                    <a:pt x="247" y="27"/>
                    <a:pt x="79" y="114"/>
                  </a:cubicBezTo>
                  <a:cubicBezTo>
                    <a:pt x="1" y="138"/>
                    <a:pt x="36" y="233"/>
                    <a:pt x="107" y="233"/>
                  </a:cubicBezTo>
                  <a:cubicBezTo>
                    <a:pt x="115" y="233"/>
                    <a:pt x="124" y="231"/>
                    <a:pt x="133" y="229"/>
                  </a:cubicBezTo>
                  <a:cubicBezTo>
                    <a:pt x="274" y="168"/>
                    <a:pt x="442" y="114"/>
                    <a:pt x="610" y="114"/>
                  </a:cubicBezTo>
                  <a:cubicBezTo>
                    <a:pt x="664" y="114"/>
                    <a:pt x="664" y="27"/>
                    <a:pt x="61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2" name="Google Shape;2558;p49"/>
            <p:cNvSpPr/>
            <p:nvPr/>
          </p:nvSpPr>
          <p:spPr>
            <a:xfrm>
              <a:off x="7995960" y="1387440"/>
              <a:ext cx="189360" cy="68760"/>
            </a:xfrm>
            <a:custGeom>
              <a:avLst/>
              <a:gdLst/>
              <a:ahLst/>
              <a:cxnLst/>
              <a:rect l="l" t="t" r="r" b="b"/>
              <a:pathLst>
                <a:path w="2116" h="770">
                  <a:moveTo>
                    <a:pt x="35" y="1"/>
                  </a:moveTo>
                  <a:cubicBezTo>
                    <a:pt x="0" y="1"/>
                    <a:pt x="3" y="70"/>
                    <a:pt x="27" y="93"/>
                  </a:cubicBezTo>
                  <a:cubicBezTo>
                    <a:pt x="699" y="315"/>
                    <a:pt x="1344" y="544"/>
                    <a:pt x="2016" y="765"/>
                  </a:cubicBezTo>
                  <a:cubicBezTo>
                    <a:pt x="2021" y="768"/>
                    <a:pt x="2027" y="769"/>
                    <a:pt x="2033" y="769"/>
                  </a:cubicBezTo>
                  <a:cubicBezTo>
                    <a:pt x="2079" y="769"/>
                    <a:pt x="2115" y="675"/>
                    <a:pt x="2043" y="651"/>
                  </a:cubicBezTo>
                  <a:cubicBezTo>
                    <a:pt x="1425" y="342"/>
                    <a:pt x="726" y="208"/>
                    <a:pt x="54" y="6"/>
                  </a:cubicBezTo>
                  <a:cubicBezTo>
                    <a:pt x="47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3" name="Google Shape;2559;p49"/>
            <p:cNvSpPr/>
            <p:nvPr/>
          </p:nvSpPr>
          <p:spPr>
            <a:xfrm>
              <a:off x="8231400" y="1460880"/>
              <a:ext cx="27360" cy="12240"/>
            </a:xfrm>
            <a:custGeom>
              <a:avLst/>
              <a:gdLst/>
              <a:ahLst/>
              <a:cxnLst/>
              <a:rect l="l" t="t" r="r" b="b"/>
              <a:pathLst>
                <a:path w="310" h="142">
                  <a:moveTo>
                    <a:pt x="88" y="0"/>
                  </a:moveTo>
                  <a:cubicBezTo>
                    <a:pt x="0" y="0"/>
                    <a:pt x="0" y="141"/>
                    <a:pt x="88" y="141"/>
                  </a:cubicBezTo>
                  <a:cubicBezTo>
                    <a:pt x="142" y="141"/>
                    <a:pt x="195" y="141"/>
                    <a:pt x="256" y="114"/>
                  </a:cubicBezTo>
                  <a:cubicBezTo>
                    <a:pt x="310" y="114"/>
                    <a:pt x="310" y="27"/>
                    <a:pt x="256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434" name="Google Shape;2560;p49"/>
          <p:cNvGrpSpPr/>
          <p:nvPr/>
        </p:nvGrpSpPr>
        <p:grpSpPr>
          <a:xfrm>
            <a:off x="281880" y="312120"/>
            <a:ext cx="875880" cy="687960"/>
            <a:chOff x="281880" y="312120"/>
            <a:chExt cx="875880" cy="687960"/>
          </a:xfrm>
        </p:grpSpPr>
        <p:sp>
          <p:nvSpPr>
            <p:cNvPr id="1435" name="Google Shape;2561;p49"/>
            <p:cNvSpPr/>
            <p:nvPr/>
          </p:nvSpPr>
          <p:spPr>
            <a:xfrm>
              <a:off x="576360" y="312120"/>
              <a:ext cx="581400" cy="453240"/>
            </a:xfrm>
            <a:custGeom>
              <a:avLst/>
              <a:gdLst/>
              <a:ahLst/>
              <a:cxnLst/>
              <a:rect l="l" t="t" r="r" b="b"/>
              <a:pathLst>
                <a:path w="5350" h="4172">
                  <a:moveTo>
                    <a:pt x="5182" y="1"/>
                  </a:moveTo>
                  <a:cubicBezTo>
                    <a:pt x="3475" y="532"/>
                    <a:pt x="1680" y="646"/>
                    <a:pt x="54" y="1399"/>
                  </a:cubicBezTo>
                  <a:cubicBezTo>
                    <a:pt x="0" y="1426"/>
                    <a:pt x="27" y="1486"/>
                    <a:pt x="81" y="1486"/>
                  </a:cubicBezTo>
                  <a:cubicBezTo>
                    <a:pt x="1654" y="810"/>
                    <a:pt x="3410" y="549"/>
                    <a:pt x="5068" y="253"/>
                  </a:cubicBezTo>
                  <a:lnTo>
                    <a:pt x="5068" y="253"/>
                  </a:lnTo>
                  <a:cubicBezTo>
                    <a:pt x="4935" y="923"/>
                    <a:pt x="4479" y="1561"/>
                    <a:pt x="4113" y="2131"/>
                  </a:cubicBezTo>
                  <a:cubicBezTo>
                    <a:pt x="3696" y="2803"/>
                    <a:pt x="3219" y="3415"/>
                    <a:pt x="2688" y="4006"/>
                  </a:cubicBezTo>
                  <a:cubicBezTo>
                    <a:pt x="2619" y="4070"/>
                    <a:pt x="2676" y="4171"/>
                    <a:pt x="2759" y="4171"/>
                  </a:cubicBezTo>
                  <a:cubicBezTo>
                    <a:pt x="2782" y="4171"/>
                    <a:pt x="2805" y="4164"/>
                    <a:pt x="2829" y="4147"/>
                  </a:cubicBezTo>
                  <a:cubicBezTo>
                    <a:pt x="3441" y="3610"/>
                    <a:pt x="3891" y="2938"/>
                    <a:pt x="4342" y="2239"/>
                  </a:cubicBezTo>
                  <a:cubicBezTo>
                    <a:pt x="4731" y="1594"/>
                    <a:pt x="5235" y="895"/>
                    <a:pt x="5323" y="115"/>
                  </a:cubicBezTo>
                  <a:cubicBezTo>
                    <a:pt x="5350" y="55"/>
                    <a:pt x="5262" y="1"/>
                    <a:pt x="518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6" name="Google Shape;2562;p49"/>
            <p:cNvSpPr/>
            <p:nvPr/>
          </p:nvSpPr>
          <p:spPr>
            <a:xfrm>
              <a:off x="595080" y="475560"/>
              <a:ext cx="116280" cy="106200"/>
            </a:xfrm>
            <a:custGeom>
              <a:avLst/>
              <a:gdLst/>
              <a:ahLst/>
              <a:cxnLst/>
              <a:rect l="l" t="t" r="r" b="b"/>
              <a:pathLst>
                <a:path w="1073" h="980">
                  <a:moveTo>
                    <a:pt x="58" y="1"/>
                  </a:moveTo>
                  <a:cubicBezTo>
                    <a:pt x="31" y="1"/>
                    <a:pt x="0" y="40"/>
                    <a:pt x="22" y="62"/>
                  </a:cubicBezTo>
                  <a:cubicBezTo>
                    <a:pt x="304" y="398"/>
                    <a:pt x="613" y="707"/>
                    <a:pt x="949" y="962"/>
                  </a:cubicBezTo>
                  <a:cubicBezTo>
                    <a:pt x="961" y="974"/>
                    <a:pt x="975" y="979"/>
                    <a:pt x="987" y="979"/>
                  </a:cubicBezTo>
                  <a:cubicBezTo>
                    <a:pt x="1032" y="979"/>
                    <a:pt x="1072" y="917"/>
                    <a:pt x="1030" y="875"/>
                  </a:cubicBezTo>
                  <a:cubicBezTo>
                    <a:pt x="721" y="566"/>
                    <a:pt x="412" y="290"/>
                    <a:pt x="76" y="8"/>
                  </a:cubicBezTo>
                  <a:cubicBezTo>
                    <a:pt x="71" y="3"/>
                    <a:pt x="65" y="1"/>
                    <a:pt x="5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7" name="Google Shape;2563;p49"/>
            <p:cNvSpPr/>
            <p:nvPr/>
          </p:nvSpPr>
          <p:spPr>
            <a:xfrm>
              <a:off x="720360" y="326520"/>
              <a:ext cx="411840" cy="275040"/>
            </a:xfrm>
            <a:custGeom>
              <a:avLst/>
              <a:gdLst/>
              <a:ahLst/>
              <a:cxnLst/>
              <a:rect l="l" t="t" r="r" b="b"/>
              <a:pathLst>
                <a:path w="3792" h="2533">
                  <a:moveTo>
                    <a:pt x="3718" y="1"/>
                  </a:moveTo>
                  <a:cubicBezTo>
                    <a:pt x="3708" y="1"/>
                    <a:pt x="3698" y="3"/>
                    <a:pt x="3689" y="8"/>
                  </a:cubicBezTo>
                  <a:cubicBezTo>
                    <a:pt x="3158" y="451"/>
                    <a:pt x="2539" y="734"/>
                    <a:pt x="1948" y="1124"/>
                  </a:cubicBezTo>
                  <a:cubicBezTo>
                    <a:pt x="1336" y="1547"/>
                    <a:pt x="718" y="1997"/>
                    <a:pt x="73" y="2387"/>
                  </a:cubicBezTo>
                  <a:cubicBezTo>
                    <a:pt x="1" y="2435"/>
                    <a:pt x="58" y="2532"/>
                    <a:pt x="134" y="2532"/>
                  </a:cubicBezTo>
                  <a:cubicBezTo>
                    <a:pt x="143" y="2532"/>
                    <a:pt x="151" y="2531"/>
                    <a:pt x="160" y="2528"/>
                  </a:cubicBezTo>
                  <a:cubicBezTo>
                    <a:pt x="832" y="2219"/>
                    <a:pt x="1417" y="1688"/>
                    <a:pt x="2035" y="1265"/>
                  </a:cubicBezTo>
                  <a:cubicBezTo>
                    <a:pt x="2620" y="875"/>
                    <a:pt x="3326" y="619"/>
                    <a:pt x="3769" y="89"/>
                  </a:cubicBezTo>
                  <a:cubicBezTo>
                    <a:pt x="3791" y="45"/>
                    <a:pt x="3759" y="1"/>
                    <a:pt x="371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8" name="Google Shape;2564;p49"/>
            <p:cNvSpPr/>
            <p:nvPr/>
          </p:nvSpPr>
          <p:spPr>
            <a:xfrm>
              <a:off x="707040" y="596880"/>
              <a:ext cx="27360" cy="138960"/>
            </a:xfrm>
            <a:custGeom>
              <a:avLst/>
              <a:gdLst/>
              <a:ahLst/>
              <a:cxnLst/>
              <a:rect l="l" t="t" r="r" b="b"/>
              <a:pathLst>
                <a:path w="256" h="1282">
                  <a:moveTo>
                    <a:pt x="119" y="0"/>
                  </a:moveTo>
                  <a:cubicBezTo>
                    <a:pt x="103" y="0"/>
                    <a:pt x="96" y="22"/>
                    <a:pt x="114" y="41"/>
                  </a:cubicBezTo>
                  <a:cubicBezTo>
                    <a:pt x="195" y="431"/>
                    <a:pt x="0" y="854"/>
                    <a:pt x="114" y="1244"/>
                  </a:cubicBezTo>
                  <a:cubicBezTo>
                    <a:pt x="126" y="1268"/>
                    <a:pt x="156" y="1281"/>
                    <a:pt x="182" y="1281"/>
                  </a:cubicBezTo>
                  <a:cubicBezTo>
                    <a:pt x="214" y="1281"/>
                    <a:pt x="240" y="1262"/>
                    <a:pt x="222" y="1217"/>
                  </a:cubicBezTo>
                  <a:lnTo>
                    <a:pt x="222" y="485"/>
                  </a:lnTo>
                  <a:cubicBezTo>
                    <a:pt x="222" y="317"/>
                    <a:pt x="256" y="122"/>
                    <a:pt x="141" y="14"/>
                  </a:cubicBezTo>
                  <a:cubicBezTo>
                    <a:pt x="133" y="4"/>
                    <a:pt x="125" y="0"/>
                    <a:pt x="119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9" name="Google Shape;2565;p49"/>
            <p:cNvSpPr/>
            <p:nvPr/>
          </p:nvSpPr>
          <p:spPr>
            <a:xfrm>
              <a:off x="719640" y="714240"/>
              <a:ext cx="47160" cy="26280"/>
            </a:xfrm>
            <a:custGeom>
              <a:avLst/>
              <a:gdLst/>
              <a:ahLst/>
              <a:cxnLst/>
              <a:rect l="l" t="t" r="r" b="b"/>
              <a:pathLst>
                <a:path w="436" h="246">
                  <a:moveTo>
                    <a:pt x="393" y="1"/>
                  </a:moveTo>
                  <a:cubicBezTo>
                    <a:pt x="383" y="1"/>
                    <a:pt x="372" y="7"/>
                    <a:pt x="363" y="24"/>
                  </a:cubicBezTo>
                  <a:cubicBezTo>
                    <a:pt x="276" y="78"/>
                    <a:pt x="168" y="138"/>
                    <a:pt x="54" y="165"/>
                  </a:cubicBezTo>
                  <a:cubicBezTo>
                    <a:pt x="0" y="165"/>
                    <a:pt x="27" y="246"/>
                    <a:pt x="54" y="246"/>
                  </a:cubicBezTo>
                  <a:cubicBezTo>
                    <a:pt x="195" y="219"/>
                    <a:pt x="336" y="165"/>
                    <a:pt x="417" y="51"/>
                  </a:cubicBezTo>
                  <a:cubicBezTo>
                    <a:pt x="436" y="32"/>
                    <a:pt x="416" y="1"/>
                    <a:pt x="393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0" name="Google Shape;2566;p49"/>
            <p:cNvSpPr/>
            <p:nvPr/>
          </p:nvSpPr>
          <p:spPr>
            <a:xfrm>
              <a:off x="762840" y="621360"/>
              <a:ext cx="101880" cy="114480"/>
            </a:xfrm>
            <a:custGeom>
              <a:avLst/>
              <a:gdLst/>
              <a:ahLst/>
              <a:cxnLst/>
              <a:rect l="l" t="t" r="r" b="b"/>
              <a:pathLst>
                <a:path w="942" h="1055">
                  <a:moveTo>
                    <a:pt x="47" y="1"/>
                  </a:moveTo>
                  <a:cubicBezTo>
                    <a:pt x="21" y="1"/>
                    <a:pt x="0" y="20"/>
                    <a:pt x="19" y="39"/>
                  </a:cubicBezTo>
                  <a:cubicBezTo>
                    <a:pt x="274" y="375"/>
                    <a:pt x="550" y="738"/>
                    <a:pt x="832" y="1047"/>
                  </a:cubicBezTo>
                  <a:cubicBezTo>
                    <a:pt x="837" y="1052"/>
                    <a:pt x="845" y="1054"/>
                    <a:pt x="853" y="1054"/>
                  </a:cubicBezTo>
                  <a:cubicBezTo>
                    <a:pt x="888" y="1054"/>
                    <a:pt x="941" y="1015"/>
                    <a:pt x="920" y="993"/>
                  </a:cubicBezTo>
                  <a:cubicBezTo>
                    <a:pt x="664" y="657"/>
                    <a:pt x="382" y="261"/>
                    <a:pt x="80" y="12"/>
                  </a:cubicBezTo>
                  <a:cubicBezTo>
                    <a:pt x="70" y="4"/>
                    <a:pt x="58" y="1"/>
                    <a:pt x="4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1" name="Google Shape;2567;p49"/>
            <p:cNvSpPr/>
            <p:nvPr/>
          </p:nvSpPr>
          <p:spPr>
            <a:xfrm>
              <a:off x="747360" y="697680"/>
              <a:ext cx="78120" cy="40680"/>
            </a:xfrm>
            <a:custGeom>
              <a:avLst/>
              <a:gdLst/>
              <a:ahLst/>
              <a:cxnLst/>
              <a:rect l="l" t="t" r="r" b="b"/>
              <a:pathLst>
                <a:path w="721" h="379">
                  <a:moveTo>
                    <a:pt x="683" y="0"/>
                  </a:moveTo>
                  <a:cubicBezTo>
                    <a:pt x="678" y="0"/>
                    <a:pt x="672" y="2"/>
                    <a:pt x="667" y="8"/>
                  </a:cubicBezTo>
                  <a:cubicBezTo>
                    <a:pt x="445" y="122"/>
                    <a:pt x="224" y="203"/>
                    <a:pt x="22" y="344"/>
                  </a:cubicBezTo>
                  <a:cubicBezTo>
                    <a:pt x="0" y="344"/>
                    <a:pt x="13" y="378"/>
                    <a:pt x="37" y="378"/>
                  </a:cubicBezTo>
                  <a:cubicBezTo>
                    <a:pt x="42" y="378"/>
                    <a:pt x="49" y="376"/>
                    <a:pt x="56" y="371"/>
                  </a:cubicBezTo>
                  <a:cubicBezTo>
                    <a:pt x="250" y="263"/>
                    <a:pt x="472" y="176"/>
                    <a:pt x="694" y="35"/>
                  </a:cubicBezTo>
                  <a:cubicBezTo>
                    <a:pt x="721" y="35"/>
                    <a:pt x="705" y="0"/>
                    <a:pt x="68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2" name="Google Shape;2568;p49"/>
            <p:cNvSpPr/>
            <p:nvPr/>
          </p:nvSpPr>
          <p:spPr>
            <a:xfrm>
              <a:off x="777240" y="415080"/>
              <a:ext cx="300240" cy="228600"/>
            </a:xfrm>
            <a:custGeom>
              <a:avLst/>
              <a:gdLst/>
              <a:ahLst/>
              <a:cxnLst/>
              <a:rect l="l" t="t" r="r" b="b"/>
              <a:pathLst>
                <a:path w="2765" h="2105">
                  <a:moveTo>
                    <a:pt x="2712" y="1"/>
                  </a:moveTo>
                  <a:cubicBezTo>
                    <a:pt x="2705" y="1"/>
                    <a:pt x="2697" y="3"/>
                    <a:pt x="2688" y="8"/>
                  </a:cubicBezTo>
                  <a:cubicBezTo>
                    <a:pt x="1795" y="680"/>
                    <a:pt x="894" y="1379"/>
                    <a:pt x="27" y="2078"/>
                  </a:cubicBezTo>
                  <a:cubicBezTo>
                    <a:pt x="0" y="2078"/>
                    <a:pt x="27" y="2105"/>
                    <a:pt x="27" y="2105"/>
                  </a:cubicBezTo>
                  <a:cubicBezTo>
                    <a:pt x="1008" y="1574"/>
                    <a:pt x="1848" y="761"/>
                    <a:pt x="2742" y="89"/>
                  </a:cubicBezTo>
                  <a:cubicBezTo>
                    <a:pt x="2765" y="66"/>
                    <a:pt x="274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3" name="Google Shape;2569;p49"/>
            <p:cNvSpPr/>
            <p:nvPr/>
          </p:nvSpPr>
          <p:spPr>
            <a:xfrm>
              <a:off x="603360" y="779400"/>
              <a:ext cx="75240" cy="32400"/>
            </a:xfrm>
            <a:custGeom>
              <a:avLst/>
              <a:gdLst/>
              <a:ahLst/>
              <a:cxnLst/>
              <a:rect l="l" t="t" r="r" b="b"/>
              <a:pathLst>
                <a:path w="697" h="302">
                  <a:moveTo>
                    <a:pt x="645" y="1"/>
                  </a:moveTo>
                  <a:cubicBezTo>
                    <a:pt x="636" y="1"/>
                    <a:pt x="626" y="5"/>
                    <a:pt x="618" y="14"/>
                  </a:cubicBezTo>
                  <a:cubicBezTo>
                    <a:pt x="475" y="83"/>
                    <a:pt x="333" y="156"/>
                    <a:pt x="174" y="156"/>
                  </a:cubicBezTo>
                  <a:cubicBezTo>
                    <a:pt x="145" y="156"/>
                    <a:pt x="117" y="154"/>
                    <a:pt x="87" y="149"/>
                  </a:cubicBezTo>
                  <a:cubicBezTo>
                    <a:pt x="78" y="146"/>
                    <a:pt x="70" y="145"/>
                    <a:pt x="63" y="145"/>
                  </a:cubicBezTo>
                  <a:cubicBezTo>
                    <a:pt x="1" y="145"/>
                    <a:pt x="9" y="239"/>
                    <a:pt x="87" y="263"/>
                  </a:cubicBezTo>
                  <a:cubicBezTo>
                    <a:pt x="152" y="288"/>
                    <a:pt x="219" y="301"/>
                    <a:pt x="285" y="301"/>
                  </a:cubicBezTo>
                  <a:cubicBezTo>
                    <a:pt x="445" y="301"/>
                    <a:pt x="596" y="225"/>
                    <a:pt x="672" y="68"/>
                  </a:cubicBezTo>
                  <a:cubicBezTo>
                    <a:pt x="696" y="29"/>
                    <a:pt x="671" y="1"/>
                    <a:pt x="64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4" name="Google Shape;2570;p49"/>
            <p:cNvSpPr/>
            <p:nvPr/>
          </p:nvSpPr>
          <p:spPr>
            <a:xfrm>
              <a:off x="472680" y="807480"/>
              <a:ext cx="84600" cy="30960"/>
            </a:xfrm>
            <a:custGeom>
              <a:avLst/>
              <a:gdLst/>
              <a:ahLst/>
              <a:cxnLst/>
              <a:rect l="l" t="t" r="r" b="b"/>
              <a:pathLst>
                <a:path w="782" h="288">
                  <a:moveTo>
                    <a:pt x="691" y="1"/>
                  </a:moveTo>
                  <a:cubicBezTo>
                    <a:pt x="685" y="1"/>
                    <a:pt x="679" y="2"/>
                    <a:pt x="673" y="5"/>
                  </a:cubicBezTo>
                  <a:cubicBezTo>
                    <a:pt x="478" y="59"/>
                    <a:pt x="283" y="119"/>
                    <a:pt x="61" y="173"/>
                  </a:cubicBezTo>
                  <a:cubicBezTo>
                    <a:pt x="1" y="173"/>
                    <a:pt x="1" y="287"/>
                    <a:pt x="88" y="287"/>
                  </a:cubicBezTo>
                  <a:cubicBezTo>
                    <a:pt x="310" y="287"/>
                    <a:pt x="505" y="200"/>
                    <a:pt x="733" y="119"/>
                  </a:cubicBezTo>
                  <a:cubicBezTo>
                    <a:pt x="782" y="95"/>
                    <a:pt x="743" y="1"/>
                    <a:pt x="691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5" name="Google Shape;2571;p49"/>
            <p:cNvSpPr/>
            <p:nvPr/>
          </p:nvSpPr>
          <p:spPr>
            <a:xfrm>
              <a:off x="353160" y="859680"/>
              <a:ext cx="80640" cy="56160"/>
            </a:xfrm>
            <a:custGeom>
              <a:avLst/>
              <a:gdLst/>
              <a:ahLst/>
              <a:cxnLst/>
              <a:rect l="l" t="t" r="r" b="b"/>
              <a:pathLst>
                <a:path w="745" h="521">
                  <a:moveTo>
                    <a:pt x="648" y="0"/>
                  </a:moveTo>
                  <a:cubicBezTo>
                    <a:pt x="631" y="0"/>
                    <a:pt x="612" y="8"/>
                    <a:pt x="597" y="29"/>
                  </a:cubicBezTo>
                  <a:cubicBezTo>
                    <a:pt x="429" y="143"/>
                    <a:pt x="234" y="284"/>
                    <a:pt x="66" y="392"/>
                  </a:cubicBezTo>
                  <a:cubicBezTo>
                    <a:pt x="1" y="441"/>
                    <a:pt x="24" y="521"/>
                    <a:pt x="77" y="521"/>
                  </a:cubicBezTo>
                  <a:cubicBezTo>
                    <a:pt x="90" y="521"/>
                    <a:pt x="104" y="516"/>
                    <a:pt x="120" y="506"/>
                  </a:cubicBezTo>
                  <a:cubicBezTo>
                    <a:pt x="348" y="419"/>
                    <a:pt x="516" y="284"/>
                    <a:pt x="684" y="116"/>
                  </a:cubicBezTo>
                  <a:cubicBezTo>
                    <a:pt x="744" y="71"/>
                    <a:pt x="700" y="0"/>
                    <a:pt x="648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6" name="Google Shape;2572;p49"/>
            <p:cNvSpPr/>
            <p:nvPr/>
          </p:nvSpPr>
          <p:spPr>
            <a:xfrm>
              <a:off x="281880" y="964080"/>
              <a:ext cx="48240" cy="36000"/>
            </a:xfrm>
            <a:custGeom>
              <a:avLst/>
              <a:gdLst/>
              <a:ahLst/>
              <a:cxnLst/>
              <a:rect l="l" t="t" r="r" b="b"/>
              <a:pathLst>
                <a:path w="446" h="336">
                  <a:moveTo>
                    <a:pt x="309" y="1"/>
                  </a:moveTo>
                  <a:cubicBezTo>
                    <a:pt x="277" y="1"/>
                    <a:pt x="243" y="15"/>
                    <a:pt x="217" y="49"/>
                  </a:cubicBezTo>
                  <a:cubicBezTo>
                    <a:pt x="190" y="103"/>
                    <a:pt x="103" y="163"/>
                    <a:pt x="49" y="190"/>
                  </a:cubicBezTo>
                  <a:cubicBezTo>
                    <a:pt x="1" y="238"/>
                    <a:pt x="17" y="335"/>
                    <a:pt x="60" y="335"/>
                  </a:cubicBezTo>
                  <a:cubicBezTo>
                    <a:pt x="65" y="335"/>
                    <a:pt x="70" y="334"/>
                    <a:pt x="76" y="331"/>
                  </a:cubicBezTo>
                  <a:cubicBezTo>
                    <a:pt x="217" y="331"/>
                    <a:pt x="304" y="244"/>
                    <a:pt x="385" y="130"/>
                  </a:cubicBezTo>
                  <a:cubicBezTo>
                    <a:pt x="446" y="74"/>
                    <a:pt x="383" y="1"/>
                    <a:pt x="309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447" name="Google Shape;2573;p49"/>
          <p:cNvGrpSpPr/>
          <p:nvPr/>
        </p:nvGrpSpPr>
        <p:grpSpPr>
          <a:xfrm>
            <a:off x="736920" y="833400"/>
            <a:ext cx="733320" cy="404280"/>
            <a:chOff x="736920" y="833400"/>
            <a:chExt cx="733320" cy="404280"/>
          </a:xfrm>
        </p:grpSpPr>
        <p:sp>
          <p:nvSpPr>
            <p:cNvPr id="1448" name="Google Shape;2574;p49"/>
            <p:cNvSpPr/>
            <p:nvPr/>
          </p:nvSpPr>
          <p:spPr>
            <a:xfrm>
              <a:off x="745200" y="976320"/>
              <a:ext cx="318600" cy="231120"/>
            </a:xfrm>
            <a:custGeom>
              <a:avLst/>
              <a:gdLst/>
              <a:ahLst/>
              <a:cxnLst/>
              <a:rect l="l" t="t" r="r" b="b"/>
              <a:pathLst>
                <a:path w="4396" h="3188">
                  <a:moveTo>
                    <a:pt x="3161" y="170"/>
                  </a:moveTo>
                  <a:cubicBezTo>
                    <a:pt x="3291" y="170"/>
                    <a:pt x="3403" y="190"/>
                    <a:pt x="3468" y="248"/>
                  </a:cubicBezTo>
                  <a:cubicBezTo>
                    <a:pt x="3488" y="267"/>
                    <a:pt x="3511" y="276"/>
                    <a:pt x="3533" y="276"/>
                  </a:cubicBezTo>
                  <a:cubicBezTo>
                    <a:pt x="3568" y="276"/>
                    <a:pt x="3602" y="255"/>
                    <a:pt x="3621" y="229"/>
                  </a:cubicBezTo>
                  <a:lnTo>
                    <a:pt x="3621" y="229"/>
                  </a:lnTo>
                  <a:cubicBezTo>
                    <a:pt x="3838" y="897"/>
                    <a:pt x="4027" y="1772"/>
                    <a:pt x="3724" y="2465"/>
                  </a:cubicBezTo>
                  <a:cubicBezTo>
                    <a:pt x="3556" y="2801"/>
                    <a:pt x="2857" y="2936"/>
                    <a:pt x="2548" y="3023"/>
                  </a:cubicBezTo>
                  <a:cubicBezTo>
                    <a:pt x="2451" y="3045"/>
                    <a:pt x="2359" y="3056"/>
                    <a:pt x="2272" y="3056"/>
                  </a:cubicBezTo>
                  <a:cubicBezTo>
                    <a:pt x="1802" y="3056"/>
                    <a:pt x="1464" y="2754"/>
                    <a:pt x="1204" y="2351"/>
                  </a:cubicBezTo>
                  <a:cubicBezTo>
                    <a:pt x="1009" y="2042"/>
                    <a:pt x="868" y="1706"/>
                    <a:pt x="753" y="1370"/>
                  </a:cubicBezTo>
                  <a:cubicBezTo>
                    <a:pt x="700" y="1229"/>
                    <a:pt x="673" y="1121"/>
                    <a:pt x="639" y="980"/>
                  </a:cubicBezTo>
                  <a:cubicBezTo>
                    <a:pt x="558" y="617"/>
                    <a:pt x="1062" y="557"/>
                    <a:pt x="1257" y="530"/>
                  </a:cubicBezTo>
                  <a:cubicBezTo>
                    <a:pt x="1593" y="449"/>
                    <a:pt x="1929" y="362"/>
                    <a:pt x="2265" y="308"/>
                  </a:cubicBezTo>
                  <a:cubicBezTo>
                    <a:pt x="2422" y="289"/>
                    <a:pt x="2847" y="170"/>
                    <a:pt x="3161" y="170"/>
                  </a:cubicBezTo>
                  <a:close/>
                  <a:moveTo>
                    <a:pt x="3217" y="1"/>
                  </a:moveTo>
                  <a:cubicBezTo>
                    <a:pt x="3009" y="1"/>
                    <a:pt x="2781" y="64"/>
                    <a:pt x="2601" y="80"/>
                  </a:cubicBezTo>
                  <a:cubicBezTo>
                    <a:pt x="1956" y="194"/>
                    <a:pt x="1311" y="308"/>
                    <a:pt x="673" y="503"/>
                  </a:cubicBezTo>
                  <a:cubicBezTo>
                    <a:pt x="1" y="725"/>
                    <a:pt x="948" y="2264"/>
                    <a:pt x="1143" y="2573"/>
                  </a:cubicBezTo>
                  <a:cubicBezTo>
                    <a:pt x="1428" y="3028"/>
                    <a:pt x="1811" y="3188"/>
                    <a:pt x="2229" y="3188"/>
                  </a:cubicBezTo>
                  <a:cubicBezTo>
                    <a:pt x="2638" y="3188"/>
                    <a:pt x="3080" y="3035"/>
                    <a:pt x="3495" y="2855"/>
                  </a:cubicBezTo>
                  <a:cubicBezTo>
                    <a:pt x="4396" y="2465"/>
                    <a:pt x="3999" y="839"/>
                    <a:pt x="3751" y="140"/>
                  </a:cubicBezTo>
                  <a:cubicBezTo>
                    <a:pt x="3740" y="105"/>
                    <a:pt x="3706" y="88"/>
                    <a:pt x="3673" y="88"/>
                  </a:cubicBezTo>
                  <a:cubicBezTo>
                    <a:pt x="3642" y="88"/>
                    <a:pt x="3611" y="104"/>
                    <a:pt x="3602" y="133"/>
                  </a:cubicBezTo>
                  <a:lnTo>
                    <a:pt x="3602" y="133"/>
                  </a:lnTo>
                  <a:cubicBezTo>
                    <a:pt x="3499" y="32"/>
                    <a:pt x="3363" y="1"/>
                    <a:pt x="321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9" name="Google Shape;2575;p49"/>
            <p:cNvSpPr/>
            <p:nvPr/>
          </p:nvSpPr>
          <p:spPr>
            <a:xfrm>
              <a:off x="736920" y="930960"/>
              <a:ext cx="345240" cy="306720"/>
            </a:xfrm>
            <a:custGeom>
              <a:avLst/>
              <a:gdLst/>
              <a:ahLst/>
              <a:cxnLst/>
              <a:rect l="l" t="t" r="r" b="b"/>
              <a:pathLst>
                <a:path w="4759" h="4230">
                  <a:moveTo>
                    <a:pt x="3902" y="185"/>
                  </a:moveTo>
                  <a:cubicBezTo>
                    <a:pt x="4030" y="185"/>
                    <a:pt x="4149" y="767"/>
                    <a:pt x="4174" y="767"/>
                  </a:cubicBezTo>
                  <a:cubicBezTo>
                    <a:pt x="4227" y="1043"/>
                    <a:pt x="4281" y="1298"/>
                    <a:pt x="4342" y="1580"/>
                  </a:cubicBezTo>
                  <a:cubicBezTo>
                    <a:pt x="4483" y="2111"/>
                    <a:pt x="4731" y="2723"/>
                    <a:pt x="4483" y="3260"/>
                  </a:cubicBezTo>
                  <a:cubicBezTo>
                    <a:pt x="4254" y="3704"/>
                    <a:pt x="3475" y="3818"/>
                    <a:pt x="3051" y="3959"/>
                  </a:cubicBezTo>
                  <a:cubicBezTo>
                    <a:pt x="2802" y="4022"/>
                    <a:pt x="2551" y="4063"/>
                    <a:pt x="2303" y="4063"/>
                  </a:cubicBezTo>
                  <a:cubicBezTo>
                    <a:pt x="1995" y="4063"/>
                    <a:pt x="1692" y="4001"/>
                    <a:pt x="1398" y="3845"/>
                  </a:cubicBezTo>
                  <a:cubicBezTo>
                    <a:pt x="894" y="3563"/>
                    <a:pt x="726" y="2783"/>
                    <a:pt x="558" y="2252"/>
                  </a:cubicBezTo>
                  <a:cubicBezTo>
                    <a:pt x="477" y="2051"/>
                    <a:pt x="390" y="1856"/>
                    <a:pt x="336" y="1634"/>
                  </a:cubicBezTo>
                  <a:cubicBezTo>
                    <a:pt x="283" y="1520"/>
                    <a:pt x="222" y="1379"/>
                    <a:pt x="195" y="1244"/>
                  </a:cubicBezTo>
                  <a:cubicBezTo>
                    <a:pt x="309" y="989"/>
                    <a:pt x="531" y="848"/>
                    <a:pt x="787" y="794"/>
                  </a:cubicBezTo>
                  <a:cubicBezTo>
                    <a:pt x="1707" y="404"/>
                    <a:pt x="2715" y="236"/>
                    <a:pt x="3723" y="203"/>
                  </a:cubicBezTo>
                  <a:cubicBezTo>
                    <a:pt x="3728" y="203"/>
                    <a:pt x="3732" y="202"/>
                    <a:pt x="3736" y="202"/>
                  </a:cubicBezTo>
                  <a:lnTo>
                    <a:pt x="3736" y="202"/>
                  </a:lnTo>
                  <a:cubicBezTo>
                    <a:pt x="3750" y="221"/>
                    <a:pt x="3772" y="234"/>
                    <a:pt x="3797" y="234"/>
                  </a:cubicBezTo>
                  <a:cubicBezTo>
                    <a:pt x="3819" y="234"/>
                    <a:pt x="3842" y="225"/>
                    <a:pt x="3865" y="203"/>
                  </a:cubicBezTo>
                  <a:cubicBezTo>
                    <a:pt x="3877" y="191"/>
                    <a:pt x="3889" y="185"/>
                    <a:pt x="3902" y="185"/>
                  </a:cubicBezTo>
                  <a:close/>
                  <a:moveTo>
                    <a:pt x="3938" y="1"/>
                  </a:moveTo>
                  <a:cubicBezTo>
                    <a:pt x="3891" y="1"/>
                    <a:pt x="3841" y="19"/>
                    <a:pt x="3788" y="61"/>
                  </a:cubicBezTo>
                  <a:lnTo>
                    <a:pt x="3788" y="61"/>
                  </a:lnTo>
                  <a:cubicBezTo>
                    <a:pt x="3774" y="45"/>
                    <a:pt x="3752" y="35"/>
                    <a:pt x="3723" y="35"/>
                  </a:cubicBezTo>
                  <a:cubicBezTo>
                    <a:pt x="2910" y="68"/>
                    <a:pt x="2097" y="176"/>
                    <a:pt x="1318" y="431"/>
                  </a:cubicBezTo>
                  <a:cubicBezTo>
                    <a:pt x="1035" y="512"/>
                    <a:pt x="0" y="740"/>
                    <a:pt x="0" y="1157"/>
                  </a:cubicBezTo>
                  <a:cubicBezTo>
                    <a:pt x="0" y="1439"/>
                    <a:pt x="222" y="1829"/>
                    <a:pt x="309" y="2111"/>
                  </a:cubicBezTo>
                  <a:cubicBezTo>
                    <a:pt x="451" y="2501"/>
                    <a:pt x="558" y="2891"/>
                    <a:pt x="753" y="3287"/>
                  </a:cubicBezTo>
                  <a:cubicBezTo>
                    <a:pt x="1008" y="3791"/>
                    <a:pt x="1398" y="4181"/>
                    <a:pt x="1990" y="4208"/>
                  </a:cubicBezTo>
                  <a:cubicBezTo>
                    <a:pt x="2100" y="4222"/>
                    <a:pt x="2211" y="4229"/>
                    <a:pt x="2322" y="4229"/>
                  </a:cubicBezTo>
                  <a:cubicBezTo>
                    <a:pt x="2889" y="4229"/>
                    <a:pt x="3462" y="4054"/>
                    <a:pt x="3979" y="3818"/>
                  </a:cubicBezTo>
                  <a:cubicBezTo>
                    <a:pt x="4510" y="3596"/>
                    <a:pt x="4758" y="3227"/>
                    <a:pt x="4731" y="2642"/>
                  </a:cubicBezTo>
                  <a:cubicBezTo>
                    <a:pt x="4705" y="1883"/>
                    <a:pt x="4395" y="1076"/>
                    <a:pt x="4227" y="344"/>
                  </a:cubicBezTo>
                  <a:cubicBezTo>
                    <a:pt x="4189" y="167"/>
                    <a:pt x="4080" y="1"/>
                    <a:pt x="393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0" name="Google Shape;2576;p49"/>
            <p:cNvSpPr/>
            <p:nvPr/>
          </p:nvSpPr>
          <p:spPr>
            <a:xfrm>
              <a:off x="1188000" y="870480"/>
              <a:ext cx="261360" cy="238680"/>
            </a:xfrm>
            <a:custGeom>
              <a:avLst/>
              <a:gdLst/>
              <a:ahLst/>
              <a:cxnLst/>
              <a:rect l="l" t="t" r="r" b="b"/>
              <a:pathLst>
                <a:path w="3605" h="3292">
                  <a:moveTo>
                    <a:pt x="2642" y="234"/>
                  </a:moveTo>
                  <a:cubicBezTo>
                    <a:pt x="3173" y="234"/>
                    <a:pt x="3199" y="682"/>
                    <a:pt x="3247" y="1152"/>
                  </a:cubicBezTo>
                  <a:cubicBezTo>
                    <a:pt x="3307" y="1488"/>
                    <a:pt x="3273" y="1851"/>
                    <a:pt x="3220" y="2187"/>
                  </a:cubicBezTo>
                  <a:cubicBezTo>
                    <a:pt x="3052" y="3027"/>
                    <a:pt x="2158" y="3114"/>
                    <a:pt x="1459" y="3114"/>
                  </a:cubicBezTo>
                  <a:cubicBezTo>
                    <a:pt x="1451" y="3114"/>
                    <a:pt x="1444" y="3115"/>
                    <a:pt x="1436" y="3115"/>
                  </a:cubicBezTo>
                  <a:cubicBezTo>
                    <a:pt x="587" y="3115"/>
                    <a:pt x="255" y="1624"/>
                    <a:pt x="171" y="1001"/>
                  </a:cubicBezTo>
                  <a:lnTo>
                    <a:pt x="171" y="1001"/>
                  </a:lnTo>
                  <a:cubicBezTo>
                    <a:pt x="188" y="1013"/>
                    <a:pt x="210" y="1020"/>
                    <a:pt x="232" y="1020"/>
                  </a:cubicBezTo>
                  <a:cubicBezTo>
                    <a:pt x="266" y="1020"/>
                    <a:pt x="299" y="1002"/>
                    <a:pt x="310" y="957"/>
                  </a:cubicBezTo>
                  <a:cubicBezTo>
                    <a:pt x="390" y="702"/>
                    <a:pt x="1177" y="567"/>
                    <a:pt x="1425" y="507"/>
                  </a:cubicBezTo>
                  <a:cubicBezTo>
                    <a:pt x="1735" y="399"/>
                    <a:pt x="2071" y="339"/>
                    <a:pt x="2407" y="258"/>
                  </a:cubicBezTo>
                  <a:cubicBezTo>
                    <a:pt x="2495" y="242"/>
                    <a:pt x="2573" y="234"/>
                    <a:pt x="2642" y="234"/>
                  </a:cubicBezTo>
                  <a:close/>
                  <a:moveTo>
                    <a:pt x="2952" y="0"/>
                  </a:moveTo>
                  <a:cubicBezTo>
                    <a:pt x="2938" y="0"/>
                    <a:pt x="2925" y="1"/>
                    <a:pt x="2911" y="3"/>
                  </a:cubicBezTo>
                  <a:cubicBezTo>
                    <a:pt x="2326" y="63"/>
                    <a:pt x="1735" y="231"/>
                    <a:pt x="1177" y="399"/>
                  </a:cubicBezTo>
                  <a:cubicBezTo>
                    <a:pt x="870" y="479"/>
                    <a:pt x="292" y="566"/>
                    <a:pt x="145" y="922"/>
                  </a:cubicBezTo>
                  <a:lnTo>
                    <a:pt x="145" y="922"/>
                  </a:lnTo>
                  <a:cubicBezTo>
                    <a:pt x="129" y="906"/>
                    <a:pt x="107" y="898"/>
                    <a:pt x="85" y="898"/>
                  </a:cubicBezTo>
                  <a:cubicBezTo>
                    <a:pt x="43" y="898"/>
                    <a:pt x="1" y="927"/>
                    <a:pt x="1" y="984"/>
                  </a:cubicBezTo>
                  <a:cubicBezTo>
                    <a:pt x="81" y="1629"/>
                    <a:pt x="451" y="3222"/>
                    <a:pt x="1318" y="3282"/>
                  </a:cubicBezTo>
                  <a:cubicBezTo>
                    <a:pt x="1410" y="3288"/>
                    <a:pt x="1504" y="3291"/>
                    <a:pt x="1597" y="3291"/>
                  </a:cubicBezTo>
                  <a:cubicBezTo>
                    <a:pt x="2380" y="3291"/>
                    <a:pt x="3166" y="3066"/>
                    <a:pt x="3388" y="2214"/>
                  </a:cubicBezTo>
                  <a:cubicBezTo>
                    <a:pt x="3473" y="1884"/>
                    <a:pt x="3604" y="0"/>
                    <a:pt x="2952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1" name="Google Shape;2577;p49"/>
            <p:cNvSpPr/>
            <p:nvPr/>
          </p:nvSpPr>
          <p:spPr>
            <a:xfrm>
              <a:off x="1149840" y="833400"/>
              <a:ext cx="320400" cy="311400"/>
            </a:xfrm>
            <a:custGeom>
              <a:avLst/>
              <a:gdLst/>
              <a:ahLst/>
              <a:cxnLst/>
              <a:rect l="l" t="t" r="r" b="b"/>
              <a:pathLst>
                <a:path w="4419" h="4294">
                  <a:moveTo>
                    <a:pt x="3493" y="201"/>
                  </a:moveTo>
                  <a:cubicBezTo>
                    <a:pt x="4168" y="201"/>
                    <a:pt x="4110" y="1136"/>
                    <a:pt x="4170" y="1606"/>
                  </a:cubicBezTo>
                  <a:cubicBezTo>
                    <a:pt x="4224" y="2164"/>
                    <a:pt x="4365" y="2695"/>
                    <a:pt x="4083" y="3199"/>
                  </a:cubicBezTo>
                  <a:cubicBezTo>
                    <a:pt x="3834" y="3703"/>
                    <a:pt x="3189" y="3871"/>
                    <a:pt x="2685" y="3985"/>
                  </a:cubicBezTo>
                  <a:cubicBezTo>
                    <a:pt x="2409" y="4036"/>
                    <a:pt x="2094" y="4098"/>
                    <a:pt x="1795" y="4098"/>
                  </a:cubicBezTo>
                  <a:cubicBezTo>
                    <a:pt x="1425" y="4098"/>
                    <a:pt x="1079" y="4003"/>
                    <a:pt x="864" y="3676"/>
                  </a:cubicBezTo>
                  <a:cubicBezTo>
                    <a:pt x="608" y="3313"/>
                    <a:pt x="581" y="2809"/>
                    <a:pt x="474" y="2386"/>
                  </a:cubicBezTo>
                  <a:cubicBezTo>
                    <a:pt x="441" y="2279"/>
                    <a:pt x="111" y="987"/>
                    <a:pt x="300" y="987"/>
                  </a:cubicBezTo>
                  <a:cubicBezTo>
                    <a:pt x="302" y="987"/>
                    <a:pt x="304" y="988"/>
                    <a:pt x="306" y="988"/>
                  </a:cubicBezTo>
                  <a:cubicBezTo>
                    <a:pt x="314" y="990"/>
                    <a:pt x="321" y="991"/>
                    <a:pt x="328" y="991"/>
                  </a:cubicBezTo>
                  <a:cubicBezTo>
                    <a:pt x="364" y="991"/>
                    <a:pt x="388" y="967"/>
                    <a:pt x="400" y="937"/>
                  </a:cubicBezTo>
                  <a:lnTo>
                    <a:pt x="400" y="937"/>
                  </a:lnTo>
                  <a:cubicBezTo>
                    <a:pt x="404" y="937"/>
                    <a:pt x="408" y="937"/>
                    <a:pt x="413" y="937"/>
                  </a:cubicBezTo>
                  <a:cubicBezTo>
                    <a:pt x="422" y="937"/>
                    <a:pt x="431" y="936"/>
                    <a:pt x="440" y="934"/>
                  </a:cubicBezTo>
                  <a:cubicBezTo>
                    <a:pt x="1395" y="484"/>
                    <a:pt x="2403" y="262"/>
                    <a:pt x="3464" y="202"/>
                  </a:cubicBezTo>
                  <a:cubicBezTo>
                    <a:pt x="3474" y="201"/>
                    <a:pt x="3484" y="201"/>
                    <a:pt x="3493" y="201"/>
                  </a:cubicBezTo>
                  <a:close/>
                  <a:moveTo>
                    <a:pt x="3575" y="1"/>
                  </a:moveTo>
                  <a:cubicBezTo>
                    <a:pt x="3245" y="1"/>
                    <a:pt x="2868" y="90"/>
                    <a:pt x="2658" y="121"/>
                  </a:cubicBezTo>
                  <a:cubicBezTo>
                    <a:pt x="1845" y="235"/>
                    <a:pt x="1085" y="457"/>
                    <a:pt x="333" y="793"/>
                  </a:cubicBezTo>
                  <a:cubicBezTo>
                    <a:pt x="317" y="798"/>
                    <a:pt x="307" y="807"/>
                    <a:pt x="301" y="817"/>
                  </a:cubicBezTo>
                  <a:lnTo>
                    <a:pt x="301" y="817"/>
                  </a:lnTo>
                  <a:cubicBezTo>
                    <a:pt x="44" y="819"/>
                    <a:pt x="0" y="1007"/>
                    <a:pt x="51" y="1270"/>
                  </a:cubicBezTo>
                  <a:cubicBezTo>
                    <a:pt x="165" y="2023"/>
                    <a:pt x="333" y="2890"/>
                    <a:pt x="642" y="3595"/>
                  </a:cubicBezTo>
                  <a:cubicBezTo>
                    <a:pt x="843" y="4114"/>
                    <a:pt x="1339" y="4293"/>
                    <a:pt x="1894" y="4293"/>
                  </a:cubicBezTo>
                  <a:cubicBezTo>
                    <a:pt x="2562" y="4293"/>
                    <a:pt x="3317" y="4033"/>
                    <a:pt x="3747" y="3790"/>
                  </a:cubicBezTo>
                  <a:cubicBezTo>
                    <a:pt x="4251" y="3481"/>
                    <a:pt x="4419" y="2977"/>
                    <a:pt x="4419" y="2419"/>
                  </a:cubicBezTo>
                  <a:cubicBezTo>
                    <a:pt x="4419" y="1996"/>
                    <a:pt x="4338" y="1579"/>
                    <a:pt x="4278" y="1183"/>
                  </a:cubicBezTo>
                  <a:cubicBezTo>
                    <a:pt x="4251" y="934"/>
                    <a:pt x="4278" y="430"/>
                    <a:pt x="4137" y="202"/>
                  </a:cubicBezTo>
                  <a:cubicBezTo>
                    <a:pt x="4031" y="48"/>
                    <a:pt x="3816" y="1"/>
                    <a:pt x="3575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2" name="Google Shape;2578;p49"/>
            <p:cNvSpPr/>
            <p:nvPr/>
          </p:nvSpPr>
          <p:spPr>
            <a:xfrm>
              <a:off x="1042920" y="970560"/>
              <a:ext cx="125640" cy="46080"/>
            </a:xfrm>
            <a:custGeom>
              <a:avLst/>
              <a:gdLst/>
              <a:ahLst/>
              <a:cxnLst/>
              <a:rect l="l" t="t" r="r" b="b"/>
              <a:pathLst>
                <a:path w="1736" h="639">
                  <a:moveTo>
                    <a:pt x="1053" y="0"/>
                  </a:moveTo>
                  <a:cubicBezTo>
                    <a:pt x="651" y="0"/>
                    <a:pt x="262" y="105"/>
                    <a:pt x="36" y="498"/>
                  </a:cubicBezTo>
                  <a:cubicBezTo>
                    <a:pt x="0" y="574"/>
                    <a:pt x="64" y="639"/>
                    <a:pt x="118" y="639"/>
                  </a:cubicBezTo>
                  <a:cubicBezTo>
                    <a:pt x="144" y="639"/>
                    <a:pt x="169" y="623"/>
                    <a:pt x="177" y="585"/>
                  </a:cubicBezTo>
                  <a:cubicBezTo>
                    <a:pt x="379" y="257"/>
                    <a:pt x="711" y="165"/>
                    <a:pt x="1057" y="165"/>
                  </a:cubicBezTo>
                  <a:cubicBezTo>
                    <a:pt x="1243" y="165"/>
                    <a:pt x="1433" y="192"/>
                    <a:pt x="1609" y="222"/>
                  </a:cubicBezTo>
                  <a:cubicBezTo>
                    <a:pt x="1615" y="224"/>
                    <a:pt x="1621" y="225"/>
                    <a:pt x="1626" y="225"/>
                  </a:cubicBezTo>
                  <a:cubicBezTo>
                    <a:pt x="1697" y="225"/>
                    <a:pt x="1735" y="79"/>
                    <a:pt x="1636" y="54"/>
                  </a:cubicBezTo>
                  <a:cubicBezTo>
                    <a:pt x="1450" y="25"/>
                    <a:pt x="1250" y="0"/>
                    <a:pt x="105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3" name="Google Shape;2579;p49"/>
            <p:cNvSpPr/>
            <p:nvPr/>
          </p:nvSpPr>
          <p:spPr>
            <a:xfrm>
              <a:off x="1050840" y="1002600"/>
              <a:ext cx="124200" cy="31320"/>
            </a:xfrm>
            <a:custGeom>
              <a:avLst/>
              <a:gdLst/>
              <a:ahLst/>
              <a:cxnLst/>
              <a:rect l="l" t="t" r="r" b="b"/>
              <a:pathLst>
                <a:path w="1716" h="436">
                  <a:moveTo>
                    <a:pt x="990" y="0"/>
                  </a:moveTo>
                  <a:cubicBezTo>
                    <a:pt x="674" y="0"/>
                    <a:pt x="358" y="87"/>
                    <a:pt x="70" y="257"/>
                  </a:cubicBezTo>
                  <a:cubicBezTo>
                    <a:pt x="1" y="304"/>
                    <a:pt x="52" y="436"/>
                    <a:pt x="123" y="436"/>
                  </a:cubicBezTo>
                  <a:cubicBezTo>
                    <a:pt x="134" y="436"/>
                    <a:pt x="146" y="433"/>
                    <a:pt x="158" y="425"/>
                  </a:cubicBezTo>
                  <a:cubicBezTo>
                    <a:pt x="421" y="258"/>
                    <a:pt x="707" y="180"/>
                    <a:pt x="995" y="180"/>
                  </a:cubicBezTo>
                  <a:cubicBezTo>
                    <a:pt x="1191" y="180"/>
                    <a:pt x="1389" y="216"/>
                    <a:pt x="1583" y="284"/>
                  </a:cubicBezTo>
                  <a:cubicBezTo>
                    <a:pt x="1589" y="286"/>
                    <a:pt x="1595" y="287"/>
                    <a:pt x="1601" y="287"/>
                  </a:cubicBezTo>
                  <a:cubicBezTo>
                    <a:pt x="1677" y="287"/>
                    <a:pt x="1715" y="141"/>
                    <a:pt x="1609" y="116"/>
                  </a:cubicBezTo>
                  <a:cubicBezTo>
                    <a:pt x="1409" y="39"/>
                    <a:pt x="1199" y="0"/>
                    <a:pt x="990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54" name="Google Shape;2512;p49"/>
          <p:cNvSpPr/>
          <p:nvPr/>
        </p:nvSpPr>
        <p:spPr>
          <a:xfrm>
            <a:off x="3958920" y="3529800"/>
            <a:ext cx="1042560" cy="42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800" b="1" strike="noStrike" spc="-1">
                <a:solidFill>
                  <a:srgbClr val="20298D"/>
                </a:solidFill>
                <a:latin typeface="Cabin"/>
                <a:ea typeface="Neucha"/>
              </a:rPr>
              <a:t>Geri Bildirim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455" name="Google Shape;2522;p49"/>
          <p:cNvSpPr/>
          <p:nvPr/>
        </p:nvSpPr>
        <p:spPr>
          <a:xfrm rot="20964000">
            <a:off x="3737160" y="3319200"/>
            <a:ext cx="1486440" cy="768240"/>
          </a:xfrm>
          <a:custGeom>
            <a:avLst/>
            <a:gdLst/>
            <a:ahLst/>
            <a:cxnLst/>
            <a:rect l="l" t="t" r="r" b="b"/>
            <a:pathLst>
              <a:path w="13166" h="9492">
                <a:moveTo>
                  <a:pt x="9233" y="0"/>
                </a:moveTo>
                <a:cubicBezTo>
                  <a:pt x="9203" y="0"/>
                  <a:pt x="9171" y="15"/>
                  <a:pt x="9160" y="49"/>
                </a:cubicBezTo>
                <a:cubicBezTo>
                  <a:pt x="9019" y="412"/>
                  <a:pt x="8797" y="1084"/>
                  <a:pt x="8434" y="1279"/>
                </a:cubicBezTo>
                <a:cubicBezTo>
                  <a:pt x="8159" y="1448"/>
                  <a:pt x="7782" y="1492"/>
                  <a:pt x="7405" y="1492"/>
                </a:cubicBezTo>
                <a:cubicBezTo>
                  <a:pt x="7093" y="1492"/>
                  <a:pt x="6781" y="1462"/>
                  <a:pt x="6526" y="1447"/>
                </a:cubicBezTo>
                <a:cubicBezTo>
                  <a:pt x="6375" y="1443"/>
                  <a:pt x="6223" y="1441"/>
                  <a:pt x="6071" y="1441"/>
                </a:cubicBezTo>
                <a:cubicBezTo>
                  <a:pt x="5153" y="1441"/>
                  <a:pt x="4218" y="1516"/>
                  <a:pt x="3307" y="1729"/>
                </a:cubicBezTo>
                <a:cubicBezTo>
                  <a:pt x="2272" y="1984"/>
                  <a:pt x="1291" y="2488"/>
                  <a:pt x="672" y="3382"/>
                </a:cubicBezTo>
                <a:cubicBezTo>
                  <a:pt x="88" y="4249"/>
                  <a:pt x="0" y="5479"/>
                  <a:pt x="397" y="6433"/>
                </a:cubicBezTo>
                <a:cubicBezTo>
                  <a:pt x="928" y="7636"/>
                  <a:pt x="1909" y="8201"/>
                  <a:pt x="3058" y="8644"/>
                </a:cubicBezTo>
                <a:cubicBezTo>
                  <a:pt x="4470" y="9187"/>
                  <a:pt x="5978" y="9492"/>
                  <a:pt x="7489" y="9492"/>
                </a:cubicBezTo>
                <a:cubicBezTo>
                  <a:pt x="7625" y="9492"/>
                  <a:pt x="7761" y="9489"/>
                  <a:pt x="7897" y="9484"/>
                </a:cubicBezTo>
                <a:cubicBezTo>
                  <a:pt x="9106" y="9457"/>
                  <a:pt x="10309" y="9209"/>
                  <a:pt x="11257" y="8422"/>
                </a:cubicBezTo>
                <a:cubicBezTo>
                  <a:pt x="12070" y="7777"/>
                  <a:pt x="12688" y="6910"/>
                  <a:pt x="12910" y="5902"/>
                </a:cubicBezTo>
                <a:cubicBezTo>
                  <a:pt x="13166" y="4894"/>
                  <a:pt x="12856" y="3913"/>
                  <a:pt x="12184" y="3160"/>
                </a:cubicBezTo>
                <a:cubicBezTo>
                  <a:pt x="11761" y="2656"/>
                  <a:pt x="11149" y="2233"/>
                  <a:pt x="10585" y="1897"/>
                </a:cubicBezTo>
                <a:cubicBezTo>
                  <a:pt x="10168" y="1648"/>
                  <a:pt x="9886" y="1615"/>
                  <a:pt x="9832" y="1030"/>
                </a:cubicBezTo>
                <a:cubicBezTo>
                  <a:pt x="9805" y="694"/>
                  <a:pt x="9691" y="412"/>
                  <a:pt x="9550" y="103"/>
                </a:cubicBezTo>
                <a:cubicBezTo>
                  <a:pt x="9538" y="56"/>
                  <a:pt x="9500" y="35"/>
                  <a:pt x="9463" y="35"/>
                </a:cubicBezTo>
                <a:cubicBezTo>
                  <a:pt x="9414" y="35"/>
                  <a:pt x="9367" y="71"/>
                  <a:pt x="9382" y="136"/>
                </a:cubicBezTo>
                <a:cubicBezTo>
                  <a:pt x="9496" y="499"/>
                  <a:pt x="9550" y="835"/>
                  <a:pt x="9577" y="1198"/>
                </a:cubicBezTo>
                <a:cubicBezTo>
                  <a:pt x="9610" y="1366"/>
                  <a:pt x="9637" y="1561"/>
                  <a:pt x="9745" y="1729"/>
                </a:cubicBezTo>
                <a:cubicBezTo>
                  <a:pt x="9859" y="1870"/>
                  <a:pt x="10054" y="1951"/>
                  <a:pt x="10222" y="2038"/>
                </a:cubicBezTo>
                <a:cubicBezTo>
                  <a:pt x="10558" y="2206"/>
                  <a:pt x="10867" y="2428"/>
                  <a:pt x="11176" y="2656"/>
                </a:cubicBezTo>
                <a:cubicBezTo>
                  <a:pt x="12299" y="3463"/>
                  <a:pt x="12971" y="4504"/>
                  <a:pt x="12635" y="5929"/>
                </a:cubicBezTo>
                <a:cubicBezTo>
                  <a:pt x="12352" y="7105"/>
                  <a:pt x="11459" y="8086"/>
                  <a:pt x="10417" y="8644"/>
                </a:cubicBezTo>
                <a:cubicBezTo>
                  <a:pt x="9612" y="9088"/>
                  <a:pt x="8635" y="9237"/>
                  <a:pt x="7660" y="9237"/>
                </a:cubicBezTo>
                <a:cubicBezTo>
                  <a:pt x="6910" y="9237"/>
                  <a:pt x="6160" y="9149"/>
                  <a:pt x="5491" y="9041"/>
                </a:cubicBezTo>
                <a:cubicBezTo>
                  <a:pt x="4006" y="8785"/>
                  <a:pt x="2131" y="8335"/>
                  <a:pt x="1123" y="7132"/>
                </a:cubicBezTo>
                <a:cubicBezTo>
                  <a:pt x="168" y="6043"/>
                  <a:pt x="202" y="4303"/>
                  <a:pt x="1123" y="3214"/>
                </a:cubicBezTo>
                <a:cubicBezTo>
                  <a:pt x="1963" y="2206"/>
                  <a:pt x="3421" y="1924"/>
                  <a:pt x="4624" y="1783"/>
                </a:cubicBezTo>
                <a:cubicBezTo>
                  <a:pt x="4934" y="1753"/>
                  <a:pt x="5241" y="1744"/>
                  <a:pt x="5546" y="1744"/>
                </a:cubicBezTo>
                <a:cubicBezTo>
                  <a:pt x="5980" y="1744"/>
                  <a:pt x="6411" y="1762"/>
                  <a:pt x="6844" y="1762"/>
                </a:cubicBezTo>
                <a:cubicBezTo>
                  <a:pt x="7213" y="1762"/>
                  <a:pt x="7583" y="1749"/>
                  <a:pt x="7957" y="1702"/>
                </a:cubicBezTo>
                <a:cubicBezTo>
                  <a:pt x="8851" y="1588"/>
                  <a:pt x="9046" y="889"/>
                  <a:pt x="9301" y="76"/>
                </a:cubicBezTo>
                <a:cubicBezTo>
                  <a:pt x="9317" y="29"/>
                  <a:pt x="9276" y="0"/>
                  <a:pt x="9233" y="0"/>
                </a:cubicBezTo>
                <a:close/>
              </a:path>
            </a:pathLst>
          </a:custGeom>
          <a:solidFill>
            <a:srgbClr val="00B05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6" name="Google Shape;2509;p49"/>
          <p:cNvSpPr/>
          <p:nvPr/>
        </p:nvSpPr>
        <p:spPr>
          <a:xfrm>
            <a:off x="2855160" y="2360880"/>
            <a:ext cx="1515960" cy="51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Alıcıya aktarılmak istenen içerik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1457" name="Google Shape;2519;p49"/>
          <p:cNvSpPr/>
          <p:nvPr/>
        </p:nvSpPr>
        <p:spPr>
          <a:xfrm>
            <a:off x="4523760" y="4015440"/>
            <a:ext cx="360" cy="32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27AEB7"/>
            </a:solidFill>
            <a:round/>
            <a:tailEnd type="stealth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8" name="Google Shape;2509;p49"/>
          <p:cNvSpPr/>
          <p:nvPr/>
        </p:nvSpPr>
        <p:spPr>
          <a:xfrm>
            <a:off x="3106440" y="4333680"/>
            <a:ext cx="2816640" cy="51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Alıcının mesaja yönelik tepkisinin kaynağa aktarımı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PlaceHolder 1"/>
          <p:cNvSpPr>
            <a:spLocks noGrp="1"/>
          </p:cNvSpPr>
          <p:nvPr>
            <p:ph type="title"/>
          </p:nvPr>
        </p:nvSpPr>
        <p:spPr>
          <a:xfrm>
            <a:off x="720000" y="470880"/>
            <a:ext cx="7703640" cy="477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3400" b="1" strike="noStrike" spc="-1">
                <a:solidFill>
                  <a:srgbClr val="20298D"/>
                </a:solidFill>
                <a:latin typeface="Cabin"/>
                <a:ea typeface="Neucha"/>
              </a:rPr>
              <a:t>İLETİŞİMİN TÜRLERİ</a:t>
            </a:r>
            <a:endParaRPr lang="en-US" sz="3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0" name="PlaceHolder 2"/>
          <p:cNvSpPr>
            <a:spLocks noGrp="1"/>
          </p:cNvSpPr>
          <p:nvPr>
            <p:ph type="subTitle"/>
          </p:nvPr>
        </p:nvSpPr>
        <p:spPr>
          <a:xfrm>
            <a:off x="1734480" y="1823040"/>
            <a:ext cx="2432160" cy="6476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300" b="0" strike="noStrike" spc="-1">
                <a:solidFill>
                  <a:srgbClr val="9E206D"/>
                </a:solidFill>
                <a:latin typeface="Cabin"/>
                <a:ea typeface="Cabin"/>
              </a:rPr>
              <a:t>Harflerin, kelimelerin ve cümlelerin birleşimiyle oluşan iletişimdir.</a:t>
            </a:r>
            <a:endParaRPr lang="en-US" sz="1300" b="0" strike="noStrike" spc="-1">
              <a:latin typeface="Arial"/>
            </a:endParaRPr>
          </a:p>
        </p:txBody>
      </p:sp>
      <p:sp>
        <p:nvSpPr>
          <p:cNvPr id="1461" name="PlaceHolder 3"/>
          <p:cNvSpPr>
            <a:spLocks noGrp="1"/>
          </p:cNvSpPr>
          <p:nvPr>
            <p:ph type="title"/>
          </p:nvPr>
        </p:nvSpPr>
        <p:spPr>
          <a:xfrm>
            <a:off x="2467440" y="1412280"/>
            <a:ext cx="1040040" cy="432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800" b="0" strike="noStrike" spc="-1" dirty="0">
                <a:solidFill>
                  <a:srgbClr val="20298D"/>
                </a:solidFill>
                <a:latin typeface="Cabin"/>
                <a:ea typeface="Neucha"/>
              </a:rPr>
              <a:t>SÖZLÜ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2" name="PlaceHolder 4"/>
          <p:cNvSpPr>
            <a:spLocks noGrp="1"/>
          </p:cNvSpPr>
          <p:nvPr>
            <p:ph type="subTitle"/>
          </p:nvPr>
        </p:nvSpPr>
        <p:spPr>
          <a:xfrm>
            <a:off x="4935240" y="3543840"/>
            <a:ext cx="2372760" cy="8298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300" b="0" strike="noStrike" spc="-1" dirty="0">
                <a:solidFill>
                  <a:srgbClr val="9E206D"/>
                </a:solidFill>
                <a:latin typeface="Cabin"/>
                <a:ea typeface="Cabin"/>
              </a:rPr>
              <a:t>Teknolojik uygulama ve uygulama ögeleri kullanılarak gerçekleştirilen iletişimdir.</a:t>
            </a:r>
            <a:endParaRPr lang="en-US" sz="1300" b="0" strike="noStrike" spc="-1" dirty="0">
              <a:latin typeface="Arial"/>
            </a:endParaRPr>
          </a:p>
        </p:txBody>
      </p:sp>
      <p:sp>
        <p:nvSpPr>
          <p:cNvPr id="1463" name="PlaceHolder 5"/>
          <p:cNvSpPr>
            <a:spLocks noGrp="1"/>
          </p:cNvSpPr>
          <p:nvPr>
            <p:ph type="title"/>
          </p:nvPr>
        </p:nvSpPr>
        <p:spPr>
          <a:xfrm>
            <a:off x="5362200" y="3142440"/>
            <a:ext cx="1613160" cy="470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800" b="0" strike="noStrike" spc="-1">
                <a:solidFill>
                  <a:srgbClr val="20298D"/>
                </a:solidFill>
                <a:latin typeface="Cabin"/>
                <a:ea typeface="Neucha"/>
              </a:rPr>
              <a:t>TEKNOLOJİK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4" name="PlaceHolder 6"/>
          <p:cNvSpPr>
            <a:spLocks noGrp="1"/>
          </p:cNvSpPr>
          <p:nvPr>
            <p:ph type="subTitle"/>
          </p:nvPr>
        </p:nvSpPr>
        <p:spPr>
          <a:xfrm>
            <a:off x="1724040" y="3618000"/>
            <a:ext cx="2407680" cy="671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300" b="0" strike="noStrike" spc="-1" dirty="0">
                <a:solidFill>
                  <a:srgbClr val="9E206D"/>
                </a:solidFill>
                <a:latin typeface="Cabin"/>
                <a:ea typeface="Cabin"/>
              </a:rPr>
              <a:t>Jest ve mimikler, nesneler, semboller ve işaretlerle oluşan iletişimdir.</a:t>
            </a:r>
            <a:endParaRPr lang="en-US" sz="1300" b="0" strike="noStrike" spc="-1" dirty="0">
              <a:latin typeface="Arial"/>
            </a:endParaRPr>
          </a:p>
        </p:txBody>
      </p:sp>
      <p:sp>
        <p:nvSpPr>
          <p:cNvPr id="1465" name="PlaceHolder 7"/>
          <p:cNvSpPr>
            <a:spLocks noGrp="1"/>
          </p:cNvSpPr>
          <p:nvPr>
            <p:ph type="subTitle"/>
          </p:nvPr>
        </p:nvSpPr>
        <p:spPr>
          <a:xfrm>
            <a:off x="4856400" y="1936800"/>
            <a:ext cx="2407680" cy="6577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300" b="0" strike="noStrike" spc="-1" dirty="0">
                <a:solidFill>
                  <a:srgbClr val="9E206D"/>
                </a:solidFill>
                <a:latin typeface="Cabin"/>
                <a:ea typeface="Cabin"/>
              </a:rPr>
              <a:t>Yazma aracı ve yazım materyali kullanılan iletişimdir.</a:t>
            </a:r>
            <a:endParaRPr lang="en-US" sz="1300" b="0" strike="noStrike" spc="-1" dirty="0">
              <a:latin typeface="Arial"/>
            </a:endParaRPr>
          </a:p>
        </p:txBody>
      </p:sp>
      <p:sp>
        <p:nvSpPr>
          <p:cNvPr id="1466" name="PlaceHolder 8"/>
          <p:cNvSpPr>
            <a:spLocks noGrp="1"/>
          </p:cNvSpPr>
          <p:nvPr>
            <p:ph type="title"/>
          </p:nvPr>
        </p:nvSpPr>
        <p:spPr>
          <a:xfrm>
            <a:off x="2262240" y="3205800"/>
            <a:ext cx="1356480" cy="4478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800" b="0" strike="noStrike" spc="-1">
                <a:solidFill>
                  <a:srgbClr val="20298D"/>
                </a:solidFill>
                <a:latin typeface="Cabin"/>
                <a:ea typeface="Neucha"/>
              </a:rPr>
              <a:t>SÖZSÜZ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7" name="PlaceHolder 9"/>
          <p:cNvSpPr>
            <a:spLocks noGrp="1"/>
          </p:cNvSpPr>
          <p:nvPr>
            <p:ph type="title"/>
          </p:nvPr>
        </p:nvSpPr>
        <p:spPr>
          <a:xfrm>
            <a:off x="5494680" y="1556640"/>
            <a:ext cx="1134360" cy="4388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800" b="0" strike="noStrike" spc="-1">
                <a:solidFill>
                  <a:srgbClr val="20298D"/>
                </a:solidFill>
                <a:latin typeface="Cabin"/>
                <a:ea typeface="Neucha"/>
              </a:rPr>
              <a:t>YAZILI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468" name="Google Shape;2413;p48"/>
          <p:cNvGrpSpPr/>
          <p:nvPr/>
        </p:nvGrpSpPr>
        <p:grpSpPr>
          <a:xfrm>
            <a:off x="384840" y="383760"/>
            <a:ext cx="1377000" cy="1222560"/>
            <a:chOff x="384840" y="383760"/>
            <a:chExt cx="1377000" cy="1222560"/>
          </a:xfrm>
        </p:grpSpPr>
        <p:sp>
          <p:nvSpPr>
            <p:cNvPr id="1469" name="Google Shape;2414;p48"/>
            <p:cNvSpPr/>
            <p:nvPr/>
          </p:nvSpPr>
          <p:spPr>
            <a:xfrm>
              <a:off x="384840" y="745200"/>
              <a:ext cx="1079280" cy="541800"/>
            </a:xfrm>
            <a:custGeom>
              <a:avLst/>
              <a:gdLst/>
              <a:ahLst/>
              <a:cxnLst/>
              <a:rect l="l" t="t" r="r" b="b"/>
              <a:pathLst>
                <a:path w="18199" h="9136">
                  <a:moveTo>
                    <a:pt x="8983" y="281"/>
                  </a:moveTo>
                  <a:cubicBezTo>
                    <a:pt x="10773" y="281"/>
                    <a:pt x="12559" y="508"/>
                    <a:pt x="14335" y="963"/>
                  </a:cubicBezTo>
                  <a:cubicBezTo>
                    <a:pt x="16183" y="1434"/>
                    <a:pt x="18145" y="2556"/>
                    <a:pt x="17473" y="4767"/>
                  </a:cubicBezTo>
                  <a:cubicBezTo>
                    <a:pt x="17191" y="5775"/>
                    <a:pt x="16324" y="6844"/>
                    <a:pt x="15397" y="7348"/>
                  </a:cubicBezTo>
                  <a:cubicBezTo>
                    <a:pt x="15007" y="7543"/>
                    <a:pt x="14590" y="7650"/>
                    <a:pt x="14254" y="7933"/>
                  </a:cubicBezTo>
                  <a:cubicBezTo>
                    <a:pt x="14075" y="8073"/>
                    <a:pt x="13988" y="8327"/>
                    <a:pt x="13926" y="8579"/>
                  </a:cubicBezTo>
                  <a:lnTo>
                    <a:pt x="13926" y="8579"/>
                  </a:lnTo>
                  <a:cubicBezTo>
                    <a:pt x="13808" y="8173"/>
                    <a:pt x="13336" y="8005"/>
                    <a:pt x="12850" y="7959"/>
                  </a:cubicBezTo>
                  <a:cubicBezTo>
                    <a:pt x="12641" y="7936"/>
                    <a:pt x="12429" y="7927"/>
                    <a:pt x="12216" y="7927"/>
                  </a:cubicBezTo>
                  <a:cubicBezTo>
                    <a:pt x="11430" y="7927"/>
                    <a:pt x="10624" y="8052"/>
                    <a:pt x="9852" y="8074"/>
                  </a:cubicBezTo>
                  <a:cubicBezTo>
                    <a:pt x="9380" y="8096"/>
                    <a:pt x="8905" y="8110"/>
                    <a:pt x="8431" y="8110"/>
                  </a:cubicBezTo>
                  <a:cubicBezTo>
                    <a:pt x="7217" y="8110"/>
                    <a:pt x="6000" y="8018"/>
                    <a:pt x="4812" y="7738"/>
                  </a:cubicBezTo>
                  <a:cubicBezTo>
                    <a:pt x="3387" y="7428"/>
                    <a:pt x="1956" y="6844"/>
                    <a:pt x="1062" y="5634"/>
                  </a:cubicBezTo>
                  <a:cubicBezTo>
                    <a:pt x="222" y="4519"/>
                    <a:pt x="276" y="3006"/>
                    <a:pt x="1317" y="2052"/>
                  </a:cubicBezTo>
                  <a:cubicBezTo>
                    <a:pt x="2157" y="1299"/>
                    <a:pt x="3387" y="1017"/>
                    <a:pt x="4449" y="762"/>
                  </a:cubicBezTo>
                  <a:cubicBezTo>
                    <a:pt x="5961" y="442"/>
                    <a:pt x="7474" y="281"/>
                    <a:pt x="8983" y="281"/>
                  </a:cubicBezTo>
                  <a:close/>
                  <a:moveTo>
                    <a:pt x="8813" y="0"/>
                  </a:moveTo>
                  <a:cubicBezTo>
                    <a:pt x="6677" y="0"/>
                    <a:pt x="4462" y="327"/>
                    <a:pt x="2494" y="1098"/>
                  </a:cubicBezTo>
                  <a:cubicBezTo>
                    <a:pt x="1620" y="1434"/>
                    <a:pt x="813" y="1998"/>
                    <a:pt x="417" y="2865"/>
                  </a:cubicBezTo>
                  <a:cubicBezTo>
                    <a:pt x="0" y="3873"/>
                    <a:pt x="309" y="5023"/>
                    <a:pt x="921" y="5863"/>
                  </a:cubicBezTo>
                  <a:cubicBezTo>
                    <a:pt x="2460" y="7933"/>
                    <a:pt x="5484" y="8322"/>
                    <a:pt x="7870" y="8437"/>
                  </a:cubicBezTo>
                  <a:cubicBezTo>
                    <a:pt x="8280" y="8445"/>
                    <a:pt x="8690" y="8451"/>
                    <a:pt x="9100" y="8451"/>
                  </a:cubicBezTo>
                  <a:cubicBezTo>
                    <a:pt x="9920" y="8451"/>
                    <a:pt x="10742" y="8428"/>
                    <a:pt x="11566" y="8356"/>
                  </a:cubicBezTo>
                  <a:cubicBezTo>
                    <a:pt x="11785" y="8323"/>
                    <a:pt x="12155" y="8271"/>
                    <a:pt x="12527" y="8271"/>
                  </a:cubicBezTo>
                  <a:cubicBezTo>
                    <a:pt x="13146" y="8271"/>
                    <a:pt x="13771" y="8415"/>
                    <a:pt x="13717" y="9028"/>
                  </a:cubicBezTo>
                  <a:cubicBezTo>
                    <a:pt x="13701" y="9088"/>
                    <a:pt x="13756" y="9123"/>
                    <a:pt x="13813" y="9123"/>
                  </a:cubicBezTo>
                  <a:cubicBezTo>
                    <a:pt x="13835" y="9123"/>
                    <a:pt x="13857" y="9118"/>
                    <a:pt x="13876" y="9107"/>
                  </a:cubicBezTo>
                  <a:lnTo>
                    <a:pt x="13876" y="9107"/>
                  </a:lnTo>
                  <a:cubicBezTo>
                    <a:pt x="13900" y="9125"/>
                    <a:pt x="13932" y="9135"/>
                    <a:pt x="13963" y="9135"/>
                  </a:cubicBezTo>
                  <a:cubicBezTo>
                    <a:pt x="14013" y="9135"/>
                    <a:pt x="14062" y="9111"/>
                    <a:pt x="14086" y="9055"/>
                  </a:cubicBezTo>
                  <a:cubicBezTo>
                    <a:pt x="14194" y="8631"/>
                    <a:pt x="14254" y="8215"/>
                    <a:pt x="14644" y="7959"/>
                  </a:cubicBezTo>
                  <a:cubicBezTo>
                    <a:pt x="14926" y="7791"/>
                    <a:pt x="15262" y="7738"/>
                    <a:pt x="15538" y="7596"/>
                  </a:cubicBezTo>
                  <a:cubicBezTo>
                    <a:pt x="16102" y="7348"/>
                    <a:pt x="16606" y="6756"/>
                    <a:pt x="16969" y="6279"/>
                  </a:cubicBezTo>
                  <a:cubicBezTo>
                    <a:pt x="17695" y="5332"/>
                    <a:pt x="18199" y="4041"/>
                    <a:pt x="17668" y="2892"/>
                  </a:cubicBezTo>
                  <a:cubicBezTo>
                    <a:pt x="17218" y="1884"/>
                    <a:pt x="16270" y="1353"/>
                    <a:pt x="15289" y="990"/>
                  </a:cubicBezTo>
                  <a:cubicBezTo>
                    <a:pt x="13858" y="459"/>
                    <a:pt x="12265" y="231"/>
                    <a:pt x="10753" y="90"/>
                  </a:cubicBezTo>
                  <a:cubicBezTo>
                    <a:pt x="10120" y="31"/>
                    <a:pt x="9470" y="0"/>
                    <a:pt x="881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70" name="Google Shape;2415;p48"/>
            <p:cNvSpPr/>
            <p:nvPr/>
          </p:nvSpPr>
          <p:spPr>
            <a:xfrm>
              <a:off x="1187280" y="383760"/>
              <a:ext cx="499680" cy="423720"/>
            </a:xfrm>
            <a:custGeom>
              <a:avLst/>
              <a:gdLst/>
              <a:ahLst/>
              <a:cxnLst/>
              <a:rect l="l" t="t" r="r" b="b"/>
              <a:pathLst>
                <a:path w="8428" h="7149">
                  <a:moveTo>
                    <a:pt x="4260" y="263"/>
                  </a:moveTo>
                  <a:cubicBezTo>
                    <a:pt x="5321" y="263"/>
                    <a:pt x="6374" y="606"/>
                    <a:pt x="7144" y="1312"/>
                  </a:cubicBezTo>
                  <a:cubicBezTo>
                    <a:pt x="8011" y="2098"/>
                    <a:pt x="8179" y="3220"/>
                    <a:pt x="7897" y="4336"/>
                  </a:cubicBezTo>
                  <a:cubicBezTo>
                    <a:pt x="7790" y="4900"/>
                    <a:pt x="7534" y="5344"/>
                    <a:pt x="7252" y="5821"/>
                  </a:cubicBezTo>
                  <a:cubicBezTo>
                    <a:pt x="7109" y="6067"/>
                    <a:pt x="7085" y="6388"/>
                    <a:pt x="7083" y="6696"/>
                  </a:cubicBezTo>
                  <a:lnTo>
                    <a:pt x="7083" y="6696"/>
                  </a:lnTo>
                  <a:cubicBezTo>
                    <a:pt x="6874" y="6435"/>
                    <a:pt x="6416" y="6459"/>
                    <a:pt x="6022" y="6439"/>
                  </a:cubicBezTo>
                  <a:cubicBezTo>
                    <a:pt x="4873" y="6412"/>
                    <a:pt x="3724" y="6385"/>
                    <a:pt x="2635" y="6049"/>
                  </a:cubicBezTo>
                  <a:cubicBezTo>
                    <a:pt x="1600" y="5713"/>
                    <a:pt x="982" y="4981"/>
                    <a:pt x="646" y="4000"/>
                  </a:cubicBezTo>
                  <a:cubicBezTo>
                    <a:pt x="478" y="3469"/>
                    <a:pt x="424" y="2938"/>
                    <a:pt x="532" y="2407"/>
                  </a:cubicBezTo>
                  <a:cubicBezTo>
                    <a:pt x="646" y="1789"/>
                    <a:pt x="1177" y="1345"/>
                    <a:pt x="1681" y="1009"/>
                  </a:cubicBezTo>
                  <a:cubicBezTo>
                    <a:pt x="2432" y="516"/>
                    <a:pt x="3349" y="263"/>
                    <a:pt x="4260" y="263"/>
                  </a:cubicBezTo>
                  <a:close/>
                  <a:moveTo>
                    <a:pt x="4340" y="1"/>
                  </a:moveTo>
                  <a:cubicBezTo>
                    <a:pt x="3619" y="1"/>
                    <a:pt x="2899" y="147"/>
                    <a:pt x="2272" y="418"/>
                  </a:cubicBezTo>
                  <a:cubicBezTo>
                    <a:pt x="1405" y="808"/>
                    <a:pt x="565" y="1399"/>
                    <a:pt x="283" y="2353"/>
                  </a:cubicBezTo>
                  <a:cubicBezTo>
                    <a:pt x="1" y="3247"/>
                    <a:pt x="397" y="4396"/>
                    <a:pt x="901" y="5122"/>
                  </a:cubicBezTo>
                  <a:cubicBezTo>
                    <a:pt x="1432" y="5881"/>
                    <a:pt x="2299" y="6244"/>
                    <a:pt x="3166" y="6439"/>
                  </a:cubicBezTo>
                  <a:cubicBezTo>
                    <a:pt x="3757" y="6580"/>
                    <a:pt x="4369" y="6634"/>
                    <a:pt x="4987" y="6661"/>
                  </a:cubicBezTo>
                  <a:cubicBezTo>
                    <a:pt x="5022" y="6663"/>
                    <a:pt x="5062" y="6664"/>
                    <a:pt x="5106" y="6664"/>
                  </a:cubicBezTo>
                  <a:cubicBezTo>
                    <a:pt x="5278" y="6664"/>
                    <a:pt x="5514" y="6652"/>
                    <a:pt x="5764" y="6652"/>
                  </a:cubicBezTo>
                  <a:cubicBezTo>
                    <a:pt x="6334" y="6652"/>
                    <a:pt x="6976" y="6713"/>
                    <a:pt x="7084" y="7111"/>
                  </a:cubicBezTo>
                  <a:cubicBezTo>
                    <a:pt x="7084" y="7135"/>
                    <a:pt x="7107" y="7149"/>
                    <a:pt x="7132" y="7149"/>
                  </a:cubicBezTo>
                  <a:cubicBezTo>
                    <a:pt x="7150" y="7149"/>
                    <a:pt x="7168" y="7143"/>
                    <a:pt x="7181" y="7130"/>
                  </a:cubicBezTo>
                  <a:lnTo>
                    <a:pt x="7181" y="7130"/>
                  </a:lnTo>
                  <a:cubicBezTo>
                    <a:pt x="7196" y="7134"/>
                    <a:pt x="7212" y="7137"/>
                    <a:pt x="7227" y="7137"/>
                  </a:cubicBezTo>
                  <a:cubicBezTo>
                    <a:pt x="7273" y="7137"/>
                    <a:pt x="7312" y="7113"/>
                    <a:pt x="7312" y="7057"/>
                  </a:cubicBezTo>
                  <a:cubicBezTo>
                    <a:pt x="7366" y="6829"/>
                    <a:pt x="7420" y="6607"/>
                    <a:pt x="7420" y="6352"/>
                  </a:cubicBezTo>
                  <a:cubicBezTo>
                    <a:pt x="7454" y="6049"/>
                    <a:pt x="7648" y="5821"/>
                    <a:pt x="7756" y="5545"/>
                  </a:cubicBezTo>
                  <a:cubicBezTo>
                    <a:pt x="8011" y="5008"/>
                    <a:pt x="8206" y="4450"/>
                    <a:pt x="8294" y="3832"/>
                  </a:cubicBezTo>
                  <a:cubicBezTo>
                    <a:pt x="8428" y="2911"/>
                    <a:pt x="8152" y="2044"/>
                    <a:pt x="7534" y="1345"/>
                  </a:cubicBezTo>
                  <a:cubicBezTo>
                    <a:pt x="6763" y="414"/>
                    <a:pt x="5551" y="1"/>
                    <a:pt x="434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471" name="Google Shape;2416;p48"/>
            <p:cNvGrpSpPr/>
            <p:nvPr/>
          </p:nvGrpSpPr>
          <p:grpSpPr>
            <a:xfrm>
              <a:off x="491040" y="1413360"/>
              <a:ext cx="228600" cy="192960"/>
              <a:chOff x="491040" y="1413360"/>
              <a:chExt cx="228600" cy="192960"/>
            </a:xfrm>
          </p:grpSpPr>
          <p:sp>
            <p:nvSpPr>
              <p:cNvPr id="1472" name="Google Shape;2417;p48"/>
              <p:cNvSpPr/>
              <p:nvPr/>
            </p:nvSpPr>
            <p:spPr>
              <a:xfrm>
                <a:off x="657720" y="1509120"/>
                <a:ext cx="61920" cy="2952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337">
                    <a:moveTo>
                      <a:pt x="223" y="0"/>
                    </a:moveTo>
                    <a:cubicBezTo>
                      <a:pt x="196" y="0"/>
                      <a:pt x="142" y="27"/>
                      <a:pt x="108" y="27"/>
                    </a:cubicBezTo>
                    <a:cubicBezTo>
                      <a:pt x="1" y="54"/>
                      <a:pt x="1" y="195"/>
                      <a:pt x="81" y="249"/>
                    </a:cubicBezTo>
                    <a:cubicBezTo>
                      <a:pt x="108" y="249"/>
                      <a:pt x="108" y="276"/>
                      <a:pt x="142" y="303"/>
                    </a:cubicBezTo>
                    <a:cubicBezTo>
                      <a:pt x="196" y="303"/>
                      <a:pt x="223" y="336"/>
                      <a:pt x="276" y="336"/>
                    </a:cubicBezTo>
                    <a:lnTo>
                      <a:pt x="505" y="336"/>
                    </a:lnTo>
                    <a:cubicBezTo>
                      <a:pt x="612" y="336"/>
                      <a:pt x="700" y="168"/>
                      <a:pt x="585" y="108"/>
                    </a:cubicBezTo>
                    <a:cubicBezTo>
                      <a:pt x="505" y="81"/>
                      <a:pt x="417" y="54"/>
                      <a:pt x="364" y="27"/>
                    </a:cubicBezTo>
                    <a:cubicBezTo>
                      <a:pt x="310" y="0"/>
                      <a:pt x="276" y="0"/>
                      <a:pt x="2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3" name="Google Shape;2418;p48"/>
              <p:cNvSpPr/>
              <p:nvPr/>
            </p:nvSpPr>
            <p:spPr>
              <a:xfrm>
                <a:off x="491040" y="1472400"/>
                <a:ext cx="46800" cy="30240"/>
              </a:xfrm>
              <a:custGeom>
                <a:avLst/>
                <a:gdLst/>
                <a:ahLst/>
                <a:cxnLst/>
                <a:rect l="l" t="t" r="r" b="b"/>
                <a:pathLst>
                  <a:path w="532" h="346">
                    <a:moveTo>
                      <a:pt x="213" y="0"/>
                    </a:moveTo>
                    <a:cubicBezTo>
                      <a:pt x="149" y="0"/>
                      <a:pt x="91" y="23"/>
                      <a:pt x="55" y="76"/>
                    </a:cubicBezTo>
                    <a:cubicBezTo>
                      <a:pt x="1" y="103"/>
                      <a:pt x="1" y="157"/>
                      <a:pt x="1" y="211"/>
                    </a:cubicBezTo>
                    <a:cubicBezTo>
                      <a:pt x="28" y="244"/>
                      <a:pt x="55" y="298"/>
                      <a:pt x="108" y="298"/>
                    </a:cubicBezTo>
                    <a:cubicBezTo>
                      <a:pt x="129" y="307"/>
                      <a:pt x="148" y="310"/>
                      <a:pt x="167" y="310"/>
                    </a:cubicBezTo>
                    <a:cubicBezTo>
                      <a:pt x="199" y="310"/>
                      <a:pt x="229" y="302"/>
                      <a:pt x="259" y="299"/>
                    </a:cubicBezTo>
                    <a:lnTo>
                      <a:pt x="259" y="299"/>
                    </a:lnTo>
                    <a:cubicBezTo>
                      <a:pt x="252" y="301"/>
                      <a:pt x="258" y="307"/>
                      <a:pt x="276" y="325"/>
                    </a:cubicBezTo>
                    <a:lnTo>
                      <a:pt x="337" y="325"/>
                    </a:lnTo>
                    <a:cubicBezTo>
                      <a:pt x="350" y="338"/>
                      <a:pt x="364" y="345"/>
                      <a:pt x="381" y="345"/>
                    </a:cubicBezTo>
                    <a:cubicBezTo>
                      <a:pt x="397" y="345"/>
                      <a:pt x="417" y="338"/>
                      <a:pt x="444" y="325"/>
                    </a:cubicBezTo>
                    <a:cubicBezTo>
                      <a:pt x="505" y="325"/>
                      <a:pt x="532" y="271"/>
                      <a:pt x="532" y="244"/>
                    </a:cubicBezTo>
                    <a:cubicBezTo>
                      <a:pt x="513" y="107"/>
                      <a:pt x="351" y="0"/>
                      <a:pt x="2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4" name="Google Shape;2419;p48"/>
              <p:cNvSpPr/>
              <p:nvPr/>
            </p:nvSpPr>
            <p:spPr>
              <a:xfrm>
                <a:off x="597960" y="1413360"/>
                <a:ext cx="32040" cy="3924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444">
                    <a:moveTo>
                      <a:pt x="186" y="0"/>
                    </a:moveTo>
                    <a:cubicBezTo>
                      <a:pt x="185" y="0"/>
                      <a:pt x="180" y="2"/>
                      <a:pt x="169" y="8"/>
                    </a:cubicBezTo>
                    <a:lnTo>
                      <a:pt x="177" y="8"/>
                    </a:lnTo>
                    <a:cubicBezTo>
                      <a:pt x="184" y="3"/>
                      <a:pt x="188" y="0"/>
                      <a:pt x="186" y="0"/>
                    </a:cubicBezTo>
                    <a:close/>
                    <a:moveTo>
                      <a:pt x="177" y="8"/>
                    </a:moveTo>
                    <a:cubicBezTo>
                      <a:pt x="160" y="18"/>
                      <a:pt x="127" y="35"/>
                      <a:pt x="108" y="35"/>
                    </a:cubicBezTo>
                    <a:lnTo>
                      <a:pt x="81" y="68"/>
                    </a:lnTo>
                    <a:cubicBezTo>
                      <a:pt x="28" y="122"/>
                      <a:pt x="1" y="263"/>
                      <a:pt x="1" y="344"/>
                    </a:cubicBezTo>
                    <a:cubicBezTo>
                      <a:pt x="1" y="401"/>
                      <a:pt x="47" y="444"/>
                      <a:pt x="103" y="444"/>
                    </a:cubicBezTo>
                    <a:cubicBezTo>
                      <a:pt x="133" y="444"/>
                      <a:pt x="166" y="432"/>
                      <a:pt x="196" y="404"/>
                    </a:cubicBezTo>
                    <a:cubicBezTo>
                      <a:pt x="223" y="371"/>
                      <a:pt x="249" y="317"/>
                      <a:pt x="276" y="290"/>
                    </a:cubicBezTo>
                    <a:cubicBezTo>
                      <a:pt x="310" y="236"/>
                      <a:pt x="337" y="203"/>
                      <a:pt x="337" y="149"/>
                    </a:cubicBezTo>
                    <a:cubicBezTo>
                      <a:pt x="364" y="68"/>
                      <a:pt x="276" y="8"/>
                      <a:pt x="223" y="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5" name="Google Shape;2420;p48"/>
              <p:cNvSpPr/>
              <p:nvPr/>
            </p:nvSpPr>
            <p:spPr>
              <a:xfrm>
                <a:off x="573840" y="1560960"/>
                <a:ext cx="28800" cy="45360"/>
              </a:xfrm>
              <a:custGeom>
                <a:avLst/>
                <a:gdLst/>
                <a:ahLst/>
                <a:cxnLst/>
                <a:rect l="l" t="t" r="r" b="b"/>
                <a:pathLst>
                  <a:path w="327" h="515">
                    <a:moveTo>
                      <a:pt x="159" y="1"/>
                    </a:moveTo>
                    <a:cubicBezTo>
                      <a:pt x="132" y="1"/>
                      <a:pt x="105" y="1"/>
                      <a:pt x="78" y="28"/>
                    </a:cubicBezTo>
                    <a:lnTo>
                      <a:pt x="78" y="169"/>
                    </a:lnTo>
                    <a:cubicBezTo>
                      <a:pt x="44" y="223"/>
                      <a:pt x="44" y="283"/>
                      <a:pt x="17" y="337"/>
                    </a:cubicBezTo>
                    <a:cubicBezTo>
                      <a:pt x="1" y="442"/>
                      <a:pt x="80" y="515"/>
                      <a:pt x="164" y="515"/>
                    </a:cubicBezTo>
                    <a:cubicBezTo>
                      <a:pt x="214" y="515"/>
                      <a:pt x="267" y="488"/>
                      <a:pt x="300" y="424"/>
                    </a:cubicBezTo>
                    <a:cubicBezTo>
                      <a:pt x="327" y="310"/>
                      <a:pt x="273" y="55"/>
                      <a:pt x="1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6" name="Google Shape;2421;p48"/>
              <p:cNvSpPr/>
              <p:nvPr/>
            </p:nvSpPr>
            <p:spPr>
              <a:xfrm>
                <a:off x="655200" y="1446480"/>
                <a:ext cx="3456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71">
                    <a:moveTo>
                      <a:pt x="337" y="1"/>
                    </a:moveTo>
                    <a:cubicBezTo>
                      <a:pt x="250" y="1"/>
                      <a:pt x="196" y="61"/>
                      <a:pt x="135" y="115"/>
                    </a:cubicBezTo>
                    <a:cubicBezTo>
                      <a:pt x="82" y="142"/>
                      <a:pt x="1" y="229"/>
                      <a:pt x="28" y="310"/>
                    </a:cubicBezTo>
                    <a:cubicBezTo>
                      <a:pt x="28" y="337"/>
                      <a:pt x="55" y="370"/>
                      <a:pt x="82" y="370"/>
                    </a:cubicBezTo>
                    <a:cubicBezTo>
                      <a:pt x="169" y="370"/>
                      <a:pt x="223" y="310"/>
                      <a:pt x="276" y="256"/>
                    </a:cubicBezTo>
                    <a:cubicBezTo>
                      <a:pt x="303" y="202"/>
                      <a:pt x="364" y="142"/>
                      <a:pt x="364" y="61"/>
                    </a:cubicBezTo>
                    <a:cubicBezTo>
                      <a:pt x="391" y="34"/>
                      <a:pt x="364" y="34"/>
                      <a:pt x="33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7" name="Google Shape;2422;p48"/>
              <p:cNvSpPr/>
              <p:nvPr/>
            </p:nvSpPr>
            <p:spPr>
              <a:xfrm>
                <a:off x="543600" y="1420920"/>
                <a:ext cx="29160" cy="36360"/>
              </a:xfrm>
              <a:custGeom>
                <a:avLst/>
                <a:gdLst/>
                <a:ahLst/>
                <a:cxnLst/>
                <a:rect l="l" t="t" r="r" b="b"/>
                <a:pathLst>
                  <a:path w="333" h="412">
                    <a:moveTo>
                      <a:pt x="151" y="0"/>
                    </a:moveTo>
                    <a:cubicBezTo>
                      <a:pt x="77" y="0"/>
                      <a:pt x="0" y="74"/>
                      <a:pt x="50" y="178"/>
                    </a:cubicBezTo>
                    <a:cubicBezTo>
                      <a:pt x="84" y="205"/>
                      <a:pt x="111" y="259"/>
                      <a:pt x="138" y="286"/>
                    </a:cubicBezTo>
                    <a:cubicBezTo>
                      <a:pt x="165" y="346"/>
                      <a:pt x="191" y="373"/>
                      <a:pt x="218" y="400"/>
                    </a:cubicBezTo>
                    <a:cubicBezTo>
                      <a:pt x="236" y="408"/>
                      <a:pt x="251" y="411"/>
                      <a:pt x="264" y="411"/>
                    </a:cubicBezTo>
                    <a:cubicBezTo>
                      <a:pt x="295" y="411"/>
                      <a:pt x="314" y="392"/>
                      <a:pt x="333" y="373"/>
                    </a:cubicBezTo>
                    <a:cubicBezTo>
                      <a:pt x="333" y="323"/>
                      <a:pt x="333" y="267"/>
                      <a:pt x="311" y="238"/>
                    </a:cubicBezTo>
                    <a:lnTo>
                      <a:pt x="311" y="238"/>
                    </a:lnTo>
                    <a:cubicBezTo>
                      <a:pt x="311" y="227"/>
                      <a:pt x="309" y="216"/>
                      <a:pt x="306" y="205"/>
                    </a:cubicBezTo>
                    <a:cubicBezTo>
                      <a:pt x="296" y="196"/>
                      <a:pt x="290" y="182"/>
                      <a:pt x="285" y="168"/>
                    </a:cubicBezTo>
                    <a:lnTo>
                      <a:pt x="285" y="168"/>
                    </a:lnTo>
                    <a:cubicBezTo>
                      <a:pt x="276" y="125"/>
                      <a:pt x="269" y="81"/>
                      <a:pt x="252" y="64"/>
                    </a:cubicBezTo>
                    <a:cubicBezTo>
                      <a:pt x="250" y="65"/>
                      <a:pt x="247" y="66"/>
                      <a:pt x="245" y="67"/>
                    </a:cubicBezTo>
                    <a:lnTo>
                      <a:pt x="245" y="67"/>
                    </a:lnTo>
                    <a:cubicBezTo>
                      <a:pt x="227" y="20"/>
                      <a:pt x="190" y="0"/>
                      <a:pt x="1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8" name="Google Shape;2423;p48"/>
              <p:cNvSpPr/>
              <p:nvPr/>
            </p:nvSpPr>
            <p:spPr>
              <a:xfrm>
                <a:off x="625320" y="1565640"/>
                <a:ext cx="3672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91">
                    <a:moveTo>
                      <a:pt x="55" y="1"/>
                    </a:moveTo>
                    <a:cubicBezTo>
                      <a:pt x="28" y="1"/>
                      <a:pt x="28" y="34"/>
                      <a:pt x="1" y="61"/>
                    </a:cubicBezTo>
                    <a:cubicBezTo>
                      <a:pt x="1" y="115"/>
                      <a:pt x="82" y="202"/>
                      <a:pt x="108" y="256"/>
                    </a:cubicBezTo>
                    <a:cubicBezTo>
                      <a:pt x="135" y="283"/>
                      <a:pt x="135" y="337"/>
                      <a:pt x="169" y="370"/>
                    </a:cubicBezTo>
                    <a:cubicBezTo>
                      <a:pt x="196" y="384"/>
                      <a:pt x="223" y="391"/>
                      <a:pt x="250" y="391"/>
                    </a:cubicBezTo>
                    <a:cubicBezTo>
                      <a:pt x="278" y="391"/>
                      <a:pt x="307" y="384"/>
                      <a:pt x="337" y="370"/>
                    </a:cubicBezTo>
                    <a:cubicBezTo>
                      <a:pt x="418" y="283"/>
                      <a:pt x="303" y="202"/>
                      <a:pt x="250" y="115"/>
                    </a:cubicBezTo>
                    <a:cubicBezTo>
                      <a:pt x="196" y="88"/>
                      <a:pt x="135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9" name="Google Shape;2424;p48"/>
              <p:cNvSpPr/>
              <p:nvPr/>
            </p:nvSpPr>
            <p:spPr>
              <a:xfrm>
                <a:off x="513360" y="1541880"/>
                <a:ext cx="27360" cy="31320"/>
              </a:xfrm>
              <a:custGeom>
                <a:avLst/>
                <a:gdLst/>
                <a:ahLst/>
                <a:cxnLst/>
                <a:rect l="l" t="t" r="r" b="b"/>
                <a:pathLst>
                  <a:path w="310" h="358">
                    <a:moveTo>
                      <a:pt x="210" y="1"/>
                    </a:moveTo>
                    <a:cubicBezTo>
                      <a:pt x="195" y="1"/>
                      <a:pt x="182" y="8"/>
                      <a:pt x="168" y="21"/>
                    </a:cubicBezTo>
                    <a:cubicBezTo>
                      <a:pt x="195" y="21"/>
                      <a:pt x="142" y="48"/>
                      <a:pt x="168" y="48"/>
                    </a:cubicBezTo>
                    <a:cubicBezTo>
                      <a:pt x="142" y="48"/>
                      <a:pt x="142" y="75"/>
                      <a:pt x="142" y="75"/>
                    </a:cubicBezTo>
                    <a:cubicBezTo>
                      <a:pt x="115" y="102"/>
                      <a:pt x="88" y="102"/>
                      <a:pt x="54" y="135"/>
                    </a:cubicBezTo>
                    <a:cubicBezTo>
                      <a:pt x="27" y="162"/>
                      <a:pt x="0" y="189"/>
                      <a:pt x="0" y="243"/>
                    </a:cubicBezTo>
                    <a:cubicBezTo>
                      <a:pt x="0" y="303"/>
                      <a:pt x="27" y="330"/>
                      <a:pt x="88" y="357"/>
                    </a:cubicBezTo>
                    <a:cubicBezTo>
                      <a:pt x="168" y="357"/>
                      <a:pt x="256" y="270"/>
                      <a:pt x="283" y="189"/>
                    </a:cubicBezTo>
                    <a:cubicBezTo>
                      <a:pt x="283" y="162"/>
                      <a:pt x="310" y="135"/>
                      <a:pt x="283" y="102"/>
                    </a:cubicBezTo>
                    <a:lnTo>
                      <a:pt x="283" y="48"/>
                    </a:lnTo>
                    <a:cubicBezTo>
                      <a:pt x="256" y="48"/>
                      <a:pt x="256" y="21"/>
                      <a:pt x="256" y="21"/>
                    </a:cubicBezTo>
                    <a:cubicBezTo>
                      <a:pt x="239" y="8"/>
                      <a:pt x="224" y="1"/>
                      <a:pt x="21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480" name="Google Shape;2425;p48"/>
            <p:cNvSpPr/>
            <p:nvPr/>
          </p:nvSpPr>
          <p:spPr>
            <a:xfrm>
              <a:off x="1710000" y="659160"/>
              <a:ext cx="27720" cy="27360"/>
            </a:xfrm>
            <a:custGeom>
              <a:avLst/>
              <a:gdLst/>
              <a:ahLst/>
              <a:cxnLst/>
              <a:rect l="l" t="t" r="r" b="b"/>
              <a:pathLst>
                <a:path w="586" h="577">
                  <a:moveTo>
                    <a:pt x="110" y="0"/>
                  </a:moveTo>
                  <a:cubicBezTo>
                    <a:pt x="91" y="0"/>
                    <a:pt x="73" y="3"/>
                    <a:pt x="55" y="12"/>
                  </a:cubicBezTo>
                  <a:cubicBezTo>
                    <a:pt x="1" y="73"/>
                    <a:pt x="1" y="126"/>
                    <a:pt x="1" y="180"/>
                  </a:cubicBezTo>
                  <a:cubicBezTo>
                    <a:pt x="28" y="267"/>
                    <a:pt x="55" y="321"/>
                    <a:pt x="108" y="409"/>
                  </a:cubicBezTo>
                  <a:cubicBezTo>
                    <a:pt x="169" y="489"/>
                    <a:pt x="276" y="577"/>
                    <a:pt x="391" y="577"/>
                  </a:cubicBezTo>
                  <a:cubicBezTo>
                    <a:pt x="478" y="577"/>
                    <a:pt x="586" y="489"/>
                    <a:pt x="559" y="409"/>
                  </a:cubicBezTo>
                  <a:cubicBezTo>
                    <a:pt x="559" y="348"/>
                    <a:pt x="559" y="294"/>
                    <a:pt x="505" y="241"/>
                  </a:cubicBezTo>
                  <a:cubicBezTo>
                    <a:pt x="478" y="214"/>
                    <a:pt x="444" y="153"/>
                    <a:pt x="391" y="126"/>
                  </a:cubicBezTo>
                  <a:cubicBezTo>
                    <a:pt x="337" y="99"/>
                    <a:pt x="276" y="46"/>
                    <a:pt x="223" y="12"/>
                  </a:cubicBezTo>
                  <a:cubicBezTo>
                    <a:pt x="187" y="12"/>
                    <a:pt x="148" y="0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1" name="Google Shape;2426;p48"/>
            <p:cNvSpPr/>
            <p:nvPr/>
          </p:nvSpPr>
          <p:spPr>
            <a:xfrm>
              <a:off x="1727640" y="628560"/>
              <a:ext cx="34200" cy="17640"/>
            </a:xfrm>
            <a:custGeom>
              <a:avLst/>
              <a:gdLst/>
              <a:ahLst/>
              <a:cxnLst/>
              <a:rect l="l" t="t" r="r" b="b"/>
              <a:pathLst>
                <a:path w="718" h="374">
                  <a:moveTo>
                    <a:pt x="182" y="1"/>
                  </a:moveTo>
                  <a:cubicBezTo>
                    <a:pt x="61" y="1"/>
                    <a:pt x="1" y="177"/>
                    <a:pt x="106" y="226"/>
                  </a:cubicBezTo>
                  <a:cubicBezTo>
                    <a:pt x="227" y="309"/>
                    <a:pt x="330" y="373"/>
                    <a:pt x="454" y="373"/>
                  </a:cubicBezTo>
                  <a:cubicBezTo>
                    <a:pt x="502" y="373"/>
                    <a:pt x="553" y="363"/>
                    <a:pt x="610" y="341"/>
                  </a:cubicBezTo>
                  <a:cubicBezTo>
                    <a:pt x="718" y="307"/>
                    <a:pt x="718" y="173"/>
                    <a:pt x="610" y="112"/>
                  </a:cubicBezTo>
                  <a:cubicBezTo>
                    <a:pt x="550" y="112"/>
                    <a:pt x="496" y="85"/>
                    <a:pt x="442" y="58"/>
                  </a:cubicBezTo>
                  <a:cubicBezTo>
                    <a:pt x="355" y="32"/>
                    <a:pt x="274" y="32"/>
                    <a:pt x="214" y="5"/>
                  </a:cubicBezTo>
                  <a:cubicBezTo>
                    <a:pt x="203" y="2"/>
                    <a:pt x="192" y="1"/>
                    <a:pt x="18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2" name="Google Shape;2427;p48"/>
            <p:cNvSpPr/>
            <p:nvPr/>
          </p:nvSpPr>
          <p:spPr>
            <a:xfrm>
              <a:off x="1711080" y="383760"/>
              <a:ext cx="27720" cy="25920"/>
            </a:xfrm>
            <a:custGeom>
              <a:avLst/>
              <a:gdLst/>
              <a:ahLst/>
              <a:cxnLst/>
              <a:rect l="l" t="t" r="r" b="b"/>
              <a:pathLst>
                <a:path w="586" h="550">
                  <a:moveTo>
                    <a:pt x="375" y="1"/>
                  </a:moveTo>
                  <a:cubicBezTo>
                    <a:pt x="171" y="1"/>
                    <a:pt x="24" y="273"/>
                    <a:pt x="1" y="440"/>
                  </a:cubicBezTo>
                  <a:cubicBezTo>
                    <a:pt x="1" y="504"/>
                    <a:pt x="75" y="549"/>
                    <a:pt x="136" y="549"/>
                  </a:cubicBezTo>
                  <a:cubicBezTo>
                    <a:pt x="159" y="549"/>
                    <a:pt x="181" y="543"/>
                    <a:pt x="196" y="528"/>
                  </a:cubicBezTo>
                  <a:cubicBezTo>
                    <a:pt x="249" y="474"/>
                    <a:pt x="283" y="414"/>
                    <a:pt x="337" y="360"/>
                  </a:cubicBezTo>
                  <a:cubicBezTo>
                    <a:pt x="417" y="306"/>
                    <a:pt x="505" y="272"/>
                    <a:pt x="532" y="192"/>
                  </a:cubicBezTo>
                  <a:cubicBezTo>
                    <a:pt x="585" y="104"/>
                    <a:pt x="559" y="51"/>
                    <a:pt x="478" y="24"/>
                  </a:cubicBezTo>
                  <a:cubicBezTo>
                    <a:pt x="442" y="8"/>
                    <a:pt x="408" y="1"/>
                    <a:pt x="37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3" name="Google Shape;2428;p48"/>
            <p:cNvSpPr/>
            <p:nvPr/>
          </p:nvSpPr>
          <p:spPr>
            <a:xfrm>
              <a:off x="1728000" y="413280"/>
              <a:ext cx="27360" cy="15480"/>
            </a:xfrm>
            <a:custGeom>
              <a:avLst/>
              <a:gdLst/>
              <a:ahLst/>
              <a:cxnLst/>
              <a:rect l="l" t="t" r="r" b="b"/>
              <a:pathLst>
                <a:path w="575" h="333">
                  <a:moveTo>
                    <a:pt x="447" y="1"/>
                  </a:moveTo>
                  <a:cubicBezTo>
                    <a:pt x="401" y="1"/>
                    <a:pt x="353" y="23"/>
                    <a:pt x="326" y="53"/>
                  </a:cubicBezTo>
                  <a:cubicBezTo>
                    <a:pt x="272" y="80"/>
                    <a:pt x="185" y="134"/>
                    <a:pt x="104" y="160"/>
                  </a:cubicBezTo>
                  <a:cubicBezTo>
                    <a:pt x="0" y="191"/>
                    <a:pt x="35" y="333"/>
                    <a:pt x="129" y="333"/>
                  </a:cubicBezTo>
                  <a:cubicBezTo>
                    <a:pt x="138" y="333"/>
                    <a:pt x="148" y="331"/>
                    <a:pt x="158" y="328"/>
                  </a:cubicBezTo>
                  <a:cubicBezTo>
                    <a:pt x="299" y="302"/>
                    <a:pt x="575" y="248"/>
                    <a:pt x="548" y="80"/>
                  </a:cubicBezTo>
                  <a:cubicBezTo>
                    <a:pt x="534" y="23"/>
                    <a:pt x="492" y="1"/>
                    <a:pt x="44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484" name="Google Shape;2429;p48"/>
          <p:cNvGrpSpPr/>
          <p:nvPr/>
        </p:nvGrpSpPr>
        <p:grpSpPr>
          <a:xfrm>
            <a:off x="7473960" y="312480"/>
            <a:ext cx="1134000" cy="1087560"/>
            <a:chOff x="7473960" y="312480"/>
            <a:chExt cx="1134000" cy="1087560"/>
          </a:xfrm>
        </p:grpSpPr>
        <p:sp>
          <p:nvSpPr>
            <p:cNvPr id="1485" name="Google Shape;2430;p48"/>
            <p:cNvSpPr/>
            <p:nvPr/>
          </p:nvSpPr>
          <p:spPr>
            <a:xfrm>
              <a:off x="7479000" y="887040"/>
              <a:ext cx="1030320" cy="492480"/>
            </a:xfrm>
            <a:custGeom>
              <a:avLst/>
              <a:gdLst/>
              <a:ahLst/>
              <a:cxnLst/>
              <a:rect l="l" t="t" r="r" b="b"/>
              <a:pathLst>
                <a:path w="14537" h="8307">
                  <a:moveTo>
                    <a:pt x="2698" y="321"/>
                  </a:moveTo>
                  <a:cubicBezTo>
                    <a:pt x="3055" y="594"/>
                    <a:pt x="3450" y="1001"/>
                    <a:pt x="3891" y="1001"/>
                  </a:cubicBezTo>
                  <a:cubicBezTo>
                    <a:pt x="4174" y="974"/>
                    <a:pt x="4429" y="860"/>
                    <a:pt x="4678" y="860"/>
                  </a:cubicBezTo>
                  <a:cubicBezTo>
                    <a:pt x="4740" y="856"/>
                    <a:pt x="4803" y="855"/>
                    <a:pt x="4867" y="855"/>
                  </a:cubicBezTo>
                  <a:cubicBezTo>
                    <a:pt x="5293" y="855"/>
                    <a:pt x="5748" y="924"/>
                    <a:pt x="6163" y="947"/>
                  </a:cubicBezTo>
                  <a:cubicBezTo>
                    <a:pt x="7453" y="1088"/>
                    <a:pt x="8764" y="1283"/>
                    <a:pt x="10027" y="1478"/>
                  </a:cubicBezTo>
                  <a:cubicBezTo>
                    <a:pt x="11008" y="1619"/>
                    <a:pt x="12016" y="1841"/>
                    <a:pt x="12829" y="2399"/>
                  </a:cubicBezTo>
                  <a:cubicBezTo>
                    <a:pt x="13777" y="3044"/>
                    <a:pt x="14086" y="4361"/>
                    <a:pt x="13636" y="5396"/>
                  </a:cubicBezTo>
                  <a:cubicBezTo>
                    <a:pt x="13051" y="6686"/>
                    <a:pt x="11344" y="7190"/>
                    <a:pt x="10108" y="7553"/>
                  </a:cubicBezTo>
                  <a:cubicBezTo>
                    <a:pt x="8964" y="7873"/>
                    <a:pt x="7768" y="8015"/>
                    <a:pt x="6566" y="8015"/>
                  </a:cubicBezTo>
                  <a:cubicBezTo>
                    <a:pt x="5975" y="8015"/>
                    <a:pt x="5381" y="7980"/>
                    <a:pt x="4792" y="7916"/>
                  </a:cubicBezTo>
                  <a:cubicBezTo>
                    <a:pt x="3421" y="7775"/>
                    <a:pt x="2104" y="7217"/>
                    <a:pt x="1176" y="6155"/>
                  </a:cubicBezTo>
                  <a:cubicBezTo>
                    <a:pt x="168" y="5033"/>
                    <a:pt x="229" y="3548"/>
                    <a:pt x="1008" y="2345"/>
                  </a:cubicBezTo>
                  <a:cubicBezTo>
                    <a:pt x="1371" y="1727"/>
                    <a:pt x="1989" y="1169"/>
                    <a:pt x="2715" y="1088"/>
                  </a:cubicBezTo>
                  <a:cubicBezTo>
                    <a:pt x="2803" y="1055"/>
                    <a:pt x="2856" y="1001"/>
                    <a:pt x="2830" y="887"/>
                  </a:cubicBezTo>
                  <a:cubicBezTo>
                    <a:pt x="2810" y="704"/>
                    <a:pt x="2743" y="517"/>
                    <a:pt x="2698" y="321"/>
                  </a:cubicBezTo>
                  <a:close/>
                  <a:moveTo>
                    <a:pt x="2606" y="1"/>
                  </a:moveTo>
                  <a:cubicBezTo>
                    <a:pt x="2572" y="1"/>
                    <a:pt x="2542" y="22"/>
                    <a:pt x="2524" y="53"/>
                  </a:cubicBezTo>
                  <a:lnTo>
                    <a:pt x="2524" y="53"/>
                  </a:lnTo>
                  <a:cubicBezTo>
                    <a:pt x="2506" y="63"/>
                    <a:pt x="2494" y="81"/>
                    <a:pt x="2494" y="107"/>
                  </a:cubicBezTo>
                  <a:cubicBezTo>
                    <a:pt x="2517" y="343"/>
                    <a:pt x="2540" y="585"/>
                    <a:pt x="2567" y="827"/>
                  </a:cubicBezTo>
                  <a:lnTo>
                    <a:pt x="2567" y="827"/>
                  </a:lnTo>
                  <a:cubicBezTo>
                    <a:pt x="1532" y="1011"/>
                    <a:pt x="822" y="1971"/>
                    <a:pt x="424" y="2876"/>
                  </a:cubicBezTo>
                  <a:cubicBezTo>
                    <a:pt x="0" y="3857"/>
                    <a:pt x="88" y="4919"/>
                    <a:pt x="645" y="5846"/>
                  </a:cubicBezTo>
                  <a:cubicBezTo>
                    <a:pt x="1803" y="7816"/>
                    <a:pt x="4213" y="8307"/>
                    <a:pt x="6389" y="8307"/>
                  </a:cubicBezTo>
                  <a:cubicBezTo>
                    <a:pt x="6841" y="8307"/>
                    <a:pt x="7283" y="8286"/>
                    <a:pt x="7702" y="8252"/>
                  </a:cubicBezTo>
                  <a:cubicBezTo>
                    <a:pt x="9187" y="8145"/>
                    <a:pt x="10672" y="7836"/>
                    <a:pt x="12016" y="7217"/>
                  </a:cubicBezTo>
                  <a:cubicBezTo>
                    <a:pt x="13051" y="6767"/>
                    <a:pt x="14006" y="5987"/>
                    <a:pt x="14174" y="4838"/>
                  </a:cubicBezTo>
                  <a:cubicBezTo>
                    <a:pt x="14536" y="2795"/>
                    <a:pt x="12829" y="1727"/>
                    <a:pt x="11062" y="1337"/>
                  </a:cubicBezTo>
                  <a:cubicBezTo>
                    <a:pt x="9973" y="1088"/>
                    <a:pt x="8797" y="974"/>
                    <a:pt x="7675" y="833"/>
                  </a:cubicBezTo>
                  <a:cubicBezTo>
                    <a:pt x="6667" y="692"/>
                    <a:pt x="5686" y="611"/>
                    <a:pt x="4678" y="584"/>
                  </a:cubicBezTo>
                  <a:cubicBezTo>
                    <a:pt x="4660" y="582"/>
                    <a:pt x="4642" y="581"/>
                    <a:pt x="4624" y="581"/>
                  </a:cubicBezTo>
                  <a:cubicBezTo>
                    <a:pt x="4398" y="581"/>
                    <a:pt x="4136" y="719"/>
                    <a:pt x="3896" y="719"/>
                  </a:cubicBezTo>
                  <a:cubicBezTo>
                    <a:pt x="3818" y="719"/>
                    <a:pt x="3741" y="704"/>
                    <a:pt x="3670" y="665"/>
                  </a:cubicBezTo>
                  <a:cubicBezTo>
                    <a:pt x="3307" y="497"/>
                    <a:pt x="3024" y="215"/>
                    <a:pt x="2662" y="20"/>
                  </a:cubicBezTo>
                  <a:cubicBezTo>
                    <a:pt x="2643" y="6"/>
                    <a:pt x="2624" y="1"/>
                    <a:pt x="2606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6" name="Google Shape;2431;p48"/>
            <p:cNvSpPr/>
            <p:nvPr/>
          </p:nvSpPr>
          <p:spPr>
            <a:xfrm>
              <a:off x="8046360" y="540000"/>
              <a:ext cx="561600" cy="353880"/>
            </a:xfrm>
            <a:custGeom>
              <a:avLst/>
              <a:gdLst/>
              <a:ahLst/>
              <a:cxnLst/>
              <a:rect l="l" t="t" r="r" b="b"/>
              <a:pathLst>
                <a:path w="11681" h="7367">
                  <a:moveTo>
                    <a:pt x="7011" y="253"/>
                  </a:moveTo>
                  <a:cubicBezTo>
                    <a:pt x="7703" y="253"/>
                    <a:pt x="8399" y="305"/>
                    <a:pt x="9073" y="492"/>
                  </a:cubicBezTo>
                  <a:cubicBezTo>
                    <a:pt x="10114" y="747"/>
                    <a:pt x="10867" y="1419"/>
                    <a:pt x="11149" y="2481"/>
                  </a:cubicBezTo>
                  <a:cubicBezTo>
                    <a:pt x="11317" y="3153"/>
                    <a:pt x="11257" y="4020"/>
                    <a:pt x="10867" y="4638"/>
                  </a:cubicBezTo>
                  <a:cubicBezTo>
                    <a:pt x="10504" y="5223"/>
                    <a:pt x="9805" y="5559"/>
                    <a:pt x="9160" y="5754"/>
                  </a:cubicBezTo>
                  <a:cubicBezTo>
                    <a:pt x="8488" y="5982"/>
                    <a:pt x="7843" y="6177"/>
                    <a:pt x="7144" y="6231"/>
                  </a:cubicBezTo>
                  <a:cubicBezTo>
                    <a:pt x="6499" y="6291"/>
                    <a:pt x="5880" y="6399"/>
                    <a:pt x="5242" y="6513"/>
                  </a:cubicBezTo>
                  <a:cubicBezTo>
                    <a:pt x="4597" y="6627"/>
                    <a:pt x="3898" y="6594"/>
                    <a:pt x="3253" y="6735"/>
                  </a:cubicBezTo>
                  <a:cubicBezTo>
                    <a:pt x="3066" y="6775"/>
                    <a:pt x="2845" y="6873"/>
                    <a:pt x="2668" y="6999"/>
                  </a:cubicBezTo>
                  <a:lnTo>
                    <a:pt x="2668" y="6999"/>
                  </a:lnTo>
                  <a:cubicBezTo>
                    <a:pt x="2710" y="6827"/>
                    <a:pt x="2709" y="6649"/>
                    <a:pt x="2749" y="6486"/>
                  </a:cubicBezTo>
                  <a:cubicBezTo>
                    <a:pt x="2776" y="6426"/>
                    <a:pt x="2749" y="6372"/>
                    <a:pt x="2722" y="6372"/>
                  </a:cubicBezTo>
                  <a:cubicBezTo>
                    <a:pt x="1680" y="5895"/>
                    <a:pt x="840" y="5196"/>
                    <a:pt x="504" y="4074"/>
                  </a:cubicBezTo>
                  <a:cubicBezTo>
                    <a:pt x="114" y="2871"/>
                    <a:pt x="504" y="1668"/>
                    <a:pt x="1599" y="996"/>
                  </a:cubicBezTo>
                  <a:cubicBezTo>
                    <a:pt x="2749" y="324"/>
                    <a:pt x="4368" y="377"/>
                    <a:pt x="5659" y="297"/>
                  </a:cubicBezTo>
                  <a:cubicBezTo>
                    <a:pt x="6103" y="276"/>
                    <a:pt x="6556" y="253"/>
                    <a:pt x="7011" y="253"/>
                  </a:cubicBezTo>
                  <a:close/>
                  <a:moveTo>
                    <a:pt x="6966" y="1"/>
                  </a:moveTo>
                  <a:cubicBezTo>
                    <a:pt x="6099" y="1"/>
                    <a:pt x="5219" y="88"/>
                    <a:pt x="4368" y="156"/>
                  </a:cubicBezTo>
                  <a:cubicBezTo>
                    <a:pt x="3058" y="270"/>
                    <a:pt x="1573" y="411"/>
                    <a:pt x="672" y="1500"/>
                  </a:cubicBezTo>
                  <a:cubicBezTo>
                    <a:pt x="0" y="2313"/>
                    <a:pt x="0" y="3543"/>
                    <a:pt x="397" y="4470"/>
                  </a:cubicBezTo>
                  <a:cubicBezTo>
                    <a:pt x="618" y="5001"/>
                    <a:pt x="954" y="5451"/>
                    <a:pt x="1405" y="5814"/>
                  </a:cubicBezTo>
                  <a:cubicBezTo>
                    <a:pt x="1599" y="6009"/>
                    <a:pt x="1821" y="6150"/>
                    <a:pt x="2050" y="6258"/>
                  </a:cubicBezTo>
                  <a:cubicBezTo>
                    <a:pt x="2298" y="6426"/>
                    <a:pt x="2554" y="6399"/>
                    <a:pt x="2520" y="6708"/>
                  </a:cubicBezTo>
                  <a:cubicBezTo>
                    <a:pt x="2520" y="6876"/>
                    <a:pt x="2493" y="7044"/>
                    <a:pt x="2440" y="7185"/>
                  </a:cubicBezTo>
                  <a:cubicBezTo>
                    <a:pt x="2436" y="7196"/>
                    <a:pt x="2435" y="7207"/>
                    <a:pt x="2435" y="7216"/>
                  </a:cubicBezTo>
                  <a:lnTo>
                    <a:pt x="2435" y="7216"/>
                  </a:lnTo>
                  <a:cubicBezTo>
                    <a:pt x="2378" y="7280"/>
                    <a:pt x="2451" y="7366"/>
                    <a:pt x="2528" y="7366"/>
                  </a:cubicBezTo>
                  <a:cubicBezTo>
                    <a:pt x="2556" y="7366"/>
                    <a:pt x="2584" y="7355"/>
                    <a:pt x="2608" y="7326"/>
                  </a:cubicBezTo>
                  <a:cubicBezTo>
                    <a:pt x="2970" y="6876"/>
                    <a:pt x="3730" y="6930"/>
                    <a:pt x="4261" y="6903"/>
                  </a:cubicBezTo>
                  <a:cubicBezTo>
                    <a:pt x="5155" y="6822"/>
                    <a:pt x="6021" y="6627"/>
                    <a:pt x="6922" y="6513"/>
                  </a:cubicBezTo>
                  <a:cubicBezTo>
                    <a:pt x="8293" y="6345"/>
                    <a:pt x="9718" y="6123"/>
                    <a:pt x="10786" y="5169"/>
                  </a:cubicBezTo>
                  <a:cubicBezTo>
                    <a:pt x="11680" y="4356"/>
                    <a:pt x="11626" y="2844"/>
                    <a:pt x="11176" y="1809"/>
                  </a:cubicBezTo>
                  <a:cubicBezTo>
                    <a:pt x="10726" y="828"/>
                    <a:pt x="9718" y="351"/>
                    <a:pt x="8710" y="156"/>
                  </a:cubicBezTo>
                  <a:cubicBezTo>
                    <a:pt x="8143" y="41"/>
                    <a:pt x="7557" y="1"/>
                    <a:pt x="6966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487" name="Google Shape;2432;p48"/>
            <p:cNvGrpSpPr/>
            <p:nvPr/>
          </p:nvGrpSpPr>
          <p:grpSpPr>
            <a:xfrm>
              <a:off x="7850880" y="312480"/>
              <a:ext cx="228600" cy="192600"/>
              <a:chOff x="7850880" y="312480"/>
              <a:chExt cx="228600" cy="192600"/>
            </a:xfrm>
          </p:grpSpPr>
          <p:sp>
            <p:nvSpPr>
              <p:cNvPr id="1488" name="Google Shape;2433;p48"/>
              <p:cNvSpPr/>
              <p:nvPr/>
            </p:nvSpPr>
            <p:spPr>
              <a:xfrm>
                <a:off x="8017560" y="407880"/>
                <a:ext cx="61920" cy="2952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337">
                    <a:moveTo>
                      <a:pt x="223" y="0"/>
                    </a:moveTo>
                    <a:cubicBezTo>
                      <a:pt x="196" y="0"/>
                      <a:pt x="142" y="27"/>
                      <a:pt x="108" y="27"/>
                    </a:cubicBezTo>
                    <a:cubicBezTo>
                      <a:pt x="1" y="54"/>
                      <a:pt x="1" y="195"/>
                      <a:pt x="81" y="249"/>
                    </a:cubicBezTo>
                    <a:cubicBezTo>
                      <a:pt x="108" y="249"/>
                      <a:pt x="108" y="276"/>
                      <a:pt x="142" y="303"/>
                    </a:cubicBezTo>
                    <a:cubicBezTo>
                      <a:pt x="196" y="303"/>
                      <a:pt x="223" y="336"/>
                      <a:pt x="276" y="336"/>
                    </a:cubicBezTo>
                    <a:lnTo>
                      <a:pt x="505" y="336"/>
                    </a:lnTo>
                    <a:cubicBezTo>
                      <a:pt x="612" y="336"/>
                      <a:pt x="700" y="168"/>
                      <a:pt x="585" y="108"/>
                    </a:cubicBezTo>
                    <a:cubicBezTo>
                      <a:pt x="505" y="81"/>
                      <a:pt x="417" y="54"/>
                      <a:pt x="364" y="27"/>
                    </a:cubicBezTo>
                    <a:cubicBezTo>
                      <a:pt x="310" y="0"/>
                      <a:pt x="276" y="0"/>
                      <a:pt x="22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9" name="Google Shape;2434;p48"/>
              <p:cNvSpPr/>
              <p:nvPr/>
            </p:nvSpPr>
            <p:spPr>
              <a:xfrm>
                <a:off x="7850880" y="371520"/>
                <a:ext cx="46800" cy="30240"/>
              </a:xfrm>
              <a:custGeom>
                <a:avLst/>
                <a:gdLst/>
                <a:ahLst/>
                <a:cxnLst/>
                <a:rect l="l" t="t" r="r" b="b"/>
                <a:pathLst>
                  <a:path w="532" h="346">
                    <a:moveTo>
                      <a:pt x="213" y="0"/>
                    </a:moveTo>
                    <a:cubicBezTo>
                      <a:pt x="149" y="0"/>
                      <a:pt x="91" y="23"/>
                      <a:pt x="55" y="76"/>
                    </a:cubicBezTo>
                    <a:cubicBezTo>
                      <a:pt x="1" y="103"/>
                      <a:pt x="1" y="157"/>
                      <a:pt x="1" y="211"/>
                    </a:cubicBezTo>
                    <a:cubicBezTo>
                      <a:pt x="28" y="244"/>
                      <a:pt x="55" y="298"/>
                      <a:pt x="108" y="298"/>
                    </a:cubicBezTo>
                    <a:cubicBezTo>
                      <a:pt x="129" y="307"/>
                      <a:pt x="148" y="310"/>
                      <a:pt x="167" y="310"/>
                    </a:cubicBezTo>
                    <a:cubicBezTo>
                      <a:pt x="199" y="310"/>
                      <a:pt x="229" y="302"/>
                      <a:pt x="259" y="299"/>
                    </a:cubicBezTo>
                    <a:lnTo>
                      <a:pt x="259" y="299"/>
                    </a:lnTo>
                    <a:cubicBezTo>
                      <a:pt x="252" y="301"/>
                      <a:pt x="258" y="307"/>
                      <a:pt x="276" y="325"/>
                    </a:cubicBezTo>
                    <a:lnTo>
                      <a:pt x="337" y="325"/>
                    </a:lnTo>
                    <a:cubicBezTo>
                      <a:pt x="350" y="338"/>
                      <a:pt x="364" y="345"/>
                      <a:pt x="381" y="345"/>
                    </a:cubicBezTo>
                    <a:cubicBezTo>
                      <a:pt x="397" y="345"/>
                      <a:pt x="417" y="338"/>
                      <a:pt x="444" y="325"/>
                    </a:cubicBezTo>
                    <a:cubicBezTo>
                      <a:pt x="505" y="325"/>
                      <a:pt x="532" y="271"/>
                      <a:pt x="532" y="244"/>
                    </a:cubicBezTo>
                    <a:cubicBezTo>
                      <a:pt x="513" y="107"/>
                      <a:pt x="351" y="0"/>
                      <a:pt x="21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0" name="Google Shape;2435;p48"/>
              <p:cNvSpPr/>
              <p:nvPr/>
            </p:nvSpPr>
            <p:spPr>
              <a:xfrm>
                <a:off x="7957800" y="312480"/>
                <a:ext cx="32040" cy="3924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444">
                    <a:moveTo>
                      <a:pt x="186" y="0"/>
                    </a:moveTo>
                    <a:cubicBezTo>
                      <a:pt x="185" y="0"/>
                      <a:pt x="180" y="2"/>
                      <a:pt x="169" y="8"/>
                    </a:cubicBezTo>
                    <a:lnTo>
                      <a:pt x="177" y="8"/>
                    </a:lnTo>
                    <a:cubicBezTo>
                      <a:pt x="184" y="3"/>
                      <a:pt x="188" y="0"/>
                      <a:pt x="186" y="0"/>
                    </a:cubicBezTo>
                    <a:close/>
                    <a:moveTo>
                      <a:pt x="177" y="8"/>
                    </a:moveTo>
                    <a:cubicBezTo>
                      <a:pt x="160" y="18"/>
                      <a:pt x="127" y="35"/>
                      <a:pt x="108" y="35"/>
                    </a:cubicBezTo>
                    <a:lnTo>
                      <a:pt x="81" y="68"/>
                    </a:lnTo>
                    <a:cubicBezTo>
                      <a:pt x="28" y="122"/>
                      <a:pt x="1" y="263"/>
                      <a:pt x="1" y="344"/>
                    </a:cubicBezTo>
                    <a:cubicBezTo>
                      <a:pt x="1" y="401"/>
                      <a:pt x="47" y="444"/>
                      <a:pt x="103" y="444"/>
                    </a:cubicBezTo>
                    <a:cubicBezTo>
                      <a:pt x="133" y="444"/>
                      <a:pt x="166" y="432"/>
                      <a:pt x="196" y="404"/>
                    </a:cubicBezTo>
                    <a:cubicBezTo>
                      <a:pt x="223" y="371"/>
                      <a:pt x="249" y="317"/>
                      <a:pt x="276" y="290"/>
                    </a:cubicBezTo>
                    <a:cubicBezTo>
                      <a:pt x="310" y="236"/>
                      <a:pt x="337" y="203"/>
                      <a:pt x="337" y="149"/>
                    </a:cubicBezTo>
                    <a:cubicBezTo>
                      <a:pt x="364" y="68"/>
                      <a:pt x="276" y="8"/>
                      <a:pt x="223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1" name="Google Shape;2436;p48"/>
              <p:cNvSpPr/>
              <p:nvPr/>
            </p:nvSpPr>
            <p:spPr>
              <a:xfrm>
                <a:off x="7933680" y="459720"/>
                <a:ext cx="28800" cy="45360"/>
              </a:xfrm>
              <a:custGeom>
                <a:avLst/>
                <a:gdLst/>
                <a:ahLst/>
                <a:cxnLst/>
                <a:rect l="l" t="t" r="r" b="b"/>
                <a:pathLst>
                  <a:path w="327" h="515">
                    <a:moveTo>
                      <a:pt x="159" y="1"/>
                    </a:moveTo>
                    <a:cubicBezTo>
                      <a:pt x="132" y="1"/>
                      <a:pt x="105" y="1"/>
                      <a:pt x="78" y="28"/>
                    </a:cubicBezTo>
                    <a:lnTo>
                      <a:pt x="78" y="169"/>
                    </a:lnTo>
                    <a:cubicBezTo>
                      <a:pt x="44" y="223"/>
                      <a:pt x="44" y="283"/>
                      <a:pt x="17" y="337"/>
                    </a:cubicBezTo>
                    <a:cubicBezTo>
                      <a:pt x="1" y="442"/>
                      <a:pt x="80" y="515"/>
                      <a:pt x="164" y="515"/>
                    </a:cubicBezTo>
                    <a:cubicBezTo>
                      <a:pt x="214" y="515"/>
                      <a:pt x="267" y="488"/>
                      <a:pt x="300" y="424"/>
                    </a:cubicBezTo>
                    <a:cubicBezTo>
                      <a:pt x="327" y="310"/>
                      <a:pt x="273" y="55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2" name="Google Shape;2437;p48"/>
              <p:cNvSpPr/>
              <p:nvPr/>
            </p:nvSpPr>
            <p:spPr>
              <a:xfrm>
                <a:off x="8015400" y="345240"/>
                <a:ext cx="3456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71">
                    <a:moveTo>
                      <a:pt x="337" y="1"/>
                    </a:moveTo>
                    <a:cubicBezTo>
                      <a:pt x="250" y="1"/>
                      <a:pt x="196" y="61"/>
                      <a:pt x="135" y="115"/>
                    </a:cubicBezTo>
                    <a:cubicBezTo>
                      <a:pt x="82" y="142"/>
                      <a:pt x="1" y="229"/>
                      <a:pt x="28" y="310"/>
                    </a:cubicBezTo>
                    <a:cubicBezTo>
                      <a:pt x="28" y="337"/>
                      <a:pt x="55" y="370"/>
                      <a:pt x="82" y="370"/>
                    </a:cubicBezTo>
                    <a:cubicBezTo>
                      <a:pt x="169" y="370"/>
                      <a:pt x="223" y="310"/>
                      <a:pt x="276" y="256"/>
                    </a:cubicBezTo>
                    <a:cubicBezTo>
                      <a:pt x="303" y="202"/>
                      <a:pt x="364" y="142"/>
                      <a:pt x="364" y="61"/>
                    </a:cubicBezTo>
                    <a:cubicBezTo>
                      <a:pt x="391" y="34"/>
                      <a:pt x="364" y="34"/>
                      <a:pt x="3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3" name="Google Shape;2438;p48"/>
              <p:cNvSpPr/>
              <p:nvPr/>
            </p:nvSpPr>
            <p:spPr>
              <a:xfrm>
                <a:off x="7903440" y="320040"/>
                <a:ext cx="29160" cy="36360"/>
              </a:xfrm>
              <a:custGeom>
                <a:avLst/>
                <a:gdLst/>
                <a:ahLst/>
                <a:cxnLst/>
                <a:rect l="l" t="t" r="r" b="b"/>
                <a:pathLst>
                  <a:path w="333" h="412">
                    <a:moveTo>
                      <a:pt x="151" y="0"/>
                    </a:moveTo>
                    <a:cubicBezTo>
                      <a:pt x="77" y="0"/>
                      <a:pt x="0" y="74"/>
                      <a:pt x="50" y="178"/>
                    </a:cubicBezTo>
                    <a:cubicBezTo>
                      <a:pt x="84" y="205"/>
                      <a:pt x="111" y="259"/>
                      <a:pt x="138" y="286"/>
                    </a:cubicBezTo>
                    <a:cubicBezTo>
                      <a:pt x="165" y="346"/>
                      <a:pt x="191" y="373"/>
                      <a:pt x="218" y="400"/>
                    </a:cubicBezTo>
                    <a:cubicBezTo>
                      <a:pt x="236" y="408"/>
                      <a:pt x="251" y="411"/>
                      <a:pt x="264" y="411"/>
                    </a:cubicBezTo>
                    <a:cubicBezTo>
                      <a:pt x="295" y="411"/>
                      <a:pt x="314" y="392"/>
                      <a:pt x="333" y="373"/>
                    </a:cubicBezTo>
                    <a:cubicBezTo>
                      <a:pt x="333" y="323"/>
                      <a:pt x="333" y="267"/>
                      <a:pt x="311" y="238"/>
                    </a:cubicBezTo>
                    <a:lnTo>
                      <a:pt x="311" y="238"/>
                    </a:lnTo>
                    <a:cubicBezTo>
                      <a:pt x="311" y="227"/>
                      <a:pt x="309" y="216"/>
                      <a:pt x="306" y="205"/>
                    </a:cubicBezTo>
                    <a:cubicBezTo>
                      <a:pt x="296" y="196"/>
                      <a:pt x="290" y="182"/>
                      <a:pt x="285" y="168"/>
                    </a:cubicBezTo>
                    <a:lnTo>
                      <a:pt x="285" y="168"/>
                    </a:lnTo>
                    <a:cubicBezTo>
                      <a:pt x="276" y="125"/>
                      <a:pt x="269" y="81"/>
                      <a:pt x="252" y="64"/>
                    </a:cubicBezTo>
                    <a:cubicBezTo>
                      <a:pt x="250" y="65"/>
                      <a:pt x="247" y="66"/>
                      <a:pt x="245" y="67"/>
                    </a:cubicBezTo>
                    <a:lnTo>
                      <a:pt x="245" y="67"/>
                    </a:lnTo>
                    <a:cubicBezTo>
                      <a:pt x="227" y="20"/>
                      <a:pt x="190" y="0"/>
                      <a:pt x="15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4" name="Google Shape;2439;p48"/>
              <p:cNvSpPr/>
              <p:nvPr/>
            </p:nvSpPr>
            <p:spPr>
              <a:xfrm>
                <a:off x="7985520" y="464760"/>
                <a:ext cx="3672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91">
                    <a:moveTo>
                      <a:pt x="55" y="1"/>
                    </a:moveTo>
                    <a:cubicBezTo>
                      <a:pt x="28" y="1"/>
                      <a:pt x="28" y="34"/>
                      <a:pt x="1" y="61"/>
                    </a:cubicBezTo>
                    <a:cubicBezTo>
                      <a:pt x="1" y="115"/>
                      <a:pt x="82" y="202"/>
                      <a:pt x="108" y="256"/>
                    </a:cubicBezTo>
                    <a:cubicBezTo>
                      <a:pt x="135" y="283"/>
                      <a:pt x="135" y="337"/>
                      <a:pt x="169" y="370"/>
                    </a:cubicBezTo>
                    <a:cubicBezTo>
                      <a:pt x="196" y="384"/>
                      <a:pt x="223" y="391"/>
                      <a:pt x="250" y="391"/>
                    </a:cubicBezTo>
                    <a:cubicBezTo>
                      <a:pt x="278" y="391"/>
                      <a:pt x="307" y="384"/>
                      <a:pt x="337" y="370"/>
                    </a:cubicBezTo>
                    <a:cubicBezTo>
                      <a:pt x="418" y="283"/>
                      <a:pt x="303" y="202"/>
                      <a:pt x="250" y="115"/>
                    </a:cubicBezTo>
                    <a:cubicBezTo>
                      <a:pt x="196" y="88"/>
                      <a:pt x="135" y="1"/>
                      <a:pt x="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5" name="Google Shape;2440;p48"/>
              <p:cNvSpPr/>
              <p:nvPr/>
            </p:nvSpPr>
            <p:spPr>
              <a:xfrm>
                <a:off x="7873200" y="440640"/>
                <a:ext cx="27360" cy="31320"/>
              </a:xfrm>
              <a:custGeom>
                <a:avLst/>
                <a:gdLst/>
                <a:ahLst/>
                <a:cxnLst/>
                <a:rect l="l" t="t" r="r" b="b"/>
                <a:pathLst>
                  <a:path w="310" h="358">
                    <a:moveTo>
                      <a:pt x="210" y="1"/>
                    </a:moveTo>
                    <a:cubicBezTo>
                      <a:pt x="195" y="1"/>
                      <a:pt x="182" y="8"/>
                      <a:pt x="168" y="21"/>
                    </a:cubicBezTo>
                    <a:cubicBezTo>
                      <a:pt x="195" y="21"/>
                      <a:pt x="142" y="48"/>
                      <a:pt x="168" y="48"/>
                    </a:cubicBezTo>
                    <a:cubicBezTo>
                      <a:pt x="142" y="48"/>
                      <a:pt x="142" y="75"/>
                      <a:pt x="142" y="75"/>
                    </a:cubicBezTo>
                    <a:cubicBezTo>
                      <a:pt x="115" y="102"/>
                      <a:pt x="88" y="102"/>
                      <a:pt x="54" y="135"/>
                    </a:cubicBezTo>
                    <a:cubicBezTo>
                      <a:pt x="27" y="162"/>
                      <a:pt x="0" y="189"/>
                      <a:pt x="0" y="243"/>
                    </a:cubicBezTo>
                    <a:cubicBezTo>
                      <a:pt x="0" y="303"/>
                      <a:pt x="27" y="330"/>
                      <a:pt x="88" y="357"/>
                    </a:cubicBezTo>
                    <a:cubicBezTo>
                      <a:pt x="168" y="357"/>
                      <a:pt x="256" y="270"/>
                      <a:pt x="283" y="189"/>
                    </a:cubicBezTo>
                    <a:cubicBezTo>
                      <a:pt x="283" y="162"/>
                      <a:pt x="310" y="135"/>
                      <a:pt x="283" y="102"/>
                    </a:cubicBezTo>
                    <a:lnTo>
                      <a:pt x="283" y="48"/>
                    </a:lnTo>
                    <a:cubicBezTo>
                      <a:pt x="256" y="48"/>
                      <a:pt x="256" y="21"/>
                      <a:pt x="256" y="21"/>
                    </a:cubicBezTo>
                    <a:cubicBezTo>
                      <a:pt x="239" y="8"/>
                      <a:pt x="224" y="1"/>
                      <a:pt x="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496" name="Google Shape;2441;p48"/>
            <p:cNvSpPr/>
            <p:nvPr/>
          </p:nvSpPr>
          <p:spPr>
            <a:xfrm>
              <a:off x="7473960" y="1291320"/>
              <a:ext cx="63360" cy="73440"/>
            </a:xfrm>
            <a:custGeom>
              <a:avLst/>
              <a:gdLst/>
              <a:ahLst/>
              <a:cxnLst/>
              <a:rect l="l" t="t" r="r" b="b"/>
              <a:pathLst>
                <a:path w="985" h="1140">
                  <a:moveTo>
                    <a:pt x="88" y="1"/>
                  </a:moveTo>
                  <a:cubicBezTo>
                    <a:pt x="41" y="1"/>
                    <a:pt x="0" y="45"/>
                    <a:pt x="22" y="98"/>
                  </a:cubicBezTo>
                  <a:cubicBezTo>
                    <a:pt x="103" y="494"/>
                    <a:pt x="385" y="938"/>
                    <a:pt x="748" y="1133"/>
                  </a:cubicBezTo>
                  <a:cubicBezTo>
                    <a:pt x="765" y="1137"/>
                    <a:pt x="782" y="1140"/>
                    <a:pt x="799" y="1140"/>
                  </a:cubicBezTo>
                  <a:cubicBezTo>
                    <a:pt x="897" y="1140"/>
                    <a:pt x="985" y="1062"/>
                    <a:pt x="916" y="965"/>
                  </a:cubicBezTo>
                  <a:cubicBezTo>
                    <a:pt x="802" y="830"/>
                    <a:pt x="634" y="689"/>
                    <a:pt x="493" y="575"/>
                  </a:cubicBezTo>
                  <a:cubicBezTo>
                    <a:pt x="358" y="407"/>
                    <a:pt x="244" y="239"/>
                    <a:pt x="157" y="44"/>
                  </a:cubicBezTo>
                  <a:cubicBezTo>
                    <a:pt x="138" y="13"/>
                    <a:pt x="112" y="1"/>
                    <a:pt x="8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97" name="Google Shape;2442;p48"/>
            <p:cNvSpPr/>
            <p:nvPr/>
          </p:nvSpPr>
          <p:spPr>
            <a:xfrm>
              <a:off x="7501320" y="1374840"/>
              <a:ext cx="31320" cy="25200"/>
            </a:xfrm>
            <a:custGeom>
              <a:avLst/>
              <a:gdLst/>
              <a:ahLst/>
              <a:cxnLst/>
              <a:rect l="l" t="t" r="r" b="b"/>
              <a:pathLst>
                <a:path w="487" h="393">
                  <a:moveTo>
                    <a:pt x="103" y="1"/>
                  </a:moveTo>
                  <a:cubicBezTo>
                    <a:pt x="41" y="1"/>
                    <a:pt x="1" y="68"/>
                    <a:pt x="43" y="132"/>
                  </a:cubicBezTo>
                  <a:cubicBezTo>
                    <a:pt x="157" y="219"/>
                    <a:pt x="238" y="327"/>
                    <a:pt x="352" y="387"/>
                  </a:cubicBezTo>
                  <a:cubicBezTo>
                    <a:pt x="363" y="391"/>
                    <a:pt x="374" y="392"/>
                    <a:pt x="384" y="392"/>
                  </a:cubicBezTo>
                  <a:cubicBezTo>
                    <a:pt x="451" y="392"/>
                    <a:pt x="486" y="320"/>
                    <a:pt x="439" y="273"/>
                  </a:cubicBezTo>
                  <a:cubicBezTo>
                    <a:pt x="352" y="186"/>
                    <a:pt x="238" y="105"/>
                    <a:pt x="157" y="18"/>
                  </a:cubicBezTo>
                  <a:cubicBezTo>
                    <a:pt x="138" y="6"/>
                    <a:pt x="120" y="1"/>
                    <a:pt x="10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498" name="Google Shape;2443;p48"/>
          <p:cNvGrpSpPr/>
          <p:nvPr/>
        </p:nvGrpSpPr>
        <p:grpSpPr>
          <a:xfrm>
            <a:off x="8048880" y="4284360"/>
            <a:ext cx="811440" cy="637560"/>
            <a:chOff x="8048880" y="4284360"/>
            <a:chExt cx="811440" cy="637560"/>
          </a:xfrm>
        </p:grpSpPr>
        <p:sp>
          <p:nvSpPr>
            <p:cNvPr id="1499" name="Google Shape;2444;p48"/>
            <p:cNvSpPr/>
            <p:nvPr/>
          </p:nvSpPr>
          <p:spPr>
            <a:xfrm>
              <a:off x="8321760" y="4284360"/>
              <a:ext cx="538560" cy="419760"/>
            </a:xfrm>
            <a:custGeom>
              <a:avLst/>
              <a:gdLst/>
              <a:ahLst/>
              <a:cxnLst/>
              <a:rect l="l" t="t" r="r" b="b"/>
              <a:pathLst>
                <a:path w="5350" h="4172">
                  <a:moveTo>
                    <a:pt x="5182" y="1"/>
                  </a:moveTo>
                  <a:cubicBezTo>
                    <a:pt x="3475" y="532"/>
                    <a:pt x="1680" y="646"/>
                    <a:pt x="54" y="1399"/>
                  </a:cubicBezTo>
                  <a:cubicBezTo>
                    <a:pt x="0" y="1426"/>
                    <a:pt x="27" y="1486"/>
                    <a:pt x="81" y="1486"/>
                  </a:cubicBezTo>
                  <a:cubicBezTo>
                    <a:pt x="1654" y="810"/>
                    <a:pt x="3410" y="549"/>
                    <a:pt x="5068" y="253"/>
                  </a:cubicBezTo>
                  <a:lnTo>
                    <a:pt x="5068" y="253"/>
                  </a:lnTo>
                  <a:cubicBezTo>
                    <a:pt x="4935" y="923"/>
                    <a:pt x="4479" y="1561"/>
                    <a:pt x="4113" y="2131"/>
                  </a:cubicBezTo>
                  <a:cubicBezTo>
                    <a:pt x="3696" y="2803"/>
                    <a:pt x="3219" y="3415"/>
                    <a:pt x="2688" y="4006"/>
                  </a:cubicBezTo>
                  <a:cubicBezTo>
                    <a:pt x="2619" y="4070"/>
                    <a:pt x="2676" y="4171"/>
                    <a:pt x="2759" y="4171"/>
                  </a:cubicBezTo>
                  <a:cubicBezTo>
                    <a:pt x="2782" y="4171"/>
                    <a:pt x="2805" y="4164"/>
                    <a:pt x="2829" y="4147"/>
                  </a:cubicBezTo>
                  <a:cubicBezTo>
                    <a:pt x="3441" y="3610"/>
                    <a:pt x="3891" y="2938"/>
                    <a:pt x="4342" y="2239"/>
                  </a:cubicBezTo>
                  <a:cubicBezTo>
                    <a:pt x="4731" y="1594"/>
                    <a:pt x="5235" y="895"/>
                    <a:pt x="5323" y="115"/>
                  </a:cubicBezTo>
                  <a:cubicBezTo>
                    <a:pt x="5350" y="55"/>
                    <a:pt x="5262" y="1"/>
                    <a:pt x="518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0" name="Google Shape;2445;p48"/>
            <p:cNvSpPr/>
            <p:nvPr/>
          </p:nvSpPr>
          <p:spPr>
            <a:xfrm>
              <a:off x="8339040" y="4435920"/>
              <a:ext cx="107640" cy="98280"/>
            </a:xfrm>
            <a:custGeom>
              <a:avLst/>
              <a:gdLst/>
              <a:ahLst/>
              <a:cxnLst/>
              <a:rect l="l" t="t" r="r" b="b"/>
              <a:pathLst>
                <a:path w="1073" h="980">
                  <a:moveTo>
                    <a:pt x="58" y="1"/>
                  </a:moveTo>
                  <a:cubicBezTo>
                    <a:pt x="31" y="1"/>
                    <a:pt x="0" y="40"/>
                    <a:pt x="22" y="62"/>
                  </a:cubicBezTo>
                  <a:cubicBezTo>
                    <a:pt x="304" y="398"/>
                    <a:pt x="613" y="707"/>
                    <a:pt x="949" y="962"/>
                  </a:cubicBezTo>
                  <a:cubicBezTo>
                    <a:pt x="961" y="974"/>
                    <a:pt x="975" y="979"/>
                    <a:pt x="987" y="979"/>
                  </a:cubicBezTo>
                  <a:cubicBezTo>
                    <a:pt x="1032" y="979"/>
                    <a:pt x="1072" y="917"/>
                    <a:pt x="1030" y="875"/>
                  </a:cubicBezTo>
                  <a:cubicBezTo>
                    <a:pt x="721" y="566"/>
                    <a:pt x="412" y="290"/>
                    <a:pt x="76" y="8"/>
                  </a:cubicBezTo>
                  <a:cubicBezTo>
                    <a:pt x="71" y="3"/>
                    <a:pt x="65" y="1"/>
                    <a:pt x="5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1" name="Google Shape;2446;p48"/>
            <p:cNvSpPr/>
            <p:nvPr/>
          </p:nvSpPr>
          <p:spPr>
            <a:xfrm>
              <a:off x="8455320" y="4297680"/>
              <a:ext cx="381600" cy="254880"/>
            </a:xfrm>
            <a:custGeom>
              <a:avLst/>
              <a:gdLst/>
              <a:ahLst/>
              <a:cxnLst/>
              <a:rect l="l" t="t" r="r" b="b"/>
              <a:pathLst>
                <a:path w="3792" h="2533">
                  <a:moveTo>
                    <a:pt x="3718" y="1"/>
                  </a:moveTo>
                  <a:cubicBezTo>
                    <a:pt x="3708" y="1"/>
                    <a:pt x="3698" y="3"/>
                    <a:pt x="3689" y="8"/>
                  </a:cubicBezTo>
                  <a:cubicBezTo>
                    <a:pt x="3158" y="451"/>
                    <a:pt x="2539" y="734"/>
                    <a:pt x="1948" y="1124"/>
                  </a:cubicBezTo>
                  <a:cubicBezTo>
                    <a:pt x="1336" y="1547"/>
                    <a:pt x="718" y="1997"/>
                    <a:pt x="73" y="2387"/>
                  </a:cubicBezTo>
                  <a:cubicBezTo>
                    <a:pt x="1" y="2435"/>
                    <a:pt x="58" y="2532"/>
                    <a:pt x="134" y="2532"/>
                  </a:cubicBezTo>
                  <a:cubicBezTo>
                    <a:pt x="143" y="2532"/>
                    <a:pt x="151" y="2531"/>
                    <a:pt x="160" y="2528"/>
                  </a:cubicBezTo>
                  <a:cubicBezTo>
                    <a:pt x="832" y="2219"/>
                    <a:pt x="1417" y="1688"/>
                    <a:pt x="2035" y="1265"/>
                  </a:cubicBezTo>
                  <a:cubicBezTo>
                    <a:pt x="2620" y="875"/>
                    <a:pt x="3326" y="619"/>
                    <a:pt x="3769" y="89"/>
                  </a:cubicBezTo>
                  <a:cubicBezTo>
                    <a:pt x="3791" y="45"/>
                    <a:pt x="3759" y="1"/>
                    <a:pt x="371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2" name="Google Shape;2447;p48"/>
            <p:cNvSpPr/>
            <p:nvPr/>
          </p:nvSpPr>
          <p:spPr>
            <a:xfrm>
              <a:off x="8442720" y="4548240"/>
              <a:ext cx="25560" cy="128880"/>
            </a:xfrm>
            <a:custGeom>
              <a:avLst/>
              <a:gdLst/>
              <a:ahLst/>
              <a:cxnLst/>
              <a:rect l="l" t="t" r="r" b="b"/>
              <a:pathLst>
                <a:path w="256" h="1282">
                  <a:moveTo>
                    <a:pt x="119" y="0"/>
                  </a:moveTo>
                  <a:cubicBezTo>
                    <a:pt x="103" y="0"/>
                    <a:pt x="96" y="22"/>
                    <a:pt x="114" y="41"/>
                  </a:cubicBezTo>
                  <a:cubicBezTo>
                    <a:pt x="195" y="431"/>
                    <a:pt x="0" y="854"/>
                    <a:pt x="114" y="1244"/>
                  </a:cubicBezTo>
                  <a:cubicBezTo>
                    <a:pt x="126" y="1268"/>
                    <a:pt x="156" y="1281"/>
                    <a:pt x="182" y="1281"/>
                  </a:cubicBezTo>
                  <a:cubicBezTo>
                    <a:pt x="214" y="1281"/>
                    <a:pt x="240" y="1262"/>
                    <a:pt x="222" y="1217"/>
                  </a:cubicBezTo>
                  <a:lnTo>
                    <a:pt x="222" y="485"/>
                  </a:lnTo>
                  <a:cubicBezTo>
                    <a:pt x="222" y="317"/>
                    <a:pt x="256" y="122"/>
                    <a:pt x="141" y="14"/>
                  </a:cubicBezTo>
                  <a:cubicBezTo>
                    <a:pt x="133" y="4"/>
                    <a:pt x="125" y="0"/>
                    <a:pt x="119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3" name="Google Shape;2448;p48"/>
            <p:cNvSpPr/>
            <p:nvPr/>
          </p:nvSpPr>
          <p:spPr>
            <a:xfrm>
              <a:off x="8454240" y="4656960"/>
              <a:ext cx="43560" cy="24480"/>
            </a:xfrm>
            <a:custGeom>
              <a:avLst/>
              <a:gdLst/>
              <a:ahLst/>
              <a:cxnLst/>
              <a:rect l="l" t="t" r="r" b="b"/>
              <a:pathLst>
                <a:path w="436" h="246">
                  <a:moveTo>
                    <a:pt x="393" y="1"/>
                  </a:moveTo>
                  <a:cubicBezTo>
                    <a:pt x="383" y="1"/>
                    <a:pt x="372" y="7"/>
                    <a:pt x="363" y="24"/>
                  </a:cubicBezTo>
                  <a:cubicBezTo>
                    <a:pt x="276" y="78"/>
                    <a:pt x="168" y="138"/>
                    <a:pt x="54" y="165"/>
                  </a:cubicBezTo>
                  <a:cubicBezTo>
                    <a:pt x="0" y="165"/>
                    <a:pt x="27" y="246"/>
                    <a:pt x="54" y="246"/>
                  </a:cubicBezTo>
                  <a:cubicBezTo>
                    <a:pt x="195" y="219"/>
                    <a:pt x="336" y="165"/>
                    <a:pt x="417" y="51"/>
                  </a:cubicBezTo>
                  <a:cubicBezTo>
                    <a:pt x="436" y="32"/>
                    <a:pt x="416" y="1"/>
                    <a:pt x="39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4" name="Google Shape;2449;p48"/>
            <p:cNvSpPr/>
            <p:nvPr/>
          </p:nvSpPr>
          <p:spPr>
            <a:xfrm>
              <a:off x="8494560" y="4570920"/>
              <a:ext cx="94680" cy="105840"/>
            </a:xfrm>
            <a:custGeom>
              <a:avLst/>
              <a:gdLst/>
              <a:ahLst/>
              <a:cxnLst/>
              <a:rect l="l" t="t" r="r" b="b"/>
              <a:pathLst>
                <a:path w="942" h="1055">
                  <a:moveTo>
                    <a:pt x="47" y="1"/>
                  </a:moveTo>
                  <a:cubicBezTo>
                    <a:pt x="21" y="1"/>
                    <a:pt x="0" y="20"/>
                    <a:pt x="19" y="39"/>
                  </a:cubicBezTo>
                  <a:cubicBezTo>
                    <a:pt x="274" y="375"/>
                    <a:pt x="550" y="738"/>
                    <a:pt x="832" y="1047"/>
                  </a:cubicBezTo>
                  <a:cubicBezTo>
                    <a:pt x="837" y="1052"/>
                    <a:pt x="845" y="1054"/>
                    <a:pt x="853" y="1054"/>
                  </a:cubicBezTo>
                  <a:cubicBezTo>
                    <a:pt x="888" y="1054"/>
                    <a:pt x="941" y="1015"/>
                    <a:pt x="920" y="993"/>
                  </a:cubicBezTo>
                  <a:cubicBezTo>
                    <a:pt x="664" y="657"/>
                    <a:pt x="382" y="261"/>
                    <a:pt x="80" y="12"/>
                  </a:cubicBezTo>
                  <a:cubicBezTo>
                    <a:pt x="70" y="4"/>
                    <a:pt x="58" y="1"/>
                    <a:pt x="4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5" name="Google Shape;2450;p48"/>
            <p:cNvSpPr/>
            <p:nvPr/>
          </p:nvSpPr>
          <p:spPr>
            <a:xfrm>
              <a:off x="8479800" y="4641480"/>
              <a:ext cx="72360" cy="37800"/>
            </a:xfrm>
            <a:custGeom>
              <a:avLst/>
              <a:gdLst/>
              <a:ahLst/>
              <a:cxnLst/>
              <a:rect l="l" t="t" r="r" b="b"/>
              <a:pathLst>
                <a:path w="721" h="379">
                  <a:moveTo>
                    <a:pt x="683" y="0"/>
                  </a:moveTo>
                  <a:cubicBezTo>
                    <a:pt x="678" y="0"/>
                    <a:pt x="672" y="2"/>
                    <a:pt x="667" y="8"/>
                  </a:cubicBezTo>
                  <a:cubicBezTo>
                    <a:pt x="445" y="122"/>
                    <a:pt x="224" y="203"/>
                    <a:pt x="22" y="344"/>
                  </a:cubicBezTo>
                  <a:cubicBezTo>
                    <a:pt x="0" y="344"/>
                    <a:pt x="13" y="378"/>
                    <a:pt x="37" y="378"/>
                  </a:cubicBezTo>
                  <a:cubicBezTo>
                    <a:pt x="42" y="378"/>
                    <a:pt x="49" y="376"/>
                    <a:pt x="56" y="371"/>
                  </a:cubicBezTo>
                  <a:cubicBezTo>
                    <a:pt x="250" y="263"/>
                    <a:pt x="472" y="176"/>
                    <a:pt x="694" y="35"/>
                  </a:cubicBezTo>
                  <a:cubicBezTo>
                    <a:pt x="721" y="35"/>
                    <a:pt x="705" y="0"/>
                    <a:pt x="68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6" name="Google Shape;2451;p48"/>
            <p:cNvSpPr/>
            <p:nvPr/>
          </p:nvSpPr>
          <p:spPr>
            <a:xfrm>
              <a:off x="8507880" y="4379760"/>
              <a:ext cx="277920" cy="211680"/>
            </a:xfrm>
            <a:custGeom>
              <a:avLst/>
              <a:gdLst/>
              <a:ahLst/>
              <a:cxnLst/>
              <a:rect l="l" t="t" r="r" b="b"/>
              <a:pathLst>
                <a:path w="2765" h="2105">
                  <a:moveTo>
                    <a:pt x="2712" y="1"/>
                  </a:moveTo>
                  <a:cubicBezTo>
                    <a:pt x="2705" y="1"/>
                    <a:pt x="2697" y="3"/>
                    <a:pt x="2688" y="8"/>
                  </a:cubicBezTo>
                  <a:cubicBezTo>
                    <a:pt x="1795" y="680"/>
                    <a:pt x="894" y="1379"/>
                    <a:pt x="27" y="2078"/>
                  </a:cubicBezTo>
                  <a:cubicBezTo>
                    <a:pt x="0" y="2078"/>
                    <a:pt x="27" y="2105"/>
                    <a:pt x="27" y="2105"/>
                  </a:cubicBezTo>
                  <a:cubicBezTo>
                    <a:pt x="1008" y="1574"/>
                    <a:pt x="1848" y="761"/>
                    <a:pt x="2742" y="89"/>
                  </a:cubicBezTo>
                  <a:cubicBezTo>
                    <a:pt x="2765" y="66"/>
                    <a:pt x="2749" y="1"/>
                    <a:pt x="271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7" name="Google Shape;2452;p48"/>
            <p:cNvSpPr/>
            <p:nvPr/>
          </p:nvSpPr>
          <p:spPr>
            <a:xfrm>
              <a:off x="8346960" y="4717440"/>
              <a:ext cx="69840" cy="29880"/>
            </a:xfrm>
            <a:custGeom>
              <a:avLst/>
              <a:gdLst/>
              <a:ahLst/>
              <a:cxnLst/>
              <a:rect l="l" t="t" r="r" b="b"/>
              <a:pathLst>
                <a:path w="697" h="302">
                  <a:moveTo>
                    <a:pt x="645" y="1"/>
                  </a:moveTo>
                  <a:cubicBezTo>
                    <a:pt x="636" y="1"/>
                    <a:pt x="626" y="5"/>
                    <a:pt x="618" y="14"/>
                  </a:cubicBezTo>
                  <a:cubicBezTo>
                    <a:pt x="475" y="83"/>
                    <a:pt x="333" y="156"/>
                    <a:pt x="174" y="156"/>
                  </a:cubicBezTo>
                  <a:cubicBezTo>
                    <a:pt x="145" y="156"/>
                    <a:pt x="117" y="154"/>
                    <a:pt x="87" y="149"/>
                  </a:cubicBezTo>
                  <a:cubicBezTo>
                    <a:pt x="78" y="146"/>
                    <a:pt x="70" y="145"/>
                    <a:pt x="63" y="145"/>
                  </a:cubicBezTo>
                  <a:cubicBezTo>
                    <a:pt x="1" y="145"/>
                    <a:pt x="9" y="239"/>
                    <a:pt x="87" y="263"/>
                  </a:cubicBezTo>
                  <a:cubicBezTo>
                    <a:pt x="152" y="288"/>
                    <a:pt x="219" y="301"/>
                    <a:pt x="285" y="301"/>
                  </a:cubicBezTo>
                  <a:cubicBezTo>
                    <a:pt x="445" y="301"/>
                    <a:pt x="596" y="225"/>
                    <a:pt x="672" y="68"/>
                  </a:cubicBezTo>
                  <a:cubicBezTo>
                    <a:pt x="696" y="29"/>
                    <a:pt x="671" y="1"/>
                    <a:pt x="64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8" name="Google Shape;2453;p48"/>
            <p:cNvSpPr/>
            <p:nvPr/>
          </p:nvSpPr>
          <p:spPr>
            <a:xfrm>
              <a:off x="8225640" y="4743360"/>
              <a:ext cx="78480" cy="28800"/>
            </a:xfrm>
            <a:custGeom>
              <a:avLst/>
              <a:gdLst/>
              <a:ahLst/>
              <a:cxnLst/>
              <a:rect l="l" t="t" r="r" b="b"/>
              <a:pathLst>
                <a:path w="782" h="288">
                  <a:moveTo>
                    <a:pt x="691" y="1"/>
                  </a:moveTo>
                  <a:cubicBezTo>
                    <a:pt x="685" y="1"/>
                    <a:pt x="679" y="2"/>
                    <a:pt x="673" y="5"/>
                  </a:cubicBezTo>
                  <a:cubicBezTo>
                    <a:pt x="478" y="59"/>
                    <a:pt x="283" y="119"/>
                    <a:pt x="61" y="173"/>
                  </a:cubicBezTo>
                  <a:cubicBezTo>
                    <a:pt x="1" y="173"/>
                    <a:pt x="1" y="287"/>
                    <a:pt x="88" y="287"/>
                  </a:cubicBezTo>
                  <a:cubicBezTo>
                    <a:pt x="310" y="287"/>
                    <a:pt x="505" y="200"/>
                    <a:pt x="733" y="119"/>
                  </a:cubicBezTo>
                  <a:cubicBezTo>
                    <a:pt x="782" y="95"/>
                    <a:pt x="743" y="1"/>
                    <a:pt x="69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9" name="Google Shape;2454;p48"/>
            <p:cNvSpPr/>
            <p:nvPr/>
          </p:nvSpPr>
          <p:spPr>
            <a:xfrm>
              <a:off x="8114760" y="4791960"/>
              <a:ext cx="74520" cy="52200"/>
            </a:xfrm>
            <a:custGeom>
              <a:avLst/>
              <a:gdLst/>
              <a:ahLst/>
              <a:cxnLst/>
              <a:rect l="l" t="t" r="r" b="b"/>
              <a:pathLst>
                <a:path w="745" h="521">
                  <a:moveTo>
                    <a:pt x="648" y="0"/>
                  </a:moveTo>
                  <a:cubicBezTo>
                    <a:pt x="631" y="0"/>
                    <a:pt x="612" y="8"/>
                    <a:pt x="597" y="29"/>
                  </a:cubicBezTo>
                  <a:cubicBezTo>
                    <a:pt x="429" y="143"/>
                    <a:pt x="234" y="284"/>
                    <a:pt x="66" y="392"/>
                  </a:cubicBezTo>
                  <a:cubicBezTo>
                    <a:pt x="1" y="441"/>
                    <a:pt x="24" y="521"/>
                    <a:pt x="77" y="521"/>
                  </a:cubicBezTo>
                  <a:cubicBezTo>
                    <a:pt x="90" y="521"/>
                    <a:pt x="104" y="516"/>
                    <a:pt x="120" y="506"/>
                  </a:cubicBezTo>
                  <a:cubicBezTo>
                    <a:pt x="348" y="419"/>
                    <a:pt x="516" y="284"/>
                    <a:pt x="684" y="116"/>
                  </a:cubicBezTo>
                  <a:cubicBezTo>
                    <a:pt x="744" y="71"/>
                    <a:pt x="700" y="0"/>
                    <a:pt x="64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0" name="Google Shape;2455;p48"/>
            <p:cNvSpPr/>
            <p:nvPr/>
          </p:nvSpPr>
          <p:spPr>
            <a:xfrm>
              <a:off x="8048880" y="4888440"/>
              <a:ext cx="44640" cy="33480"/>
            </a:xfrm>
            <a:custGeom>
              <a:avLst/>
              <a:gdLst/>
              <a:ahLst/>
              <a:cxnLst/>
              <a:rect l="l" t="t" r="r" b="b"/>
              <a:pathLst>
                <a:path w="446" h="336">
                  <a:moveTo>
                    <a:pt x="309" y="1"/>
                  </a:moveTo>
                  <a:cubicBezTo>
                    <a:pt x="277" y="1"/>
                    <a:pt x="243" y="15"/>
                    <a:pt x="217" y="49"/>
                  </a:cubicBezTo>
                  <a:cubicBezTo>
                    <a:pt x="190" y="103"/>
                    <a:pt x="103" y="163"/>
                    <a:pt x="49" y="190"/>
                  </a:cubicBezTo>
                  <a:cubicBezTo>
                    <a:pt x="1" y="238"/>
                    <a:pt x="17" y="335"/>
                    <a:pt x="60" y="335"/>
                  </a:cubicBezTo>
                  <a:cubicBezTo>
                    <a:pt x="65" y="335"/>
                    <a:pt x="70" y="334"/>
                    <a:pt x="76" y="331"/>
                  </a:cubicBezTo>
                  <a:cubicBezTo>
                    <a:pt x="217" y="331"/>
                    <a:pt x="304" y="244"/>
                    <a:pt x="385" y="130"/>
                  </a:cubicBezTo>
                  <a:cubicBezTo>
                    <a:pt x="446" y="74"/>
                    <a:pt x="383" y="1"/>
                    <a:pt x="30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511" name="Google Shape;2456;p48"/>
          <p:cNvGrpSpPr/>
          <p:nvPr/>
        </p:nvGrpSpPr>
        <p:grpSpPr>
          <a:xfrm>
            <a:off x="346320" y="4284000"/>
            <a:ext cx="747360" cy="559080"/>
            <a:chOff x="346320" y="4284000"/>
            <a:chExt cx="747360" cy="559080"/>
          </a:xfrm>
        </p:grpSpPr>
        <p:sp>
          <p:nvSpPr>
            <p:cNvPr id="1512" name="Google Shape;2457;p48"/>
            <p:cNvSpPr/>
            <p:nvPr/>
          </p:nvSpPr>
          <p:spPr>
            <a:xfrm>
              <a:off x="346320" y="4284000"/>
              <a:ext cx="37800" cy="16200"/>
            </a:xfrm>
            <a:custGeom>
              <a:avLst/>
              <a:gdLst/>
              <a:ahLst/>
              <a:cxnLst/>
              <a:rect l="l" t="t" r="r" b="b"/>
              <a:pathLst>
                <a:path w="499" h="215">
                  <a:moveTo>
                    <a:pt x="167" y="0"/>
                  </a:moveTo>
                  <a:cubicBezTo>
                    <a:pt x="131" y="0"/>
                    <a:pt x="93" y="4"/>
                    <a:pt x="54" y="10"/>
                  </a:cubicBezTo>
                  <a:cubicBezTo>
                    <a:pt x="0" y="10"/>
                    <a:pt x="0" y="97"/>
                    <a:pt x="54" y="97"/>
                  </a:cubicBezTo>
                  <a:cubicBezTo>
                    <a:pt x="195" y="97"/>
                    <a:pt x="309" y="151"/>
                    <a:pt x="390" y="205"/>
                  </a:cubicBezTo>
                  <a:cubicBezTo>
                    <a:pt x="402" y="211"/>
                    <a:pt x="414" y="214"/>
                    <a:pt x="425" y="214"/>
                  </a:cubicBezTo>
                  <a:cubicBezTo>
                    <a:pt x="469" y="214"/>
                    <a:pt x="499" y="167"/>
                    <a:pt x="477" y="124"/>
                  </a:cubicBezTo>
                  <a:cubicBezTo>
                    <a:pt x="390" y="36"/>
                    <a:pt x="286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3" name="Google Shape;2458;p48"/>
            <p:cNvSpPr/>
            <p:nvPr/>
          </p:nvSpPr>
          <p:spPr>
            <a:xfrm>
              <a:off x="413280" y="4329360"/>
              <a:ext cx="31320" cy="34560"/>
            </a:xfrm>
            <a:custGeom>
              <a:avLst/>
              <a:gdLst/>
              <a:ahLst/>
              <a:cxnLst/>
              <a:rect l="l" t="t" r="r" b="b"/>
              <a:pathLst>
                <a:path w="416" h="456">
                  <a:moveTo>
                    <a:pt x="84" y="1"/>
                  </a:moveTo>
                  <a:cubicBezTo>
                    <a:pt x="38" y="1"/>
                    <a:pt x="1" y="64"/>
                    <a:pt x="53" y="87"/>
                  </a:cubicBezTo>
                  <a:cubicBezTo>
                    <a:pt x="160" y="174"/>
                    <a:pt x="274" y="282"/>
                    <a:pt x="328" y="423"/>
                  </a:cubicBezTo>
                  <a:cubicBezTo>
                    <a:pt x="328" y="446"/>
                    <a:pt x="341" y="455"/>
                    <a:pt x="356" y="455"/>
                  </a:cubicBezTo>
                  <a:cubicBezTo>
                    <a:pt x="382" y="455"/>
                    <a:pt x="415" y="429"/>
                    <a:pt x="415" y="396"/>
                  </a:cubicBezTo>
                  <a:cubicBezTo>
                    <a:pt x="389" y="315"/>
                    <a:pt x="355" y="228"/>
                    <a:pt x="301" y="174"/>
                  </a:cubicBezTo>
                  <a:cubicBezTo>
                    <a:pt x="247" y="87"/>
                    <a:pt x="160" y="33"/>
                    <a:pt x="106" y="6"/>
                  </a:cubicBezTo>
                  <a:cubicBezTo>
                    <a:pt x="99" y="2"/>
                    <a:pt x="91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4" name="Google Shape;2459;p48"/>
            <p:cNvSpPr/>
            <p:nvPr/>
          </p:nvSpPr>
          <p:spPr>
            <a:xfrm>
              <a:off x="448200" y="4398840"/>
              <a:ext cx="24480" cy="31320"/>
            </a:xfrm>
            <a:custGeom>
              <a:avLst/>
              <a:gdLst/>
              <a:ahLst/>
              <a:cxnLst/>
              <a:rect l="l" t="t" r="r" b="b"/>
              <a:pathLst>
                <a:path w="324" h="416">
                  <a:moveTo>
                    <a:pt x="84" y="1"/>
                  </a:moveTo>
                  <a:cubicBezTo>
                    <a:pt x="37" y="1"/>
                    <a:pt x="0" y="54"/>
                    <a:pt x="41" y="79"/>
                  </a:cubicBezTo>
                  <a:cubicBezTo>
                    <a:pt x="129" y="160"/>
                    <a:pt x="182" y="274"/>
                    <a:pt x="236" y="382"/>
                  </a:cubicBezTo>
                  <a:cubicBezTo>
                    <a:pt x="236" y="406"/>
                    <a:pt x="250" y="416"/>
                    <a:pt x="266" y="416"/>
                  </a:cubicBezTo>
                  <a:cubicBezTo>
                    <a:pt x="291" y="416"/>
                    <a:pt x="323" y="392"/>
                    <a:pt x="323" y="355"/>
                  </a:cubicBezTo>
                  <a:cubicBezTo>
                    <a:pt x="297" y="214"/>
                    <a:pt x="236" y="106"/>
                    <a:pt x="129" y="19"/>
                  </a:cubicBezTo>
                  <a:cubicBezTo>
                    <a:pt x="114" y="6"/>
                    <a:pt x="99" y="1"/>
                    <a:pt x="8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5" name="Google Shape;2460;p48"/>
            <p:cNvSpPr/>
            <p:nvPr/>
          </p:nvSpPr>
          <p:spPr>
            <a:xfrm>
              <a:off x="462600" y="4483800"/>
              <a:ext cx="24840" cy="17640"/>
            </a:xfrm>
            <a:custGeom>
              <a:avLst/>
              <a:gdLst/>
              <a:ahLst/>
              <a:cxnLst/>
              <a:rect l="l" t="t" r="r" b="b"/>
              <a:pathLst>
                <a:path w="328" h="234">
                  <a:moveTo>
                    <a:pt x="133" y="0"/>
                  </a:moveTo>
                  <a:cubicBezTo>
                    <a:pt x="62" y="0"/>
                    <a:pt x="1" y="91"/>
                    <a:pt x="79" y="145"/>
                  </a:cubicBezTo>
                  <a:cubicBezTo>
                    <a:pt x="132" y="172"/>
                    <a:pt x="186" y="199"/>
                    <a:pt x="247" y="226"/>
                  </a:cubicBezTo>
                  <a:cubicBezTo>
                    <a:pt x="257" y="231"/>
                    <a:pt x="265" y="233"/>
                    <a:pt x="274" y="233"/>
                  </a:cubicBezTo>
                  <a:cubicBezTo>
                    <a:pt x="309" y="233"/>
                    <a:pt x="327" y="189"/>
                    <a:pt x="327" y="145"/>
                  </a:cubicBezTo>
                  <a:cubicBezTo>
                    <a:pt x="274" y="85"/>
                    <a:pt x="213" y="31"/>
                    <a:pt x="159" y="4"/>
                  </a:cubicBezTo>
                  <a:cubicBezTo>
                    <a:pt x="151" y="1"/>
                    <a:pt x="142" y="0"/>
                    <a:pt x="133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6" name="Google Shape;2461;p48"/>
            <p:cNvSpPr/>
            <p:nvPr/>
          </p:nvSpPr>
          <p:spPr>
            <a:xfrm>
              <a:off x="507600" y="4528080"/>
              <a:ext cx="54360" cy="28800"/>
            </a:xfrm>
            <a:custGeom>
              <a:avLst/>
              <a:gdLst/>
              <a:ahLst/>
              <a:cxnLst/>
              <a:rect l="l" t="t" r="r" b="b"/>
              <a:pathLst>
                <a:path w="713" h="379">
                  <a:moveTo>
                    <a:pt x="35" y="1"/>
                  </a:moveTo>
                  <a:cubicBezTo>
                    <a:pt x="14" y="1"/>
                    <a:pt x="1" y="41"/>
                    <a:pt x="23" y="68"/>
                  </a:cubicBezTo>
                  <a:cubicBezTo>
                    <a:pt x="164" y="236"/>
                    <a:pt x="412" y="344"/>
                    <a:pt x="607" y="371"/>
                  </a:cubicBezTo>
                  <a:cubicBezTo>
                    <a:pt x="617" y="376"/>
                    <a:pt x="626" y="378"/>
                    <a:pt x="635" y="378"/>
                  </a:cubicBezTo>
                  <a:cubicBezTo>
                    <a:pt x="682" y="378"/>
                    <a:pt x="713" y="313"/>
                    <a:pt x="668" y="290"/>
                  </a:cubicBezTo>
                  <a:cubicBezTo>
                    <a:pt x="466" y="176"/>
                    <a:pt x="271" y="68"/>
                    <a:pt x="49" y="8"/>
                  </a:cubicBezTo>
                  <a:cubicBezTo>
                    <a:pt x="44" y="3"/>
                    <a:pt x="39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7" name="Google Shape;2462;p48"/>
            <p:cNvSpPr/>
            <p:nvPr/>
          </p:nvSpPr>
          <p:spPr>
            <a:xfrm>
              <a:off x="564840" y="4444920"/>
              <a:ext cx="528840" cy="398160"/>
            </a:xfrm>
            <a:custGeom>
              <a:avLst/>
              <a:gdLst/>
              <a:ahLst/>
              <a:cxnLst/>
              <a:rect l="l" t="t" r="r" b="b"/>
              <a:pathLst>
                <a:path w="6916" h="5211">
                  <a:moveTo>
                    <a:pt x="1442" y="0"/>
                  </a:moveTo>
                  <a:cubicBezTo>
                    <a:pt x="1371" y="0"/>
                    <a:pt x="1301" y="3"/>
                    <a:pt x="1230" y="9"/>
                  </a:cubicBezTo>
                  <a:cubicBezTo>
                    <a:pt x="1123" y="36"/>
                    <a:pt x="1123" y="204"/>
                    <a:pt x="1230" y="204"/>
                  </a:cubicBezTo>
                  <a:cubicBezTo>
                    <a:pt x="2158" y="204"/>
                    <a:pt x="2998" y="621"/>
                    <a:pt x="3838" y="990"/>
                  </a:cubicBezTo>
                  <a:cubicBezTo>
                    <a:pt x="4395" y="1239"/>
                    <a:pt x="4960" y="1461"/>
                    <a:pt x="5518" y="1689"/>
                  </a:cubicBezTo>
                  <a:cubicBezTo>
                    <a:pt x="5854" y="1831"/>
                    <a:pt x="6190" y="1999"/>
                    <a:pt x="6385" y="2301"/>
                  </a:cubicBezTo>
                  <a:cubicBezTo>
                    <a:pt x="6667" y="2697"/>
                    <a:pt x="6412" y="3255"/>
                    <a:pt x="6244" y="3645"/>
                  </a:cubicBezTo>
                  <a:cubicBezTo>
                    <a:pt x="5995" y="4183"/>
                    <a:pt x="5827" y="4935"/>
                    <a:pt x="5128" y="4962"/>
                  </a:cubicBezTo>
                  <a:cubicBezTo>
                    <a:pt x="5089" y="4964"/>
                    <a:pt x="5049" y="4964"/>
                    <a:pt x="5009" y="4964"/>
                  </a:cubicBezTo>
                  <a:cubicBezTo>
                    <a:pt x="4252" y="4964"/>
                    <a:pt x="3410" y="4729"/>
                    <a:pt x="2688" y="4519"/>
                  </a:cubicBezTo>
                  <a:cubicBezTo>
                    <a:pt x="2184" y="4378"/>
                    <a:pt x="1654" y="4210"/>
                    <a:pt x="1176" y="3981"/>
                  </a:cubicBezTo>
                  <a:cubicBezTo>
                    <a:pt x="928" y="3874"/>
                    <a:pt x="672" y="3732"/>
                    <a:pt x="477" y="3537"/>
                  </a:cubicBezTo>
                  <a:cubicBezTo>
                    <a:pt x="168" y="3228"/>
                    <a:pt x="283" y="2805"/>
                    <a:pt x="390" y="2442"/>
                  </a:cubicBezTo>
                  <a:cubicBezTo>
                    <a:pt x="619" y="1797"/>
                    <a:pt x="1035" y="1266"/>
                    <a:pt x="1230" y="594"/>
                  </a:cubicBezTo>
                  <a:cubicBezTo>
                    <a:pt x="1230" y="547"/>
                    <a:pt x="1194" y="518"/>
                    <a:pt x="1158" y="518"/>
                  </a:cubicBezTo>
                  <a:cubicBezTo>
                    <a:pt x="1132" y="518"/>
                    <a:pt x="1107" y="533"/>
                    <a:pt x="1096" y="567"/>
                  </a:cubicBezTo>
                  <a:cubicBezTo>
                    <a:pt x="814" y="1353"/>
                    <a:pt x="141" y="2052"/>
                    <a:pt x="54" y="2892"/>
                  </a:cubicBezTo>
                  <a:cubicBezTo>
                    <a:pt x="0" y="3511"/>
                    <a:pt x="424" y="3847"/>
                    <a:pt x="928" y="4122"/>
                  </a:cubicBezTo>
                  <a:cubicBezTo>
                    <a:pt x="1566" y="4458"/>
                    <a:pt x="2326" y="4687"/>
                    <a:pt x="3025" y="4855"/>
                  </a:cubicBezTo>
                  <a:cubicBezTo>
                    <a:pt x="3529" y="4989"/>
                    <a:pt x="4059" y="5076"/>
                    <a:pt x="4624" y="5157"/>
                  </a:cubicBezTo>
                  <a:cubicBezTo>
                    <a:pt x="4781" y="5176"/>
                    <a:pt x="4957" y="5211"/>
                    <a:pt x="5137" y="5211"/>
                  </a:cubicBezTo>
                  <a:cubicBezTo>
                    <a:pt x="5273" y="5211"/>
                    <a:pt x="5412" y="5191"/>
                    <a:pt x="5545" y="5130"/>
                  </a:cubicBezTo>
                  <a:cubicBezTo>
                    <a:pt x="6102" y="4908"/>
                    <a:pt x="6304" y="4122"/>
                    <a:pt x="6526" y="3618"/>
                  </a:cubicBezTo>
                  <a:cubicBezTo>
                    <a:pt x="6774" y="3007"/>
                    <a:pt x="6916" y="2361"/>
                    <a:pt x="6358" y="1857"/>
                  </a:cubicBezTo>
                  <a:cubicBezTo>
                    <a:pt x="5800" y="1353"/>
                    <a:pt x="4819" y="1158"/>
                    <a:pt x="4147" y="876"/>
                  </a:cubicBezTo>
                  <a:cubicBezTo>
                    <a:pt x="3284" y="514"/>
                    <a:pt x="2376" y="0"/>
                    <a:pt x="1442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8" name="Google Shape;2463;p48"/>
            <p:cNvSpPr/>
            <p:nvPr/>
          </p:nvSpPr>
          <p:spPr>
            <a:xfrm>
              <a:off x="672120" y="4466160"/>
              <a:ext cx="388800" cy="216720"/>
            </a:xfrm>
            <a:custGeom>
              <a:avLst/>
              <a:gdLst/>
              <a:ahLst/>
              <a:cxnLst/>
              <a:rect l="l" t="t" r="r" b="b"/>
              <a:pathLst>
                <a:path w="5087" h="2838">
                  <a:moveTo>
                    <a:pt x="65" y="0"/>
                  </a:moveTo>
                  <a:cubicBezTo>
                    <a:pt x="36" y="0"/>
                    <a:pt x="0" y="45"/>
                    <a:pt x="28" y="67"/>
                  </a:cubicBezTo>
                  <a:cubicBezTo>
                    <a:pt x="418" y="934"/>
                    <a:pt x="700" y="2023"/>
                    <a:pt x="1506" y="2614"/>
                  </a:cubicBezTo>
                  <a:cubicBezTo>
                    <a:pt x="1731" y="2782"/>
                    <a:pt x="1999" y="2838"/>
                    <a:pt x="2272" y="2838"/>
                  </a:cubicBezTo>
                  <a:cubicBezTo>
                    <a:pt x="2546" y="2838"/>
                    <a:pt x="2827" y="2782"/>
                    <a:pt x="3079" y="2729"/>
                  </a:cubicBezTo>
                  <a:cubicBezTo>
                    <a:pt x="3495" y="2614"/>
                    <a:pt x="3919" y="2561"/>
                    <a:pt x="4336" y="2500"/>
                  </a:cubicBezTo>
                  <a:cubicBezTo>
                    <a:pt x="4618" y="2473"/>
                    <a:pt x="4840" y="2446"/>
                    <a:pt x="5034" y="2251"/>
                  </a:cubicBezTo>
                  <a:cubicBezTo>
                    <a:pt x="5087" y="2199"/>
                    <a:pt x="5049" y="2132"/>
                    <a:pt x="4985" y="2132"/>
                  </a:cubicBezTo>
                  <a:cubicBezTo>
                    <a:pt x="4975" y="2132"/>
                    <a:pt x="4965" y="2134"/>
                    <a:pt x="4954" y="2137"/>
                  </a:cubicBezTo>
                  <a:cubicBezTo>
                    <a:pt x="4362" y="2251"/>
                    <a:pt x="3778" y="2278"/>
                    <a:pt x="3220" y="2419"/>
                  </a:cubicBezTo>
                  <a:cubicBezTo>
                    <a:pt x="2890" y="2498"/>
                    <a:pt x="2586" y="2571"/>
                    <a:pt x="2302" y="2571"/>
                  </a:cubicBezTo>
                  <a:cubicBezTo>
                    <a:pt x="1979" y="2571"/>
                    <a:pt x="1681" y="2477"/>
                    <a:pt x="1399" y="2191"/>
                  </a:cubicBezTo>
                  <a:cubicBezTo>
                    <a:pt x="754" y="1606"/>
                    <a:pt x="639" y="652"/>
                    <a:pt x="82" y="7"/>
                  </a:cubicBezTo>
                  <a:cubicBezTo>
                    <a:pt x="77" y="2"/>
                    <a:pt x="71" y="0"/>
                    <a:pt x="65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9" name="Google Shape;2464;p48"/>
            <p:cNvSpPr/>
            <p:nvPr/>
          </p:nvSpPr>
          <p:spPr>
            <a:xfrm>
              <a:off x="571320" y="4665960"/>
              <a:ext cx="108720" cy="44640"/>
            </a:xfrm>
            <a:custGeom>
              <a:avLst/>
              <a:gdLst/>
              <a:ahLst/>
              <a:cxnLst/>
              <a:rect l="l" t="t" r="r" b="b"/>
              <a:pathLst>
                <a:path w="1426" h="589">
                  <a:moveTo>
                    <a:pt x="1237" y="1"/>
                  </a:moveTo>
                  <a:cubicBezTo>
                    <a:pt x="1094" y="1"/>
                    <a:pt x="933" y="78"/>
                    <a:pt x="807" y="143"/>
                  </a:cubicBezTo>
                  <a:cubicBezTo>
                    <a:pt x="558" y="251"/>
                    <a:pt x="337" y="365"/>
                    <a:pt x="54" y="392"/>
                  </a:cubicBezTo>
                  <a:cubicBezTo>
                    <a:pt x="1" y="392"/>
                    <a:pt x="1" y="506"/>
                    <a:pt x="54" y="533"/>
                  </a:cubicBezTo>
                  <a:cubicBezTo>
                    <a:pt x="112" y="573"/>
                    <a:pt x="177" y="588"/>
                    <a:pt x="243" y="588"/>
                  </a:cubicBezTo>
                  <a:cubicBezTo>
                    <a:pt x="369" y="588"/>
                    <a:pt x="502" y="532"/>
                    <a:pt x="612" y="479"/>
                  </a:cubicBezTo>
                  <a:cubicBezTo>
                    <a:pt x="868" y="338"/>
                    <a:pt x="1089" y="197"/>
                    <a:pt x="1372" y="117"/>
                  </a:cubicBezTo>
                  <a:cubicBezTo>
                    <a:pt x="1425" y="83"/>
                    <a:pt x="1425" y="29"/>
                    <a:pt x="1372" y="29"/>
                  </a:cubicBezTo>
                  <a:cubicBezTo>
                    <a:pt x="1330" y="9"/>
                    <a:pt x="1284" y="1"/>
                    <a:pt x="123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0" name="Google Shape;2465;p48"/>
            <p:cNvSpPr/>
            <p:nvPr/>
          </p:nvSpPr>
          <p:spPr>
            <a:xfrm>
              <a:off x="928800" y="4745160"/>
              <a:ext cx="59760" cy="80280"/>
            </a:xfrm>
            <a:custGeom>
              <a:avLst/>
              <a:gdLst/>
              <a:ahLst/>
              <a:cxnLst/>
              <a:rect l="l" t="t" r="r" b="b"/>
              <a:pathLst>
                <a:path w="787" h="1053">
                  <a:moveTo>
                    <a:pt x="732" y="919"/>
                  </a:moveTo>
                  <a:lnTo>
                    <a:pt x="732" y="919"/>
                  </a:lnTo>
                  <a:cubicBezTo>
                    <a:pt x="733" y="919"/>
                    <a:pt x="733" y="919"/>
                    <a:pt x="733" y="919"/>
                  </a:cubicBezTo>
                  <a:lnTo>
                    <a:pt x="733" y="919"/>
                  </a:lnTo>
                  <a:cubicBezTo>
                    <a:pt x="733" y="922"/>
                    <a:pt x="733" y="925"/>
                    <a:pt x="733" y="928"/>
                  </a:cubicBezTo>
                  <a:cubicBezTo>
                    <a:pt x="733" y="925"/>
                    <a:pt x="733" y="922"/>
                    <a:pt x="732" y="919"/>
                  </a:cubicBezTo>
                  <a:close/>
                  <a:moveTo>
                    <a:pt x="61" y="0"/>
                  </a:moveTo>
                  <a:cubicBezTo>
                    <a:pt x="34" y="0"/>
                    <a:pt x="0" y="54"/>
                    <a:pt x="34" y="88"/>
                  </a:cubicBezTo>
                  <a:cubicBezTo>
                    <a:pt x="309" y="336"/>
                    <a:pt x="397" y="699"/>
                    <a:pt x="565" y="1008"/>
                  </a:cubicBezTo>
                  <a:cubicBezTo>
                    <a:pt x="581" y="1040"/>
                    <a:pt x="606" y="1053"/>
                    <a:pt x="636" y="1053"/>
                  </a:cubicBezTo>
                  <a:cubicBezTo>
                    <a:pt x="657" y="1053"/>
                    <a:pt x="681" y="1046"/>
                    <a:pt x="706" y="1035"/>
                  </a:cubicBezTo>
                  <a:cubicBezTo>
                    <a:pt x="733" y="1035"/>
                    <a:pt x="733" y="1035"/>
                    <a:pt x="760" y="1008"/>
                  </a:cubicBezTo>
                  <a:cubicBezTo>
                    <a:pt x="787" y="981"/>
                    <a:pt x="760" y="955"/>
                    <a:pt x="760" y="928"/>
                  </a:cubicBezTo>
                  <a:cubicBezTo>
                    <a:pt x="755" y="921"/>
                    <a:pt x="750" y="916"/>
                    <a:pt x="747" y="912"/>
                  </a:cubicBezTo>
                  <a:lnTo>
                    <a:pt x="747" y="912"/>
                  </a:lnTo>
                  <a:cubicBezTo>
                    <a:pt x="701" y="850"/>
                    <a:pt x="670" y="753"/>
                    <a:pt x="646" y="672"/>
                  </a:cubicBezTo>
                  <a:cubicBezTo>
                    <a:pt x="592" y="558"/>
                    <a:pt x="538" y="477"/>
                    <a:pt x="451" y="363"/>
                  </a:cubicBezTo>
                  <a:cubicBezTo>
                    <a:pt x="370" y="222"/>
                    <a:pt x="229" y="88"/>
                    <a:pt x="61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1" name="Google Shape;2466;p48"/>
            <p:cNvSpPr/>
            <p:nvPr/>
          </p:nvSpPr>
          <p:spPr>
            <a:xfrm>
              <a:off x="813240" y="4605840"/>
              <a:ext cx="61920" cy="21240"/>
            </a:xfrm>
            <a:custGeom>
              <a:avLst/>
              <a:gdLst/>
              <a:ahLst/>
              <a:cxnLst/>
              <a:rect l="l" t="t" r="r" b="b"/>
              <a:pathLst>
                <a:path w="814" h="283">
                  <a:moveTo>
                    <a:pt x="760" y="0"/>
                  </a:moveTo>
                  <a:cubicBezTo>
                    <a:pt x="504" y="27"/>
                    <a:pt x="283" y="87"/>
                    <a:pt x="61" y="195"/>
                  </a:cubicBezTo>
                  <a:cubicBezTo>
                    <a:pt x="0" y="229"/>
                    <a:pt x="34" y="282"/>
                    <a:pt x="88" y="282"/>
                  </a:cubicBezTo>
                  <a:cubicBezTo>
                    <a:pt x="309" y="195"/>
                    <a:pt x="538" y="168"/>
                    <a:pt x="787" y="87"/>
                  </a:cubicBezTo>
                  <a:cubicBezTo>
                    <a:pt x="813" y="61"/>
                    <a:pt x="813" y="0"/>
                    <a:pt x="760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2" name="Google Shape;2467;p48"/>
            <p:cNvSpPr/>
            <p:nvPr/>
          </p:nvSpPr>
          <p:spPr>
            <a:xfrm>
              <a:off x="861120" y="4618800"/>
              <a:ext cx="50400" cy="17640"/>
            </a:xfrm>
            <a:custGeom>
              <a:avLst/>
              <a:gdLst/>
              <a:ahLst/>
              <a:cxnLst/>
              <a:rect l="l" t="t" r="r" b="b"/>
              <a:pathLst>
                <a:path w="664" h="233">
                  <a:moveTo>
                    <a:pt x="610" y="0"/>
                  </a:moveTo>
                  <a:cubicBezTo>
                    <a:pt x="415" y="0"/>
                    <a:pt x="247" y="27"/>
                    <a:pt x="79" y="114"/>
                  </a:cubicBezTo>
                  <a:cubicBezTo>
                    <a:pt x="1" y="138"/>
                    <a:pt x="36" y="233"/>
                    <a:pt x="107" y="233"/>
                  </a:cubicBezTo>
                  <a:cubicBezTo>
                    <a:pt x="115" y="233"/>
                    <a:pt x="124" y="231"/>
                    <a:pt x="133" y="229"/>
                  </a:cubicBezTo>
                  <a:cubicBezTo>
                    <a:pt x="274" y="168"/>
                    <a:pt x="442" y="114"/>
                    <a:pt x="610" y="114"/>
                  </a:cubicBezTo>
                  <a:cubicBezTo>
                    <a:pt x="664" y="114"/>
                    <a:pt x="664" y="27"/>
                    <a:pt x="610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3" name="Google Shape;2468;p48"/>
            <p:cNvSpPr/>
            <p:nvPr/>
          </p:nvSpPr>
          <p:spPr>
            <a:xfrm>
              <a:off x="700200" y="4723200"/>
              <a:ext cx="161640" cy="58680"/>
            </a:xfrm>
            <a:custGeom>
              <a:avLst/>
              <a:gdLst/>
              <a:ahLst/>
              <a:cxnLst/>
              <a:rect l="l" t="t" r="r" b="b"/>
              <a:pathLst>
                <a:path w="2116" h="770">
                  <a:moveTo>
                    <a:pt x="35" y="1"/>
                  </a:moveTo>
                  <a:cubicBezTo>
                    <a:pt x="0" y="1"/>
                    <a:pt x="3" y="70"/>
                    <a:pt x="27" y="93"/>
                  </a:cubicBezTo>
                  <a:cubicBezTo>
                    <a:pt x="699" y="315"/>
                    <a:pt x="1344" y="544"/>
                    <a:pt x="2016" y="765"/>
                  </a:cubicBezTo>
                  <a:cubicBezTo>
                    <a:pt x="2021" y="768"/>
                    <a:pt x="2027" y="769"/>
                    <a:pt x="2033" y="769"/>
                  </a:cubicBezTo>
                  <a:cubicBezTo>
                    <a:pt x="2079" y="769"/>
                    <a:pt x="2115" y="675"/>
                    <a:pt x="2043" y="651"/>
                  </a:cubicBezTo>
                  <a:cubicBezTo>
                    <a:pt x="1425" y="342"/>
                    <a:pt x="726" y="208"/>
                    <a:pt x="54" y="6"/>
                  </a:cubicBezTo>
                  <a:cubicBezTo>
                    <a:pt x="47" y="2"/>
                    <a:pt x="40" y="1"/>
                    <a:pt x="35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4" name="Google Shape;2469;p48"/>
            <p:cNvSpPr/>
            <p:nvPr/>
          </p:nvSpPr>
          <p:spPr>
            <a:xfrm>
              <a:off x="901080" y="4785840"/>
              <a:ext cx="23400" cy="10440"/>
            </a:xfrm>
            <a:custGeom>
              <a:avLst/>
              <a:gdLst/>
              <a:ahLst/>
              <a:cxnLst/>
              <a:rect l="l" t="t" r="r" b="b"/>
              <a:pathLst>
                <a:path w="310" h="142">
                  <a:moveTo>
                    <a:pt x="88" y="0"/>
                  </a:moveTo>
                  <a:cubicBezTo>
                    <a:pt x="0" y="0"/>
                    <a:pt x="0" y="141"/>
                    <a:pt x="88" y="141"/>
                  </a:cubicBezTo>
                  <a:cubicBezTo>
                    <a:pt x="142" y="141"/>
                    <a:pt x="195" y="141"/>
                    <a:pt x="256" y="114"/>
                  </a:cubicBezTo>
                  <a:cubicBezTo>
                    <a:pt x="310" y="114"/>
                    <a:pt x="310" y="27"/>
                    <a:pt x="256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525" name="Google Shape;2470;p48"/>
          <p:cNvGrpSpPr/>
          <p:nvPr/>
        </p:nvGrpSpPr>
        <p:grpSpPr>
          <a:xfrm>
            <a:off x="510480" y="420840"/>
            <a:ext cx="418680" cy="237600"/>
            <a:chOff x="510480" y="420840"/>
            <a:chExt cx="418680" cy="237600"/>
          </a:xfrm>
        </p:grpSpPr>
        <p:sp>
          <p:nvSpPr>
            <p:cNvPr id="1526" name="Google Shape;2471;p48"/>
            <p:cNvSpPr/>
            <p:nvPr/>
          </p:nvSpPr>
          <p:spPr>
            <a:xfrm>
              <a:off x="518760" y="508320"/>
              <a:ext cx="181440" cy="132120"/>
            </a:xfrm>
            <a:custGeom>
              <a:avLst/>
              <a:gdLst/>
              <a:ahLst/>
              <a:cxnLst/>
              <a:rect l="l" t="t" r="r" b="b"/>
              <a:pathLst>
                <a:path w="3778" h="2753">
                  <a:moveTo>
                    <a:pt x="2619" y="168"/>
                  </a:moveTo>
                  <a:cubicBezTo>
                    <a:pt x="2744" y="168"/>
                    <a:pt x="2856" y="190"/>
                    <a:pt x="2937" y="250"/>
                  </a:cubicBezTo>
                  <a:cubicBezTo>
                    <a:pt x="2949" y="257"/>
                    <a:pt x="2961" y="260"/>
                    <a:pt x="2972" y="260"/>
                  </a:cubicBezTo>
                  <a:cubicBezTo>
                    <a:pt x="3001" y="260"/>
                    <a:pt x="3027" y="238"/>
                    <a:pt x="3043" y="208"/>
                  </a:cubicBezTo>
                  <a:lnTo>
                    <a:pt x="3043" y="208"/>
                  </a:lnTo>
                  <a:cubicBezTo>
                    <a:pt x="3252" y="755"/>
                    <a:pt x="3357" y="1382"/>
                    <a:pt x="3219" y="1983"/>
                  </a:cubicBezTo>
                  <a:cubicBezTo>
                    <a:pt x="3132" y="2319"/>
                    <a:pt x="2547" y="2461"/>
                    <a:pt x="2265" y="2541"/>
                  </a:cubicBezTo>
                  <a:cubicBezTo>
                    <a:pt x="2146" y="2587"/>
                    <a:pt x="2031" y="2609"/>
                    <a:pt x="1922" y="2609"/>
                  </a:cubicBezTo>
                  <a:cubicBezTo>
                    <a:pt x="1570" y="2609"/>
                    <a:pt x="1271" y="2387"/>
                    <a:pt x="1035" y="2064"/>
                  </a:cubicBezTo>
                  <a:cubicBezTo>
                    <a:pt x="780" y="1701"/>
                    <a:pt x="222" y="754"/>
                    <a:pt x="894" y="525"/>
                  </a:cubicBezTo>
                  <a:cubicBezTo>
                    <a:pt x="1176" y="471"/>
                    <a:pt x="1452" y="384"/>
                    <a:pt x="1707" y="330"/>
                  </a:cubicBezTo>
                  <a:cubicBezTo>
                    <a:pt x="1944" y="292"/>
                    <a:pt x="2320" y="168"/>
                    <a:pt x="2619" y="168"/>
                  </a:cubicBezTo>
                  <a:close/>
                  <a:moveTo>
                    <a:pt x="2710" y="0"/>
                  </a:moveTo>
                  <a:cubicBezTo>
                    <a:pt x="2504" y="0"/>
                    <a:pt x="2279" y="70"/>
                    <a:pt x="2097" y="108"/>
                  </a:cubicBezTo>
                  <a:cubicBezTo>
                    <a:pt x="1620" y="162"/>
                    <a:pt x="948" y="250"/>
                    <a:pt x="531" y="498"/>
                  </a:cubicBezTo>
                  <a:cubicBezTo>
                    <a:pt x="0" y="780"/>
                    <a:pt x="753" y="2010"/>
                    <a:pt x="1008" y="2319"/>
                  </a:cubicBezTo>
                  <a:cubicBezTo>
                    <a:pt x="1281" y="2633"/>
                    <a:pt x="1587" y="2752"/>
                    <a:pt x="1908" y="2752"/>
                  </a:cubicBezTo>
                  <a:cubicBezTo>
                    <a:pt x="2276" y="2752"/>
                    <a:pt x="2664" y="2597"/>
                    <a:pt x="3051" y="2400"/>
                  </a:cubicBezTo>
                  <a:cubicBezTo>
                    <a:pt x="3777" y="2064"/>
                    <a:pt x="3387" y="666"/>
                    <a:pt x="3193" y="108"/>
                  </a:cubicBezTo>
                  <a:cubicBezTo>
                    <a:pt x="3168" y="73"/>
                    <a:pt x="3132" y="57"/>
                    <a:pt x="3099" y="57"/>
                  </a:cubicBezTo>
                  <a:cubicBezTo>
                    <a:pt x="3072" y="57"/>
                    <a:pt x="3048" y="68"/>
                    <a:pt x="3034" y="89"/>
                  </a:cubicBezTo>
                  <a:lnTo>
                    <a:pt x="3034" y="89"/>
                  </a:lnTo>
                  <a:cubicBezTo>
                    <a:pt x="3031" y="86"/>
                    <a:pt x="3028" y="84"/>
                    <a:pt x="3024" y="82"/>
                  </a:cubicBezTo>
                  <a:cubicBezTo>
                    <a:pt x="2933" y="22"/>
                    <a:pt x="2825" y="0"/>
                    <a:pt x="2710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7" name="Google Shape;2472;p48"/>
            <p:cNvSpPr/>
            <p:nvPr/>
          </p:nvSpPr>
          <p:spPr>
            <a:xfrm>
              <a:off x="510480" y="482040"/>
              <a:ext cx="200520" cy="176400"/>
            </a:xfrm>
            <a:custGeom>
              <a:avLst/>
              <a:gdLst/>
              <a:ahLst/>
              <a:cxnLst/>
              <a:rect l="l" t="t" r="r" b="b"/>
              <a:pathLst>
                <a:path w="4174" h="3678">
                  <a:moveTo>
                    <a:pt x="3327" y="195"/>
                  </a:moveTo>
                  <a:cubicBezTo>
                    <a:pt x="3492" y="195"/>
                    <a:pt x="3697" y="1103"/>
                    <a:pt x="3697" y="1185"/>
                  </a:cubicBezTo>
                  <a:cubicBezTo>
                    <a:pt x="3838" y="1662"/>
                    <a:pt x="4033" y="2140"/>
                    <a:pt x="3945" y="2644"/>
                  </a:cubicBezTo>
                  <a:cubicBezTo>
                    <a:pt x="3865" y="3114"/>
                    <a:pt x="3024" y="3282"/>
                    <a:pt x="2628" y="3396"/>
                  </a:cubicBezTo>
                  <a:cubicBezTo>
                    <a:pt x="2418" y="3463"/>
                    <a:pt x="2203" y="3503"/>
                    <a:pt x="1992" y="3503"/>
                  </a:cubicBezTo>
                  <a:cubicBezTo>
                    <a:pt x="1672" y="3503"/>
                    <a:pt x="1361" y="3410"/>
                    <a:pt x="1089" y="3175"/>
                  </a:cubicBezTo>
                  <a:cubicBezTo>
                    <a:pt x="780" y="2892"/>
                    <a:pt x="672" y="2308"/>
                    <a:pt x="504" y="1911"/>
                  </a:cubicBezTo>
                  <a:cubicBezTo>
                    <a:pt x="444" y="1716"/>
                    <a:pt x="363" y="1521"/>
                    <a:pt x="276" y="1326"/>
                  </a:cubicBezTo>
                  <a:cubicBezTo>
                    <a:pt x="168" y="1017"/>
                    <a:pt x="336" y="930"/>
                    <a:pt x="612" y="796"/>
                  </a:cubicBezTo>
                  <a:cubicBezTo>
                    <a:pt x="1425" y="426"/>
                    <a:pt x="2292" y="231"/>
                    <a:pt x="3192" y="204"/>
                  </a:cubicBezTo>
                  <a:cubicBezTo>
                    <a:pt x="3202" y="204"/>
                    <a:pt x="3210" y="203"/>
                    <a:pt x="3218" y="201"/>
                  </a:cubicBezTo>
                  <a:lnTo>
                    <a:pt x="3218" y="201"/>
                  </a:lnTo>
                  <a:cubicBezTo>
                    <a:pt x="3230" y="211"/>
                    <a:pt x="3245" y="217"/>
                    <a:pt x="3261" y="217"/>
                  </a:cubicBezTo>
                  <a:cubicBezTo>
                    <a:pt x="3274" y="217"/>
                    <a:pt x="3287" y="213"/>
                    <a:pt x="3300" y="204"/>
                  </a:cubicBezTo>
                  <a:cubicBezTo>
                    <a:pt x="3309" y="198"/>
                    <a:pt x="3318" y="195"/>
                    <a:pt x="3327" y="195"/>
                  </a:cubicBezTo>
                  <a:close/>
                  <a:moveTo>
                    <a:pt x="3391" y="0"/>
                  </a:moveTo>
                  <a:cubicBezTo>
                    <a:pt x="3348" y="0"/>
                    <a:pt x="3298" y="15"/>
                    <a:pt x="3240" y="50"/>
                  </a:cubicBezTo>
                  <a:lnTo>
                    <a:pt x="3240" y="50"/>
                  </a:lnTo>
                  <a:cubicBezTo>
                    <a:pt x="3227" y="41"/>
                    <a:pt x="3212" y="36"/>
                    <a:pt x="3192" y="36"/>
                  </a:cubicBezTo>
                  <a:cubicBezTo>
                    <a:pt x="2547" y="63"/>
                    <a:pt x="1902" y="177"/>
                    <a:pt x="1257" y="372"/>
                  </a:cubicBezTo>
                  <a:cubicBezTo>
                    <a:pt x="1035" y="460"/>
                    <a:pt x="54" y="708"/>
                    <a:pt x="27" y="990"/>
                  </a:cubicBezTo>
                  <a:cubicBezTo>
                    <a:pt x="0" y="1185"/>
                    <a:pt x="141" y="1380"/>
                    <a:pt x="195" y="1575"/>
                  </a:cubicBezTo>
                  <a:cubicBezTo>
                    <a:pt x="336" y="1938"/>
                    <a:pt x="477" y="2334"/>
                    <a:pt x="645" y="2697"/>
                  </a:cubicBezTo>
                  <a:cubicBezTo>
                    <a:pt x="813" y="3175"/>
                    <a:pt x="1089" y="3484"/>
                    <a:pt x="1566" y="3618"/>
                  </a:cubicBezTo>
                  <a:cubicBezTo>
                    <a:pt x="1700" y="3660"/>
                    <a:pt x="1839" y="3678"/>
                    <a:pt x="1980" y="3678"/>
                  </a:cubicBezTo>
                  <a:cubicBezTo>
                    <a:pt x="2401" y="3678"/>
                    <a:pt x="2842" y="3522"/>
                    <a:pt x="3219" y="3396"/>
                  </a:cubicBezTo>
                  <a:cubicBezTo>
                    <a:pt x="3670" y="3228"/>
                    <a:pt x="4033" y="3033"/>
                    <a:pt x="4140" y="2502"/>
                  </a:cubicBezTo>
                  <a:cubicBezTo>
                    <a:pt x="4174" y="2274"/>
                    <a:pt x="4086" y="2025"/>
                    <a:pt x="4033" y="1804"/>
                  </a:cubicBezTo>
                  <a:cubicBezTo>
                    <a:pt x="3918" y="1353"/>
                    <a:pt x="3804" y="930"/>
                    <a:pt x="3697" y="513"/>
                  </a:cubicBezTo>
                  <a:cubicBezTo>
                    <a:pt x="3648" y="309"/>
                    <a:pt x="3587" y="0"/>
                    <a:pt x="3391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8" name="Google Shape;2473;p48"/>
            <p:cNvSpPr/>
            <p:nvPr/>
          </p:nvSpPr>
          <p:spPr>
            <a:xfrm>
              <a:off x="766440" y="442800"/>
              <a:ext cx="144000" cy="137880"/>
            </a:xfrm>
            <a:custGeom>
              <a:avLst/>
              <a:gdLst/>
              <a:ahLst/>
              <a:cxnLst/>
              <a:rect l="l" t="t" r="r" b="b"/>
              <a:pathLst>
                <a:path w="2998" h="2876">
                  <a:moveTo>
                    <a:pt x="2238" y="225"/>
                  </a:moveTo>
                  <a:cubicBezTo>
                    <a:pt x="2380" y="225"/>
                    <a:pt x="2521" y="275"/>
                    <a:pt x="2661" y="381"/>
                  </a:cubicBezTo>
                  <a:cubicBezTo>
                    <a:pt x="2688" y="495"/>
                    <a:pt x="2722" y="636"/>
                    <a:pt x="2749" y="744"/>
                  </a:cubicBezTo>
                  <a:cubicBezTo>
                    <a:pt x="2829" y="1140"/>
                    <a:pt x="2829" y="1530"/>
                    <a:pt x="2776" y="1920"/>
                  </a:cubicBezTo>
                  <a:cubicBezTo>
                    <a:pt x="2675" y="2380"/>
                    <a:pt x="2034" y="2714"/>
                    <a:pt x="1483" y="2714"/>
                  </a:cubicBezTo>
                  <a:cubicBezTo>
                    <a:pt x="1261" y="2714"/>
                    <a:pt x="1053" y="2660"/>
                    <a:pt x="901" y="2538"/>
                  </a:cubicBezTo>
                  <a:cubicBezTo>
                    <a:pt x="465" y="2187"/>
                    <a:pt x="268" y="1465"/>
                    <a:pt x="177" y="938"/>
                  </a:cubicBezTo>
                  <a:lnTo>
                    <a:pt x="177" y="938"/>
                  </a:lnTo>
                  <a:cubicBezTo>
                    <a:pt x="190" y="944"/>
                    <a:pt x="205" y="948"/>
                    <a:pt x="219" y="948"/>
                  </a:cubicBezTo>
                  <a:cubicBezTo>
                    <a:pt x="243" y="948"/>
                    <a:pt x="267" y="938"/>
                    <a:pt x="282" y="912"/>
                  </a:cubicBezTo>
                  <a:cubicBezTo>
                    <a:pt x="477" y="522"/>
                    <a:pt x="1600" y="354"/>
                    <a:pt x="1989" y="273"/>
                  </a:cubicBezTo>
                  <a:cubicBezTo>
                    <a:pt x="2073" y="241"/>
                    <a:pt x="2156" y="225"/>
                    <a:pt x="2238" y="225"/>
                  </a:cubicBezTo>
                  <a:close/>
                  <a:moveTo>
                    <a:pt x="2429" y="1"/>
                  </a:moveTo>
                  <a:cubicBezTo>
                    <a:pt x="2078" y="1"/>
                    <a:pt x="1682" y="176"/>
                    <a:pt x="1344" y="273"/>
                  </a:cubicBezTo>
                  <a:cubicBezTo>
                    <a:pt x="981" y="354"/>
                    <a:pt x="336" y="468"/>
                    <a:pt x="141" y="831"/>
                  </a:cubicBezTo>
                  <a:cubicBezTo>
                    <a:pt x="140" y="832"/>
                    <a:pt x="140" y="834"/>
                    <a:pt x="139" y="835"/>
                  </a:cubicBezTo>
                  <a:lnTo>
                    <a:pt x="139" y="835"/>
                  </a:lnTo>
                  <a:cubicBezTo>
                    <a:pt x="124" y="822"/>
                    <a:pt x="106" y="817"/>
                    <a:pt x="88" y="817"/>
                  </a:cubicBezTo>
                  <a:cubicBezTo>
                    <a:pt x="45" y="817"/>
                    <a:pt x="0" y="852"/>
                    <a:pt x="0" y="912"/>
                  </a:cubicBezTo>
                  <a:cubicBezTo>
                    <a:pt x="114" y="1584"/>
                    <a:pt x="424" y="2733"/>
                    <a:pt x="1210" y="2847"/>
                  </a:cubicBezTo>
                  <a:cubicBezTo>
                    <a:pt x="1306" y="2866"/>
                    <a:pt x="1411" y="2876"/>
                    <a:pt x="1520" y="2876"/>
                  </a:cubicBezTo>
                  <a:cubicBezTo>
                    <a:pt x="2071" y="2876"/>
                    <a:pt x="2722" y="2632"/>
                    <a:pt x="2890" y="2122"/>
                  </a:cubicBezTo>
                  <a:cubicBezTo>
                    <a:pt x="2997" y="1725"/>
                    <a:pt x="2997" y="1308"/>
                    <a:pt x="2944" y="885"/>
                  </a:cubicBezTo>
                  <a:cubicBezTo>
                    <a:pt x="2917" y="717"/>
                    <a:pt x="2890" y="72"/>
                    <a:pt x="2608" y="18"/>
                  </a:cubicBezTo>
                  <a:cubicBezTo>
                    <a:pt x="2550" y="6"/>
                    <a:pt x="2490" y="1"/>
                    <a:pt x="2429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9" name="Google Shape;2474;p48"/>
            <p:cNvSpPr/>
            <p:nvPr/>
          </p:nvSpPr>
          <p:spPr>
            <a:xfrm>
              <a:off x="743760" y="420840"/>
              <a:ext cx="185400" cy="179640"/>
            </a:xfrm>
            <a:custGeom>
              <a:avLst/>
              <a:gdLst/>
              <a:ahLst/>
              <a:cxnLst/>
              <a:rect l="l" t="t" r="r" b="b"/>
              <a:pathLst>
                <a:path w="3862" h="3745">
                  <a:moveTo>
                    <a:pt x="3084" y="202"/>
                  </a:moveTo>
                  <a:cubicBezTo>
                    <a:pt x="3243" y="202"/>
                    <a:pt x="3397" y="226"/>
                    <a:pt x="3412" y="329"/>
                  </a:cubicBezTo>
                  <a:cubicBezTo>
                    <a:pt x="3465" y="524"/>
                    <a:pt x="3465" y="752"/>
                    <a:pt x="3526" y="947"/>
                  </a:cubicBezTo>
                  <a:cubicBezTo>
                    <a:pt x="3580" y="1451"/>
                    <a:pt x="3721" y="1982"/>
                    <a:pt x="3633" y="2513"/>
                  </a:cubicBezTo>
                  <a:cubicBezTo>
                    <a:pt x="3526" y="3172"/>
                    <a:pt x="2482" y="3559"/>
                    <a:pt x="1681" y="3559"/>
                  </a:cubicBezTo>
                  <a:cubicBezTo>
                    <a:pt x="1429" y="3559"/>
                    <a:pt x="1200" y="3521"/>
                    <a:pt x="1033" y="3440"/>
                  </a:cubicBezTo>
                  <a:cubicBezTo>
                    <a:pt x="670" y="3272"/>
                    <a:pt x="582" y="2574"/>
                    <a:pt x="502" y="2204"/>
                  </a:cubicBezTo>
                  <a:cubicBezTo>
                    <a:pt x="469" y="2098"/>
                    <a:pt x="113" y="947"/>
                    <a:pt x="294" y="947"/>
                  </a:cubicBezTo>
                  <a:cubicBezTo>
                    <a:pt x="296" y="947"/>
                    <a:pt x="298" y="947"/>
                    <a:pt x="300" y="947"/>
                  </a:cubicBezTo>
                  <a:cubicBezTo>
                    <a:pt x="309" y="949"/>
                    <a:pt x="316" y="950"/>
                    <a:pt x="323" y="950"/>
                  </a:cubicBezTo>
                  <a:cubicBezTo>
                    <a:pt x="361" y="950"/>
                    <a:pt x="381" y="926"/>
                    <a:pt x="385" y="895"/>
                  </a:cubicBezTo>
                  <a:lnTo>
                    <a:pt x="385" y="895"/>
                  </a:lnTo>
                  <a:cubicBezTo>
                    <a:pt x="386" y="894"/>
                    <a:pt x="387" y="894"/>
                    <a:pt x="387" y="893"/>
                  </a:cubicBezTo>
                  <a:cubicBezTo>
                    <a:pt x="1140" y="524"/>
                    <a:pt x="1900" y="329"/>
                    <a:pt x="2740" y="221"/>
                  </a:cubicBezTo>
                  <a:cubicBezTo>
                    <a:pt x="2794" y="221"/>
                    <a:pt x="2941" y="202"/>
                    <a:pt x="3084" y="202"/>
                  </a:cubicBezTo>
                  <a:close/>
                  <a:moveTo>
                    <a:pt x="3123" y="1"/>
                  </a:moveTo>
                  <a:cubicBezTo>
                    <a:pt x="2846" y="1"/>
                    <a:pt x="2520" y="91"/>
                    <a:pt x="2316" y="107"/>
                  </a:cubicBezTo>
                  <a:cubicBezTo>
                    <a:pt x="1617" y="221"/>
                    <a:pt x="945" y="443"/>
                    <a:pt x="300" y="752"/>
                  </a:cubicBezTo>
                  <a:cubicBezTo>
                    <a:pt x="286" y="757"/>
                    <a:pt x="277" y="766"/>
                    <a:pt x="272" y="777"/>
                  </a:cubicBezTo>
                  <a:lnTo>
                    <a:pt x="272" y="777"/>
                  </a:lnTo>
                  <a:cubicBezTo>
                    <a:pt x="267" y="777"/>
                    <a:pt x="261" y="777"/>
                    <a:pt x="256" y="777"/>
                  </a:cubicBezTo>
                  <a:cubicBezTo>
                    <a:pt x="22" y="777"/>
                    <a:pt x="1" y="985"/>
                    <a:pt x="51" y="1169"/>
                  </a:cubicBezTo>
                  <a:cubicBezTo>
                    <a:pt x="193" y="1841"/>
                    <a:pt x="334" y="2627"/>
                    <a:pt x="636" y="3246"/>
                  </a:cubicBezTo>
                  <a:cubicBezTo>
                    <a:pt x="821" y="3613"/>
                    <a:pt x="1205" y="3744"/>
                    <a:pt x="1634" y="3744"/>
                  </a:cubicBezTo>
                  <a:cubicBezTo>
                    <a:pt x="2248" y="3744"/>
                    <a:pt x="2953" y="3475"/>
                    <a:pt x="3297" y="3246"/>
                  </a:cubicBezTo>
                  <a:cubicBezTo>
                    <a:pt x="3694" y="2990"/>
                    <a:pt x="3828" y="2574"/>
                    <a:pt x="3828" y="2150"/>
                  </a:cubicBezTo>
                  <a:cubicBezTo>
                    <a:pt x="3862" y="1787"/>
                    <a:pt x="3748" y="1451"/>
                    <a:pt x="3694" y="1115"/>
                  </a:cubicBezTo>
                  <a:cubicBezTo>
                    <a:pt x="3660" y="860"/>
                    <a:pt x="3694" y="356"/>
                    <a:pt x="3553" y="161"/>
                  </a:cubicBezTo>
                  <a:cubicBezTo>
                    <a:pt x="3463" y="39"/>
                    <a:pt x="3303" y="1"/>
                    <a:pt x="3123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0" name="Google Shape;2475;p48"/>
            <p:cNvSpPr/>
            <p:nvPr/>
          </p:nvSpPr>
          <p:spPr>
            <a:xfrm>
              <a:off x="685080" y="503280"/>
              <a:ext cx="71280" cy="27360"/>
            </a:xfrm>
            <a:custGeom>
              <a:avLst/>
              <a:gdLst/>
              <a:ahLst/>
              <a:cxnLst/>
              <a:rect l="l" t="t" r="r" b="b"/>
              <a:pathLst>
                <a:path w="1493" h="579">
                  <a:moveTo>
                    <a:pt x="904" y="1"/>
                  </a:moveTo>
                  <a:cubicBezTo>
                    <a:pt x="560" y="1"/>
                    <a:pt x="228" y="98"/>
                    <a:pt x="41" y="440"/>
                  </a:cubicBezTo>
                  <a:cubicBezTo>
                    <a:pt x="0" y="517"/>
                    <a:pt x="50" y="578"/>
                    <a:pt x="104" y="578"/>
                  </a:cubicBezTo>
                  <a:cubicBezTo>
                    <a:pt x="130" y="578"/>
                    <a:pt x="157" y="563"/>
                    <a:pt x="175" y="528"/>
                  </a:cubicBezTo>
                  <a:cubicBezTo>
                    <a:pt x="337" y="242"/>
                    <a:pt x="610" y="159"/>
                    <a:pt x="896" y="159"/>
                  </a:cubicBezTo>
                  <a:cubicBezTo>
                    <a:pt x="1061" y="159"/>
                    <a:pt x="1230" y="186"/>
                    <a:pt x="1385" y="218"/>
                  </a:cubicBezTo>
                  <a:cubicBezTo>
                    <a:pt x="1492" y="218"/>
                    <a:pt x="1492" y="50"/>
                    <a:pt x="1385" y="50"/>
                  </a:cubicBezTo>
                  <a:cubicBezTo>
                    <a:pt x="1231" y="22"/>
                    <a:pt x="1066" y="1"/>
                    <a:pt x="904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1" name="Google Shape;2476;p48"/>
            <p:cNvSpPr/>
            <p:nvPr/>
          </p:nvSpPr>
          <p:spPr>
            <a:xfrm>
              <a:off x="689040" y="520920"/>
              <a:ext cx="71280" cy="19440"/>
            </a:xfrm>
            <a:custGeom>
              <a:avLst/>
              <a:gdLst/>
              <a:ahLst/>
              <a:cxnLst/>
              <a:rect l="l" t="t" r="r" b="b"/>
              <a:pathLst>
                <a:path w="1486" h="415">
                  <a:moveTo>
                    <a:pt x="896" y="0"/>
                  </a:moveTo>
                  <a:cubicBezTo>
                    <a:pt x="615" y="0"/>
                    <a:pt x="339" y="82"/>
                    <a:pt x="93" y="236"/>
                  </a:cubicBezTo>
                  <a:cubicBezTo>
                    <a:pt x="0" y="283"/>
                    <a:pt x="48" y="415"/>
                    <a:pt x="136" y="415"/>
                  </a:cubicBezTo>
                  <a:cubicBezTo>
                    <a:pt x="150" y="415"/>
                    <a:pt x="165" y="411"/>
                    <a:pt x="180" y="404"/>
                  </a:cubicBezTo>
                  <a:cubicBezTo>
                    <a:pt x="415" y="244"/>
                    <a:pt x="674" y="162"/>
                    <a:pt x="934" y="162"/>
                  </a:cubicBezTo>
                  <a:cubicBezTo>
                    <a:pt x="1076" y="162"/>
                    <a:pt x="1218" y="186"/>
                    <a:pt x="1356" y="236"/>
                  </a:cubicBezTo>
                  <a:cubicBezTo>
                    <a:pt x="1372" y="244"/>
                    <a:pt x="1386" y="247"/>
                    <a:pt x="1398" y="247"/>
                  </a:cubicBezTo>
                  <a:cubicBezTo>
                    <a:pt x="1476" y="247"/>
                    <a:pt x="1486" y="118"/>
                    <a:pt x="1410" y="95"/>
                  </a:cubicBezTo>
                  <a:cubicBezTo>
                    <a:pt x="1242" y="31"/>
                    <a:pt x="1068" y="0"/>
                    <a:pt x="896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532" name="Google Shape;2477;p48"/>
          <p:cNvGrpSpPr/>
          <p:nvPr/>
        </p:nvGrpSpPr>
        <p:grpSpPr>
          <a:xfrm>
            <a:off x="7173720" y="394560"/>
            <a:ext cx="486000" cy="455760"/>
            <a:chOff x="7173720" y="394560"/>
            <a:chExt cx="486000" cy="455760"/>
          </a:xfrm>
        </p:grpSpPr>
        <p:sp>
          <p:nvSpPr>
            <p:cNvPr id="1533" name="Google Shape;2478;p48"/>
            <p:cNvSpPr/>
            <p:nvPr/>
          </p:nvSpPr>
          <p:spPr>
            <a:xfrm>
              <a:off x="7220880" y="454320"/>
              <a:ext cx="438840" cy="369000"/>
            </a:xfrm>
            <a:custGeom>
              <a:avLst/>
              <a:gdLst/>
              <a:ahLst/>
              <a:cxnLst/>
              <a:rect l="l" t="t" r="r" b="b"/>
              <a:pathLst>
                <a:path w="9134" h="7676">
                  <a:moveTo>
                    <a:pt x="4157" y="153"/>
                  </a:moveTo>
                  <a:cubicBezTo>
                    <a:pt x="5643" y="153"/>
                    <a:pt x="7115" y="674"/>
                    <a:pt x="7957" y="1929"/>
                  </a:cubicBezTo>
                  <a:cubicBezTo>
                    <a:pt x="9133" y="3696"/>
                    <a:pt x="8347" y="6015"/>
                    <a:pt x="6580" y="7023"/>
                  </a:cubicBezTo>
                  <a:cubicBezTo>
                    <a:pt x="5986" y="7373"/>
                    <a:pt x="5343" y="7534"/>
                    <a:pt x="4703" y="7534"/>
                  </a:cubicBezTo>
                  <a:cubicBezTo>
                    <a:pt x="3504" y="7534"/>
                    <a:pt x="2319" y="6966"/>
                    <a:pt x="1512" y="6015"/>
                  </a:cubicBezTo>
                  <a:cubicBezTo>
                    <a:pt x="160" y="4448"/>
                    <a:pt x="405" y="2062"/>
                    <a:pt x="1738" y="612"/>
                  </a:cubicBezTo>
                  <a:lnTo>
                    <a:pt x="1738" y="612"/>
                  </a:lnTo>
                  <a:cubicBezTo>
                    <a:pt x="1739" y="612"/>
                    <a:pt x="1740" y="612"/>
                    <a:pt x="1741" y="612"/>
                  </a:cubicBezTo>
                  <a:cubicBezTo>
                    <a:pt x="2477" y="318"/>
                    <a:pt x="3320" y="153"/>
                    <a:pt x="4157" y="153"/>
                  </a:cubicBezTo>
                  <a:close/>
                  <a:moveTo>
                    <a:pt x="4165" y="1"/>
                  </a:moveTo>
                  <a:cubicBezTo>
                    <a:pt x="3371" y="1"/>
                    <a:pt x="2581" y="137"/>
                    <a:pt x="1899" y="373"/>
                  </a:cubicBezTo>
                  <a:lnTo>
                    <a:pt x="1899" y="373"/>
                  </a:lnTo>
                  <a:cubicBezTo>
                    <a:pt x="1885" y="342"/>
                    <a:pt x="1852" y="319"/>
                    <a:pt x="1817" y="319"/>
                  </a:cubicBezTo>
                  <a:cubicBezTo>
                    <a:pt x="1801" y="319"/>
                    <a:pt x="1784" y="324"/>
                    <a:pt x="1768" y="336"/>
                  </a:cubicBezTo>
                  <a:cubicBezTo>
                    <a:pt x="256" y="1848"/>
                    <a:pt x="0" y="4254"/>
                    <a:pt x="1264" y="5988"/>
                  </a:cubicBezTo>
                  <a:cubicBezTo>
                    <a:pt x="2080" y="7097"/>
                    <a:pt x="3348" y="7676"/>
                    <a:pt x="4636" y="7676"/>
                  </a:cubicBezTo>
                  <a:cubicBezTo>
                    <a:pt x="5329" y="7676"/>
                    <a:pt x="6029" y="7508"/>
                    <a:pt x="6667" y="7164"/>
                  </a:cubicBezTo>
                  <a:cubicBezTo>
                    <a:pt x="8515" y="6216"/>
                    <a:pt x="9133" y="3945"/>
                    <a:pt x="8260" y="2124"/>
                  </a:cubicBezTo>
                  <a:cubicBezTo>
                    <a:pt x="7510" y="597"/>
                    <a:pt x="5828" y="1"/>
                    <a:pt x="4165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4" name="Google Shape;2479;p48"/>
            <p:cNvSpPr/>
            <p:nvPr/>
          </p:nvSpPr>
          <p:spPr>
            <a:xfrm>
              <a:off x="7292160" y="489240"/>
              <a:ext cx="296280" cy="281160"/>
            </a:xfrm>
            <a:custGeom>
              <a:avLst/>
              <a:gdLst/>
              <a:ahLst/>
              <a:cxnLst/>
              <a:rect l="l" t="t" r="r" b="b"/>
              <a:pathLst>
                <a:path w="6164" h="5850">
                  <a:moveTo>
                    <a:pt x="2861" y="200"/>
                  </a:moveTo>
                  <a:cubicBezTo>
                    <a:pt x="3010" y="200"/>
                    <a:pt x="3159" y="214"/>
                    <a:pt x="3307" y="244"/>
                  </a:cubicBezTo>
                  <a:cubicBezTo>
                    <a:pt x="3918" y="358"/>
                    <a:pt x="4483" y="862"/>
                    <a:pt x="4873" y="1312"/>
                  </a:cubicBezTo>
                  <a:cubicBezTo>
                    <a:pt x="5854" y="2374"/>
                    <a:pt x="6049" y="3805"/>
                    <a:pt x="4927" y="4867"/>
                  </a:cubicBezTo>
                  <a:cubicBezTo>
                    <a:pt x="4440" y="5332"/>
                    <a:pt x="3715" y="5661"/>
                    <a:pt x="3036" y="5661"/>
                  </a:cubicBezTo>
                  <a:cubicBezTo>
                    <a:pt x="2899" y="5661"/>
                    <a:pt x="2765" y="5648"/>
                    <a:pt x="2635" y="5620"/>
                  </a:cubicBezTo>
                  <a:cubicBezTo>
                    <a:pt x="1963" y="5485"/>
                    <a:pt x="1432" y="4840"/>
                    <a:pt x="1035" y="4276"/>
                  </a:cubicBezTo>
                  <a:cubicBezTo>
                    <a:pt x="283" y="3160"/>
                    <a:pt x="195" y="1507"/>
                    <a:pt x="1345" y="613"/>
                  </a:cubicBezTo>
                  <a:cubicBezTo>
                    <a:pt x="1352" y="606"/>
                    <a:pt x="1357" y="599"/>
                    <a:pt x="1361" y="592"/>
                  </a:cubicBezTo>
                  <a:lnTo>
                    <a:pt x="1361" y="592"/>
                  </a:lnTo>
                  <a:cubicBezTo>
                    <a:pt x="1832" y="362"/>
                    <a:pt x="2347" y="200"/>
                    <a:pt x="2861" y="200"/>
                  </a:cubicBezTo>
                  <a:close/>
                  <a:moveTo>
                    <a:pt x="2860" y="0"/>
                  </a:moveTo>
                  <a:cubicBezTo>
                    <a:pt x="2316" y="0"/>
                    <a:pt x="1731" y="225"/>
                    <a:pt x="1264" y="455"/>
                  </a:cubicBezTo>
                  <a:lnTo>
                    <a:pt x="1264" y="455"/>
                  </a:lnTo>
                  <a:cubicBezTo>
                    <a:pt x="1262" y="455"/>
                    <a:pt x="1260" y="455"/>
                    <a:pt x="1259" y="455"/>
                  </a:cubicBezTo>
                  <a:cubicBezTo>
                    <a:pt x="1240" y="455"/>
                    <a:pt x="1220" y="460"/>
                    <a:pt x="1203" y="472"/>
                  </a:cubicBezTo>
                  <a:cubicBezTo>
                    <a:pt x="0" y="1453"/>
                    <a:pt x="142" y="3133"/>
                    <a:pt x="894" y="4363"/>
                  </a:cubicBezTo>
                  <a:cubicBezTo>
                    <a:pt x="1291" y="5008"/>
                    <a:pt x="1875" y="5566"/>
                    <a:pt x="2608" y="5788"/>
                  </a:cubicBezTo>
                  <a:cubicBezTo>
                    <a:pt x="2748" y="5830"/>
                    <a:pt x="2893" y="5849"/>
                    <a:pt x="3042" y="5849"/>
                  </a:cubicBezTo>
                  <a:cubicBezTo>
                    <a:pt x="3694" y="5849"/>
                    <a:pt x="4402" y="5483"/>
                    <a:pt x="4900" y="5116"/>
                  </a:cubicBezTo>
                  <a:cubicBezTo>
                    <a:pt x="6163" y="4168"/>
                    <a:pt x="6136" y="2569"/>
                    <a:pt x="5209" y="1420"/>
                  </a:cubicBezTo>
                  <a:cubicBezTo>
                    <a:pt x="4705" y="835"/>
                    <a:pt x="4120" y="304"/>
                    <a:pt x="3361" y="76"/>
                  </a:cubicBezTo>
                  <a:cubicBezTo>
                    <a:pt x="3201" y="23"/>
                    <a:pt x="3033" y="0"/>
                    <a:pt x="2860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5" name="Google Shape;2480;p48"/>
            <p:cNvSpPr/>
            <p:nvPr/>
          </p:nvSpPr>
          <p:spPr>
            <a:xfrm>
              <a:off x="7173720" y="448920"/>
              <a:ext cx="147240" cy="174960"/>
            </a:xfrm>
            <a:custGeom>
              <a:avLst/>
              <a:gdLst/>
              <a:ahLst/>
              <a:cxnLst/>
              <a:rect l="l" t="t" r="r" b="b"/>
              <a:pathLst>
                <a:path w="3068" h="3641">
                  <a:moveTo>
                    <a:pt x="1805" y="1"/>
                  </a:moveTo>
                  <a:cubicBezTo>
                    <a:pt x="1363" y="1"/>
                    <a:pt x="945" y="208"/>
                    <a:pt x="618" y="694"/>
                  </a:cubicBezTo>
                  <a:cubicBezTo>
                    <a:pt x="0" y="1648"/>
                    <a:pt x="733" y="2824"/>
                    <a:pt x="1317" y="3604"/>
                  </a:cubicBezTo>
                  <a:cubicBezTo>
                    <a:pt x="1335" y="3629"/>
                    <a:pt x="1362" y="3640"/>
                    <a:pt x="1390" y="3640"/>
                  </a:cubicBezTo>
                  <a:cubicBezTo>
                    <a:pt x="1455" y="3640"/>
                    <a:pt x="1520" y="3580"/>
                    <a:pt x="1458" y="3523"/>
                  </a:cubicBezTo>
                  <a:cubicBezTo>
                    <a:pt x="981" y="2851"/>
                    <a:pt x="423" y="2038"/>
                    <a:pt x="592" y="1198"/>
                  </a:cubicBezTo>
                  <a:cubicBezTo>
                    <a:pt x="706" y="721"/>
                    <a:pt x="1069" y="331"/>
                    <a:pt x="1546" y="163"/>
                  </a:cubicBezTo>
                  <a:cubicBezTo>
                    <a:pt x="1645" y="130"/>
                    <a:pt x="1743" y="115"/>
                    <a:pt x="1839" y="115"/>
                  </a:cubicBezTo>
                  <a:cubicBezTo>
                    <a:pt x="2232" y="115"/>
                    <a:pt x="2598" y="358"/>
                    <a:pt x="2917" y="580"/>
                  </a:cubicBezTo>
                  <a:cubicBezTo>
                    <a:pt x="2933" y="597"/>
                    <a:pt x="2949" y="604"/>
                    <a:pt x="2964" y="604"/>
                  </a:cubicBezTo>
                  <a:cubicBezTo>
                    <a:pt x="3025" y="604"/>
                    <a:pt x="3067" y="488"/>
                    <a:pt x="2997" y="445"/>
                  </a:cubicBezTo>
                  <a:cubicBezTo>
                    <a:pt x="2614" y="166"/>
                    <a:pt x="2200" y="1"/>
                    <a:pt x="1805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6" name="Google Shape;2481;p48"/>
            <p:cNvSpPr/>
            <p:nvPr/>
          </p:nvSpPr>
          <p:spPr>
            <a:xfrm>
              <a:off x="7477920" y="403560"/>
              <a:ext cx="158760" cy="126000"/>
            </a:xfrm>
            <a:custGeom>
              <a:avLst/>
              <a:gdLst/>
              <a:ahLst/>
              <a:cxnLst/>
              <a:rect l="l" t="t" r="r" b="b"/>
              <a:pathLst>
                <a:path w="3308" h="2626">
                  <a:moveTo>
                    <a:pt x="1410" y="0"/>
                  </a:moveTo>
                  <a:cubicBezTo>
                    <a:pt x="726" y="0"/>
                    <a:pt x="42" y="435"/>
                    <a:pt x="1" y="1161"/>
                  </a:cubicBezTo>
                  <a:cubicBezTo>
                    <a:pt x="1" y="1218"/>
                    <a:pt x="43" y="1246"/>
                    <a:pt x="85" y="1246"/>
                  </a:cubicBezTo>
                  <a:cubicBezTo>
                    <a:pt x="127" y="1246"/>
                    <a:pt x="169" y="1218"/>
                    <a:pt x="169" y="1161"/>
                  </a:cubicBezTo>
                  <a:cubicBezTo>
                    <a:pt x="205" y="491"/>
                    <a:pt x="805" y="200"/>
                    <a:pt x="1404" y="200"/>
                  </a:cubicBezTo>
                  <a:cubicBezTo>
                    <a:pt x="1683" y="200"/>
                    <a:pt x="1963" y="264"/>
                    <a:pt x="2185" y="381"/>
                  </a:cubicBezTo>
                  <a:cubicBezTo>
                    <a:pt x="2971" y="798"/>
                    <a:pt x="3025" y="1833"/>
                    <a:pt x="2548" y="2505"/>
                  </a:cubicBezTo>
                  <a:cubicBezTo>
                    <a:pt x="2510" y="2567"/>
                    <a:pt x="2570" y="2625"/>
                    <a:pt x="2627" y="2625"/>
                  </a:cubicBezTo>
                  <a:cubicBezTo>
                    <a:pt x="2650" y="2625"/>
                    <a:pt x="2673" y="2615"/>
                    <a:pt x="2689" y="2592"/>
                  </a:cubicBezTo>
                  <a:cubicBezTo>
                    <a:pt x="3307" y="1692"/>
                    <a:pt x="2998" y="549"/>
                    <a:pt x="2017" y="126"/>
                  </a:cubicBezTo>
                  <a:cubicBezTo>
                    <a:pt x="1827" y="41"/>
                    <a:pt x="1618" y="0"/>
                    <a:pt x="1410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7" name="Google Shape;2482;p48"/>
            <p:cNvSpPr/>
            <p:nvPr/>
          </p:nvSpPr>
          <p:spPr>
            <a:xfrm>
              <a:off x="7363800" y="415080"/>
              <a:ext cx="39960" cy="43200"/>
            </a:xfrm>
            <a:custGeom>
              <a:avLst/>
              <a:gdLst/>
              <a:ahLst/>
              <a:cxnLst/>
              <a:rect l="l" t="t" r="r" b="b"/>
              <a:pathLst>
                <a:path w="836" h="904">
                  <a:moveTo>
                    <a:pt x="517" y="0"/>
                  </a:moveTo>
                  <a:cubicBezTo>
                    <a:pt x="511" y="0"/>
                    <a:pt x="506" y="1"/>
                    <a:pt x="500" y="3"/>
                  </a:cubicBezTo>
                  <a:cubicBezTo>
                    <a:pt x="423" y="32"/>
                    <a:pt x="346" y="53"/>
                    <a:pt x="270" y="76"/>
                  </a:cubicBezTo>
                  <a:lnTo>
                    <a:pt x="270" y="76"/>
                  </a:lnTo>
                  <a:cubicBezTo>
                    <a:pt x="188" y="83"/>
                    <a:pt x="107" y="108"/>
                    <a:pt x="49" y="144"/>
                  </a:cubicBezTo>
                  <a:cubicBezTo>
                    <a:pt x="0" y="193"/>
                    <a:pt x="19" y="315"/>
                    <a:pt x="109" y="315"/>
                  </a:cubicBezTo>
                  <a:cubicBezTo>
                    <a:pt x="118" y="315"/>
                    <a:pt x="127" y="314"/>
                    <a:pt x="137" y="312"/>
                  </a:cubicBezTo>
                  <a:cubicBezTo>
                    <a:pt x="189" y="283"/>
                    <a:pt x="249" y="261"/>
                    <a:pt x="312" y="241"/>
                  </a:cubicBezTo>
                  <a:lnTo>
                    <a:pt x="312" y="241"/>
                  </a:lnTo>
                  <a:cubicBezTo>
                    <a:pt x="354" y="247"/>
                    <a:pt x="389" y="277"/>
                    <a:pt x="412" y="339"/>
                  </a:cubicBezTo>
                  <a:cubicBezTo>
                    <a:pt x="473" y="446"/>
                    <a:pt x="614" y="675"/>
                    <a:pt x="553" y="782"/>
                  </a:cubicBezTo>
                  <a:cubicBezTo>
                    <a:pt x="496" y="844"/>
                    <a:pt x="551" y="903"/>
                    <a:pt x="616" y="903"/>
                  </a:cubicBezTo>
                  <a:cubicBezTo>
                    <a:pt x="643" y="903"/>
                    <a:pt x="671" y="893"/>
                    <a:pt x="695" y="870"/>
                  </a:cubicBezTo>
                  <a:cubicBezTo>
                    <a:pt x="836" y="675"/>
                    <a:pt x="641" y="366"/>
                    <a:pt x="553" y="198"/>
                  </a:cubicBezTo>
                  <a:cubicBezTo>
                    <a:pt x="548" y="187"/>
                    <a:pt x="542" y="177"/>
                    <a:pt x="536" y="168"/>
                  </a:cubicBezTo>
                  <a:lnTo>
                    <a:pt x="536" y="168"/>
                  </a:lnTo>
                  <a:cubicBezTo>
                    <a:pt x="630" y="137"/>
                    <a:pt x="586" y="0"/>
                    <a:pt x="517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8" name="Google Shape;2483;p48"/>
            <p:cNvSpPr/>
            <p:nvPr/>
          </p:nvSpPr>
          <p:spPr>
            <a:xfrm>
              <a:off x="7338240" y="799920"/>
              <a:ext cx="43200" cy="50400"/>
            </a:xfrm>
            <a:custGeom>
              <a:avLst/>
              <a:gdLst/>
              <a:ahLst/>
              <a:cxnLst/>
              <a:rect l="l" t="t" r="r" b="b"/>
              <a:pathLst>
                <a:path w="904" h="1053">
                  <a:moveTo>
                    <a:pt x="266" y="1"/>
                  </a:moveTo>
                  <a:cubicBezTo>
                    <a:pt x="233" y="1"/>
                    <a:pt x="201" y="20"/>
                    <a:pt x="191" y="64"/>
                  </a:cubicBezTo>
                  <a:cubicBezTo>
                    <a:pt x="137" y="340"/>
                    <a:pt x="76" y="649"/>
                    <a:pt x="23" y="931"/>
                  </a:cubicBezTo>
                  <a:cubicBezTo>
                    <a:pt x="0" y="999"/>
                    <a:pt x="53" y="1052"/>
                    <a:pt x="106" y="1052"/>
                  </a:cubicBezTo>
                  <a:cubicBezTo>
                    <a:pt x="116" y="1052"/>
                    <a:pt x="127" y="1050"/>
                    <a:pt x="137" y="1046"/>
                  </a:cubicBezTo>
                  <a:cubicBezTo>
                    <a:pt x="412" y="878"/>
                    <a:pt x="668" y="649"/>
                    <a:pt x="863" y="400"/>
                  </a:cubicBezTo>
                  <a:cubicBezTo>
                    <a:pt x="903" y="335"/>
                    <a:pt x="852" y="258"/>
                    <a:pt x="799" y="258"/>
                  </a:cubicBezTo>
                  <a:cubicBezTo>
                    <a:pt x="781" y="258"/>
                    <a:pt x="763" y="266"/>
                    <a:pt x="748" y="286"/>
                  </a:cubicBezTo>
                  <a:cubicBezTo>
                    <a:pt x="597" y="485"/>
                    <a:pt x="429" y="647"/>
                    <a:pt x="229" y="776"/>
                  </a:cubicBezTo>
                  <a:lnTo>
                    <a:pt x="229" y="776"/>
                  </a:lnTo>
                  <a:cubicBezTo>
                    <a:pt x="272" y="548"/>
                    <a:pt x="317" y="335"/>
                    <a:pt x="359" y="118"/>
                  </a:cubicBezTo>
                  <a:cubicBezTo>
                    <a:pt x="375" y="48"/>
                    <a:pt x="319" y="1"/>
                    <a:pt x="266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9" name="Google Shape;2484;p48"/>
            <p:cNvSpPr/>
            <p:nvPr/>
          </p:nvSpPr>
          <p:spPr>
            <a:xfrm>
              <a:off x="7569360" y="745560"/>
              <a:ext cx="50040" cy="51840"/>
            </a:xfrm>
            <a:custGeom>
              <a:avLst/>
              <a:gdLst/>
              <a:ahLst/>
              <a:cxnLst/>
              <a:rect l="l" t="t" r="r" b="b"/>
              <a:pathLst>
                <a:path w="1045" h="1087">
                  <a:moveTo>
                    <a:pt x="598" y="0"/>
                  </a:moveTo>
                  <a:cubicBezTo>
                    <a:pt x="529" y="0"/>
                    <a:pt x="463" y="88"/>
                    <a:pt x="507" y="158"/>
                  </a:cubicBezTo>
                  <a:cubicBezTo>
                    <a:pt x="763" y="360"/>
                    <a:pt x="859" y="611"/>
                    <a:pt x="874" y="908"/>
                  </a:cubicBezTo>
                  <a:lnTo>
                    <a:pt x="874" y="908"/>
                  </a:lnTo>
                  <a:cubicBezTo>
                    <a:pt x="599" y="885"/>
                    <a:pt x="357" y="745"/>
                    <a:pt x="204" y="494"/>
                  </a:cubicBezTo>
                  <a:cubicBezTo>
                    <a:pt x="187" y="469"/>
                    <a:pt x="161" y="459"/>
                    <a:pt x="134" y="459"/>
                  </a:cubicBezTo>
                  <a:cubicBezTo>
                    <a:pt x="68" y="459"/>
                    <a:pt x="1" y="525"/>
                    <a:pt x="63" y="602"/>
                  </a:cubicBezTo>
                  <a:cubicBezTo>
                    <a:pt x="258" y="884"/>
                    <a:pt x="594" y="1079"/>
                    <a:pt x="957" y="1079"/>
                  </a:cubicBezTo>
                  <a:cubicBezTo>
                    <a:pt x="967" y="1084"/>
                    <a:pt x="976" y="1086"/>
                    <a:pt x="984" y="1086"/>
                  </a:cubicBezTo>
                  <a:cubicBezTo>
                    <a:pt x="1022" y="1086"/>
                    <a:pt x="1044" y="1042"/>
                    <a:pt x="1044" y="998"/>
                  </a:cubicBezTo>
                  <a:cubicBezTo>
                    <a:pt x="1044" y="629"/>
                    <a:pt x="930" y="266"/>
                    <a:pt x="648" y="17"/>
                  </a:cubicBezTo>
                  <a:cubicBezTo>
                    <a:pt x="632" y="6"/>
                    <a:pt x="615" y="0"/>
                    <a:pt x="598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0" name="Google Shape;2485;p48"/>
            <p:cNvSpPr/>
            <p:nvPr/>
          </p:nvSpPr>
          <p:spPr>
            <a:xfrm>
              <a:off x="7367400" y="628920"/>
              <a:ext cx="53280" cy="35280"/>
            </a:xfrm>
            <a:custGeom>
              <a:avLst/>
              <a:gdLst/>
              <a:ahLst/>
              <a:cxnLst/>
              <a:rect l="l" t="t" r="r" b="b"/>
              <a:pathLst>
                <a:path w="1115" h="740">
                  <a:moveTo>
                    <a:pt x="279" y="0"/>
                  </a:moveTo>
                  <a:cubicBezTo>
                    <a:pt x="256" y="0"/>
                    <a:pt x="237" y="10"/>
                    <a:pt x="229" y="34"/>
                  </a:cubicBezTo>
                  <a:cubicBezTo>
                    <a:pt x="141" y="202"/>
                    <a:pt x="88" y="343"/>
                    <a:pt x="0" y="511"/>
                  </a:cubicBezTo>
                  <a:cubicBezTo>
                    <a:pt x="0" y="538"/>
                    <a:pt x="0" y="598"/>
                    <a:pt x="34" y="625"/>
                  </a:cubicBezTo>
                  <a:cubicBezTo>
                    <a:pt x="168" y="679"/>
                    <a:pt x="283" y="706"/>
                    <a:pt x="424" y="739"/>
                  </a:cubicBezTo>
                  <a:cubicBezTo>
                    <a:pt x="538" y="739"/>
                    <a:pt x="538" y="571"/>
                    <a:pt x="424" y="571"/>
                  </a:cubicBezTo>
                  <a:cubicBezTo>
                    <a:pt x="366" y="554"/>
                    <a:pt x="317" y="546"/>
                    <a:pt x="268" y="535"/>
                  </a:cubicBezTo>
                  <a:lnTo>
                    <a:pt x="268" y="535"/>
                  </a:lnTo>
                  <a:cubicBezTo>
                    <a:pt x="500" y="411"/>
                    <a:pt x="757" y="311"/>
                    <a:pt x="1008" y="262"/>
                  </a:cubicBezTo>
                  <a:cubicBezTo>
                    <a:pt x="1114" y="237"/>
                    <a:pt x="1099" y="91"/>
                    <a:pt x="1005" y="91"/>
                  </a:cubicBezTo>
                  <a:cubicBezTo>
                    <a:pt x="998" y="91"/>
                    <a:pt x="990" y="92"/>
                    <a:pt x="982" y="94"/>
                  </a:cubicBezTo>
                  <a:cubicBezTo>
                    <a:pt x="741" y="157"/>
                    <a:pt x="521" y="240"/>
                    <a:pt x="303" y="340"/>
                  </a:cubicBezTo>
                  <a:lnTo>
                    <a:pt x="303" y="340"/>
                  </a:lnTo>
                  <a:cubicBezTo>
                    <a:pt x="329" y="270"/>
                    <a:pt x="352" y="196"/>
                    <a:pt x="370" y="121"/>
                  </a:cubicBezTo>
                  <a:lnTo>
                    <a:pt x="370" y="121"/>
                  </a:lnTo>
                  <a:cubicBezTo>
                    <a:pt x="370" y="121"/>
                    <a:pt x="370" y="121"/>
                    <a:pt x="370" y="121"/>
                  </a:cubicBezTo>
                  <a:cubicBezTo>
                    <a:pt x="408" y="59"/>
                    <a:pt x="335" y="0"/>
                    <a:pt x="279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1" name="Google Shape;2486;p48"/>
            <p:cNvSpPr/>
            <p:nvPr/>
          </p:nvSpPr>
          <p:spPr>
            <a:xfrm>
              <a:off x="7410600" y="549720"/>
              <a:ext cx="69840" cy="90000"/>
            </a:xfrm>
            <a:custGeom>
              <a:avLst/>
              <a:gdLst/>
              <a:ahLst/>
              <a:cxnLst/>
              <a:rect l="l" t="t" r="r" b="b"/>
              <a:pathLst>
                <a:path w="1460" h="1879">
                  <a:moveTo>
                    <a:pt x="1343" y="0"/>
                  </a:moveTo>
                  <a:cubicBezTo>
                    <a:pt x="1313" y="0"/>
                    <a:pt x="1281" y="16"/>
                    <a:pt x="1261" y="54"/>
                  </a:cubicBezTo>
                  <a:cubicBezTo>
                    <a:pt x="871" y="612"/>
                    <a:pt x="447" y="1170"/>
                    <a:pt x="58" y="1761"/>
                  </a:cubicBezTo>
                  <a:cubicBezTo>
                    <a:pt x="1" y="1818"/>
                    <a:pt x="51" y="1878"/>
                    <a:pt x="116" y="1878"/>
                  </a:cubicBezTo>
                  <a:cubicBezTo>
                    <a:pt x="143" y="1878"/>
                    <a:pt x="173" y="1868"/>
                    <a:pt x="199" y="1842"/>
                  </a:cubicBezTo>
                  <a:cubicBezTo>
                    <a:pt x="589" y="1257"/>
                    <a:pt x="1012" y="699"/>
                    <a:pt x="1402" y="135"/>
                  </a:cubicBezTo>
                  <a:cubicBezTo>
                    <a:pt x="1460" y="63"/>
                    <a:pt x="1405" y="0"/>
                    <a:pt x="1343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2" name="Google Shape;2487;p48"/>
            <p:cNvSpPr/>
            <p:nvPr/>
          </p:nvSpPr>
          <p:spPr>
            <a:xfrm>
              <a:off x="7457400" y="537480"/>
              <a:ext cx="31680" cy="24120"/>
            </a:xfrm>
            <a:custGeom>
              <a:avLst/>
              <a:gdLst/>
              <a:ahLst/>
              <a:cxnLst/>
              <a:rect l="l" t="t" r="r" b="b"/>
              <a:pathLst>
                <a:path w="666" h="508">
                  <a:moveTo>
                    <a:pt x="414" y="1"/>
                  </a:moveTo>
                  <a:cubicBezTo>
                    <a:pt x="393" y="1"/>
                    <a:pt x="370" y="10"/>
                    <a:pt x="351" y="29"/>
                  </a:cubicBezTo>
                  <a:cubicBezTo>
                    <a:pt x="264" y="83"/>
                    <a:pt x="183" y="143"/>
                    <a:pt x="69" y="224"/>
                  </a:cubicBezTo>
                  <a:cubicBezTo>
                    <a:pt x="1" y="271"/>
                    <a:pt x="72" y="363"/>
                    <a:pt x="147" y="363"/>
                  </a:cubicBezTo>
                  <a:cubicBezTo>
                    <a:pt x="169" y="363"/>
                    <a:pt x="191" y="356"/>
                    <a:pt x="210" y="338"/>
                  </a:cubicBezTo>
                  <a:cubicBezTo>
                    <a:pt x="258" y="306"/>
                    <a:pt x="308" y="263"/>
                    <a:pt x="357" y="221"/>
                  </a:cubicBezTo>
                  <a:lnTo>
                    <a:pt x="357" y="221"/>
                  </a:lnTo>
                  <a:cubicBezTo>
                    <a:pt x="389" y="314"/>
                    <a:pt x="431" y="402"/>
                    <a:pt x="485" y="479"/>
                  </a:cubicBezTo>
                  <a:cubicBezTo>
                    <a:pt x="507" y="499"/>
                    <a:pt x="531" y="508"/>
                    <a:pt x="552" y="508"/>
                  </a:cubicBezTo>
                  <a:cubicBezTo>
                    <a:pt x="617" y="508"/>
                    <a:pt x="665" y="431"/>
                    <a:pt x="600" y="365"/>
                  </a:cubicBezTo>
                  <a:cubicBezTo>
                    <a:pt x="546" y="284"/>
                    <a:pt x="485" y="170"/>
                    <a:pt x="485" y="83"/>
                  </a:cubicBezTo>
                  <a:cubicBezTo>
                    <a:pt x="485" y="31"/>
                    <a:pt x="452" y="1"/>
                    <a:pt x="414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3" name="Google Shape;2488;p48"/>
            <p:cNvSpPr/>
            <p:nvPr/>
          </p:nvSpPr>
          <p:spPr>
            <a:xfrm>
              <a:off x="7399440" y="532080"/>
              <a:ext cx="15480" cy="11520"/>
            </a:xfrm>
            <a:custGeom>
              <a:avLst/>
              <a:gdLst/>
              <a:ahLst/>
              <a:cxnLst/>
              <a:rect l="l" t="t" r="r" b="b"/>
              <a:pathLst>
                <a:path w="328" h="244">
                  <a:moveTo>
                    <a:pt x="125" y="0"/>
                  </a:moveTo>
                  <a:cubicBezTo>
                    <a:pt x="66" y="0"/>
                    <a:pt x="1" y="81"/>
                    <a:pt x="67" y="142"/>
                  </a:cubicBezTo>
                  <a:cubicBezTo>
                    <a:pt x="94" y="169"/>
                    <a:pt x="121" y="196"/>
                    <a:pt x="147" y="229"/>
                  </a:cubicBezTo>
                  <a:cubicBezTo>
                    <a:pt x="158" y="239"/>
                    <a:pt x="172" y="243"/>
                    <a:pt x="185" y="243"/>
                  </a:cubicBezTo>
                  <a:cubicBezTo>
                    <a:pt x="249" y="243"/>
                    <a:pt x="328" y="154"/>
                    <a:pt x="262" y="88"/>
                  </a:cubicBezTo>
                  <a:cubicBezTo>
                    <a:pt x="235" y="61"/>
                    <a:pt x="208" y="61"/>
                    <a:pt x="174" y="28"/>
                  </a:cubicBezTo>
                  <a:cubicBezTo>
                    <a:pt x="161" y="8"/>
                    <a:pt x="143" y="0"/>
                    <a:pt x="12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4" name="Google Shape;2489;p48"/>
            <p:cNvSpPr/>
            <p:nvPr/>
          </p:nvSpPr>
          <p:spPr>
            <a:xfrm>
              <a:off x="7514640" y="600840"/>
              <a:ext cx="15840" cy="14400"/>
            </a:xfrm>
            <a:custGeom>
              <a:avLst/>
              <a:gdLst/>
              <a:ahLst/>
              <a:cxnLst/>
              <a:rect l="l" t="t" r="r" b="b"/>
              <a:pathLst>
                <a:path w="337" h="308">
                  <a:moveTo>
                    <a:pt x="222" y="0"/>
                  </a:moveTo>
                  <a:cubicBezTo>
                    <a:pt x="108" y="0"/>
                    <a:pt x="0" y="108"/>
                    <a:pt x="0" y="222"/>
                  </a:cubicBezTo>
                  <a:cubicBezTo>
                    <a:pt x="14" y="279"/>
                    <a:pt x="62" y="308"/>
                    <a:pt x="104" y="308"/>
                  </a:cubicBezTo>
                  <a:cubicBezTo>
                    <a:pt x="146" y="308"/>
                    <a:pt x="182" y="279"/>
                    <a:pt x="168" y="222"/>
                  </a:cubicBezTo>
                  <a:cubicBezTo>
                    <a:pt x="168" y="195"/>
                    <a:pt x="195" y="168"/>
                    <a:pt x="222" y="168"/>
                  </a:cubicBezTo>
                  <a:cubicBezTo>
                    <a:pt x="336" y="168"/>
                    <a:pt x="336" y="0"/>
                    <a:pt x="222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5" name="Google Shape;2490;p48"/>
            <p:cNvSpPr/>
            <p:nvPr/>
          </p:nvSpPr>
          <p:spPr>
            <a:xfrm>
              <a:off x="7456320" y="714240"/>
              <a:ext cx="7920" cy="10800"/>
            </a:xfrm>
            <a:custGeom>
              <a:avLst/>
              <a:gdLst/>
              <a:ahLst/>
              <a:cxnLst/>
              <a:rect l="l" t="t" r="r" b="b"/>
              <a:pathLst>
                <a:path w="169" h="229">
                  <a:moveTo>
                    <a:pt x="84" y="0"/>
                  </a:moveTo>
                  <a:cubicBezTo>
                    <a:pt x="42" y="0"/>
                    <a:pt x="0" y="27"/>
                    <a:pt x="0" y="81"/>
                  </a:cubicBezTo>
                  <a:lnTo>
                    <a:pt x="0" y="168"/>
                  </a:lnTo>
                  <a:cubicBezTo>
                    <a:pt x="0" y="209"/>
                    <a:pt x="42" y="229"/>
                    <a:pt x="84" y="229"/>
                  </a:cubicBezTo>
                  <a:cubicBezTo>
                    <a:pt x="126" y="229"/>
                    <a:pt x="168" y="209"/>
                    <a:pt x="168" y="168"/>
                  </a:cubicBezTo>
                  <a:lnTo>
                    <a:pt x="168" y="81"/>
                  </a:lnTo>
                  <a:cubicBezTo>
                    <a:pt x="168" y="27"/>
                    <a:pt x="126" y="0"/>
                    <a:pt x="84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6" name="Google Shape;2491;p48"/>
            <p:cNvSpPr/>
            <p:nvPr/>
          </p:nvSpPr>
          <p:spPr>
            <a:xfrm>
              <a:off x="7344000" y="661680"/>
              <a:ext cx="18360" cy="15120"/>
            </a:xfrm>
            <a:custGeom>
              <a:avLst/>
              <a:gdLst/>
              <a:ahLst/>
              <a:cxnLst/>
              <a:rect l="l" t="t" r="r" b="b"/>
              <a:pathLst>
                <a:path w="390" h="322">
                  <a:moveTo>
                    <a:pt x="267" y="0"/>
                  </a:moveTo>
                  <a:cubicBezTo>
                    <a:pt x="249" y="0"/>
                    <a:pt x="230" y="8"/>
                    <a:pt x="213" y="25"/>
                  </a:cubicBezTo>
                  <a:cubicBezTo>
                    <a:pt x="152" y="85"/>
                    <a:pt x="125" y="139"/>
                    <a:pt x="72" y="166"/>
                  </a:cubicBezTo>
                  <a:cubicBezTo>
                    <a:pt x="1" y="237"/>
                    <a:pt x="63" y="321"/>
                    <a:pt x="136" y="321"/>
                  </a:cubicBezTo>
                  <a:cubicBezTo>
                    <a:pt x="152" y="321"/>
                    <a:pt x="170" y="317"/>
                    <a:pt x="186" y="307"/>
                  </a:cubicBezTo>
                  <a:cubicBezTo>
                    <a:pt x="240" y="253"/>
                    <a:pt x="267" y="193"/>
                    <a:pt x="320" y="139"/>
                  </a:cubicBezTo>
                  <a:cubicBezTo>
                    <a:pt x="389" y="97"/>
                    <a:pt x="333" y="0"/>
                    <a:pt x="267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7" name="Google Shape;2492;p48"/>
            <p:cNvSpPr/>
            <p:nvPr/>
          </p:nvSpPr>
          <p:spPr>
            <a:xfrm>
              <a:off x="7417440" y="621000"/>
              <a:ext cx="21600" cy="20520"/>
            </a:xfrm>
            <a:custGeom>
              <a:avLst/>
              <a:gdLst/>
              <a:ahLst/>
              <a:cxnLst/>
              <a:rect l="l" t="t" r="r" b="b"/>
              <a:pathLst>
                <a:path w="460" h="431">
                  <a:moveTo>
                    <a:pt x="272" y="0"/>
                  </a:moveTo>
                  <a:cubicBezTo>
                    <a:pt x="205" y="0"/>
                    <a:pt x="150" y="81"/>
                    <a:pt x="196" y="142"/>
                  </a:cubicBezTo>
                  <a:cubicBezTo>
                    <a:pt x="244" y="166"/>
                    <a:pt x="206" y="260"/>
                    <a:pt x="154" y="260"/>
                  </a:cubicBezTo>
                  <a:cubicBezTo>
                    <a:pt x="148" y="260"/>
                    <a:pt x="142" y="259"/>
                    <a:pt x="135" y="256"/>
                  </a:cubicBezTo>
                  <a:cubicBezTo>
                    <a:pt x="28" y="256"/>
                    <a:pt x="1" y="424"/>
                    <a:pt x="82" y="424"/>
                  </a:cubicBezTo>
                  <a:cubicBezTo>
                    <a:pt x="100" y="429"/>
                    <a:pt x="119" y="431"/>
                    <a:pt x="137" y="431"/>
                  </a:cubicBezTo>
                  <a:cubicBezTo>
                    <a:pt x="330" y="431"/>
                    <a:pt x="460" y="181"/>
                    <a:pt x="337" y="28"/>
                  </a:cubicBezTo>
                  <a:cubicBezTo>
                    <a:pt x="316" y="8"/>
                    <a:pt x="293" y="0"/>
                    <a:pt x="272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8" name="Google Shape;2493;p48"/>
            <p:cNvSpPr/>
            <p:nvPr/>
          </p:nvSpPr>
          <p:spPr>
            <a:xfrm>
              <a:off x="7569720" y="394560"/>
              <a:ext cx="18720" cy="21960"/>
            </a:xfrm>
            <a:custGeom>
              <a:avLst/>
              <a:gdLst/>
              <a:ahLst/>
              <a:cxnLst/>
              <a:rect l="l" t="t" r="r" b="b"/>
              <a:pathLst>
                <a:path w="398" h="462">
                  <a:moveTo>
                    <a:pt x="337" y="1"/>
                  </a:moveTo>
                  <a:cubicBezTo>
                    <a:pt x="310" y="1"/>
                    <a:pt x="256" y="1"/>
                    <a:pt x="229" y="27"/>
                  </a:cubicBezTo>
                  <a:cubicBezTo>
                    <a:pt x="169" y="142"/>
                    <a:pt x="88" y="229"/>
                    <a:pt x="34" y="337"/>
                  </a:cubicBezTo>
                  <a:cubicBezTo>
                    <a:pt x="1" y="363"/>
                    <a:pt x="1" y="424"/>
                    <a:pt x="61" y="451"/>
                  </a:cubicBezTo>
                  <a:cubicBezTo>
                    <a:pt x="69" y="459"/>
                    <a:pt x="79" y="462"/>
                    <a:pt x="90" y="462"/>
                  </a:cubicBezTo>
                  <a:cubicBezTo>
                    <a:pt x="117" y="462"/>
                    <a:pt x="150" y="443"/>
                    <a:pt x="169" y="424"/>
                  </a:cubicBezTo>
                  <a:cubicBezTo>
                    <a:pt x="229" y="310"/>
                    <a:pt x="310" y="229"/>
                    <a:pt x="370" y="142"/>
                  </a:cubicBezTo>
                  <a:cubicBezTo>
                    <a:pt x="397" y="88"/>
                    <a:pt x="397" y="27"/>
                    <a:pt x="337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9" name="Google Shape;2494;p48"/>
            <p:cNvSpPr/>
            <p:nvPr/>
          </p:nvSpPr>
          <p:spPr>
            <a:xfrm>
              <a:off x="7193880" y="456480"/>
              <a:ext cx="28800" cy="22320"/>
            </a:xfrm>
            <a:custGeom>
              <a:avLst/>
              <a:gdLst/>
              <a:ahLst/>
              <a:cxnLst/>
              <a:rect l="l" t="t" r="r" b="b"/>
              <a:pathLst>
                <a:path w="607" h="468">
                  <a:moveTo>
                    <a:pt x="132" y="1"/>
                  </a:moveTo>
                  <a:cubicBezTo>
                    <a:pt x="68" y="1"/>
                    <a:pt x="0" y="59"/>
                    <a:pt x="57" y="121"/>
                  </a:cubicBezTo>
                  <a:cubicBezTo>
                    <a:pt x="145" y="256"/>
                    <a:pt x="286" y="370"/>
                    <a:pt x="420" y="457"/>
                  </a:cubicBezTo>
                  <a:cubicBezTo>
                    <a:pt x="436" y="464"/>
                    <a:pt x="451" y="468"/>
                    <a:pt x="465" y="468"/>
                  </a:cubicBezTo>
                  <a:cubicBezTo>
                    <a:pt x="554" y="468"/>
                    <a:pt x="606" y="339"/>
                    <a:pt x="508" y="316"/>
                  </a:cubicBezTo>
                  <a:cubicBezTo>
                    <a:pt x="393" y="256"/>
                    <a:pt x="286" y="148"/>
                    <a:pt x="198" y="34"/>
                  </a:cubicBezTo>
                  <a:cubicBezTo>
                    <a:pt x="183" y="10"/>
                    <a:pt x="158" y="1"/>
                    <a:pt x="132" y="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C3F1ED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550" name="Google Shape;2495;p48"/>
          <p:cNvSpPr/>
          <p:nvPr/>
        </p:nvSpPr>
        <p:spPr>
          <a:xfrm rot="10800000">
            <a:off x="1606680" y="1365840"/>
            <a:ext cx="2631240" cy="1520280"/>
          </a:xfrm>
          <a:custGeom>
            <a:avLst/>
            <a:gdLst/>
            <a:ahLst/>
            <a:cxnLst/>
            <a:rect l="l" t="t" r="r" b="b"/>
            <a:pathLst>
              <a:path w="14537" h="8307">
                <a:moveTo>
                  <a:pt x="2698" y="321"/>
                </a:moveTo>
                <a:cubicBezTo>
                  <a:pt x="3055" y="594"/>
                  <a:pt x="3450" y="1001"/>
                  <a:pt x="3891" y="1001"/>
                </a:cubicBezTo>
                <a:cubicBezTo>
                  <a:pt x="4174" y="974"/>
                  <a:pt x="4429" y="860"/>
                  <a:pt x="4678" y="860"/>
                </a:cubicBezTo>
                <a:cubicBezTo>
                  <a:pt x="4740" y="856"/>
                  <a:pt x="4803" y="855"/>
                  <a:pt x="4867" y="855"/>
                </a:cubicBezTo>
                <a:cubicBezTo>
                  <a:pt x="5293" y="855"/>
                  <a:pt x="5748" y="924"/>
                  <a:pt x="6163" y="947"/>
                </a:cubicBezTo>
                <a:cubicBezTo>
                  <a:pt x="7453" y="1088"/>
                  <a:pt x="8764" y="1283"/>
                  <a:pt x="10027" y="1478"/>
                </a:cubicBezTo>
                <a:cubicBezTo>
                  <a:pt x="11008" y="1619"/>
                  <a:pt x="12016" y="1841"/>
                  <a:pt x="12829" y="2399"/>
                </a:cubicBezTo>
                <a:cubicBezTo>
                  <a:pt x="13777" y="3044"/>
                  <a:pt x="14086" y="4361"/>
                  <a:pt x="13636" y="5396"/>
                </a:cubicBezTo>
                <a:cubicBezTo>
                  <a:pt x="13051" y="6686"/>
                  <a:pt x="11344" y="7190"/>
                  <a:pt x="10108" y="7553"/>
                </a:cubicBezTo>
                <a:cubicBezTo>
                  <a:pt x="8964" y="7873"/>
                  <a:pt x="7768" y="8015"/>
                  <a:pt x="6566" y="8015"/>
                </a:cubicBezTo>
                <a:cubicBezTo>
                  <a:pt x="5975" y="8015"/>
                  <a:pt x="5381" y="7980"/>
                  <a:pt x="4792" y="7916"/>
                </a:cubicBezTo>
                <a:cubicBezTo>
                  <a:pt x="3421" y="7775"/>
                  <a:pt x="2104" y="7217"/>
                  <a:pt x="1176" y="6155"/>
                </a:cubicBezTo>
                <a:cubicBezTo>
                  <a:pt x="168" y="5033"/>
                  <a:pt x="229" y="3548"/>
                  <a:pt x="1008" y="2345"/>
                </a:cubicBezTo>
                <a:cubicBezTo>
                  <a:pt x="1371" y="1727"/>
                  <a:pt x="1989" y="1169"/>
                  <a:pt x="2715" y="1088"/>
                </a:cubicBezTo>
                <a:cubicBezTo>
                  <a:pt x="2803" y="1055"/>
                  <a:pt x="2856" y="1001"/>
                  <a:pt x="2830" y="887"/>
                </a:cubicBezTo>
                <a:cubicBezTo>
                  <a:pt x="2810" y="704"/>
                  <a:pt x="2743" y="517"/>
                  <a:pt x="2698" y="321"/>
                </a:cubicBezTo>
                <a:close/>
                <a:moveTo>
                  <a:pt x="2606" y="1"/>
                </a:moveTo>
                <a:cubicBezTo>
                  <a:pt x="2572" y="1"/>
                  <a:pt x="2542" y="22"/>
                  <a:pt x="2524" y="53"/>
                </a:cubicBezTo>
                <a:lnTo>
                  <a:pt x="2524" y="53"/>
                </a:lnTo>
                <a:cubicBezTo>
                  <a:pt x="2506" y="63"/>
                  <a:pt x="2494" y="81"/>
                  <a:pt x="2494" y="107"/>
                </a:cubicBezTo>
                <a:cubicBezTo>
                  <a:pt x="2517" y="343"/>
                  <a:pt x="2540" y="585"/>
                  <a:pt x="2567" y="827"/>
                </a:cubicBezTo>
                <a:lnTo>
                  <a:pt x="2567" y="827"/>
                </a:lnTo>
                <a:cubicBezTo>
                  <a:pt x="1532" y="1011"/>
                  <a:pt x="822" y="1971"/>
                  <a:pt x="424" y="2876"/>
                </a:cubicBezTo>
                <a:cubicBezTo>
                  <a:pt x="0" y="3857"/>
                  <a:pt x="88" y="4919"/>
                  <a:pt x="645" y="5846"/>
                </a:cubicBezTo>
                <a:cubicBezTo>
                  <a:pt x="1803" y="7816"/>
                  <a:pt x="4213" y="8307"/>
                  <a:pt x="6389" y="8307"/>
                </a:cubicBezTo>
                <a:cubicBezTo>
                  <a:pt x="6841" y="8307"/>
                  <a:pt x="7283" y="8286"/>
                  <a:pt x="7702" y="8252"/>
                </a:cubicBezTo>
                <a:cubicBezTo>
                  <a:pt x="9187" y="8145"/>
                  <a:pt x="10672" y="7836"/>
                  <a:pt x="12016" y="7217"/>
                </a:cubicBezTo>
                <a:cubicBezTo>
                  <a:pt x="13051" y="6767"/>
                  <a:pt x="14006" y="5987"/>
                  <a:pt x="14174" y="4838"/>
                </a:cubicBezTo>
                <a:cubicBezTo>
                  <a:pt x="14536" y="2795"/>
                  <a:pt x="12829" y="1727"/>
                  <a:pt x="11062" y="1337"/>
                </a:cubicBezTo>
                <a:cubicBezTo>
                  <a:pt x="9973" y="1088"/>
                  <a:pt x="8797" y="974"/>
                  <a:pt x="7675" y="833"/>
                </a:cubicBezTo>
                <a:cubicBezTo>
                  <a:pt x="6667" y="692"/>
                  <a:pt x="5686" y="611"/>
                  <a:pt x="4678" y="584"/>
                </a:cubicBezTo>
                <a:cubicBezTo>
                  <a:pt x="4660" y="582"/>
                  <a:pt x="4642" y="581"/>
                  <a:pt x="4624" y="581"/>
                </a:cubicBezTo>
                <a:cubicBezTo>
                  <a:pt x="4398" y="581"/>
                  <a:pt x="4136" y="719"/>
                  <a:pt x="3896" y="719"/>
                </a:cubicBezTo>
                <a:cubicBezTo>
                  <a:pt x="3818" y="719"/>
                  <a:pt x="3741" y="704"/>
                  <a:pt x="3670" y="665"/>
                </a:cubicBezTo>
                <a:cubicBezTo>
                  <a:pt x="3307" y="497"/>
                  <a:pt x="3024" y="215"/>
                  <a:pt x="2662" y="20"/>
                </a:cubicBezTo>
                <a:cubicBezTo>
                  <a:pt x="2643" y="6"/>
                  <a:pt x="2624" y="1"/>
                  <a:pt x="2606" y="1"/>
                </a:cubicBezTo>
                <a:close/>
              </a:path>
            </a:pathLst>
          </a:cu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1" name="Google Shape;2496;p48"/>
          <p:cNvSpPr/>
          <p:nvPr/>
        </p:nvSpPr>
        <p:spPr>
          <a:xfrm>
            <a:off x="1606320" y="3087000"/>
            <a:ext cx="2763000" cy="1427400"/>
          </a:xfrm>
          <a:custGeom>
            <a:avLst/>
            <a:gdLst/>
            <a:ahLst/>
            <a:cxnLst/>
            <a:rect l="l" t="t" r="r" b="b"/>
            <a:pathLst>
              <a:path w="24980" h="8978">
                <a:moveTo>
                  <a:pt x="17611" y="347"/>
                </a:moveTo>
                <a:cubicBezTo>
                  <a:pt x="18394" y="347"/>
                  <a:pt x="19173" y="385"/>
                  <a:pt x="19939" y="474"/>
                </a:cubicBezTo>
                <a:cubicBezTo>
                  <a:pt x="21539" y="669"/>
                  <a:pt x="23246" y="1314"/>
                  <a:pt x="23777" y="2995"/>
                </a:cubicBezTo>
                <a:cubicBezTo>
                  <a:pt x="24193" y="4305"/>
                  <a:pt x="23327" y="5649"/>
                  <a:pt x="22345" y="6462"/>
                </a:cubicBezTo>
                <a:cubicBezTo>
                  <a:pt x="21062" y="7531"/>
                  <a:pt x="19214" y="7779"/>
                  <a:pt x="17587" y="7974"/>
                </a:cubicBezTo>
                <a:cubicBezTo>
                  <a:pt x="15715" y="8216"/>
                  <a:pt x="13853" y="8403"/>
                  <a:pt x="11976" y="8403"/>
                </a:cubicBezTo>
                <a:cubicBezTo>
                  <a:pt x="11246" y="8403"/>
                  <a:pt x="10514" y="8374"/>
                  <a:pt x="9778" y="8310"/>
                </a:cubicBezTo>
                <a:cubicBezTo>
                  <a:pt x="8374" y="8230"/>
                  <a:pt x="6976" y="8089"/>
                  <a:pt x="5578" y="7921"/>
                </a:cubicBezTo>
                <a:cubicBezTo>
                  <a:pt x="5436" y="7921"/>
                  <a:pt x="5174" y="7837"/>
                  <a:pt x="4964" y="7837"/>
                </a:cubicBezTo>
                <a:cubicBezTo>
                  <a:pt x="4875" y="7837"/>
                  <a:pt x="4796" y="7852"/>
                  <a:pt x="4738" y="7894"/>
                </a:cubicBezTo>
                <a:cubicBezTo>
                  <a:pt x="4394" y="8086"/>
                  <a:pt x="4075" y="8385"/>
                  <a:pt x="3778" y="8645"/>
                </a:cubicBezTo>
                <a:lnTo>
                  <a:pt x="3778" y="8645"/>
                </a:lnTo>
                <a:cubicBezTo>
                  <a:pt x="3765" y="8442"/>
                  <a:pt x="3742" y="8228"/>
                  <a:pt x="3784" y="8035"/>
                </a:cubicBezTo>
                <a:cubicBezTo>
                  <a:pt x="3811" y="7947"/>
                  <a:pt x="3757" y="7867"/>
                  <a:pt x="3696" y="7867"/>
                </a:cubicBezTo>
                <a:cubicBezTo>
                  <a:pt x="2218" y="7497"/>
                  <a:pt x="813" y="6382"/>
                  <a:pt x="645" y="4782"/>
                </a:cubicBezTo>
                <a:cubicBezTo>
                  <a:pt x="450" y="2880"/>
                  <a:pt x="2608" y="2094"/>
                  <a:pt x="4032" y="1563"/>
                </a:cubicBezTo>
                <a:cubicBezTo>
                  <a:pt x="5773" y="945"/>
                  <a:pt x="7507" y="891"/>
                  <a:pt x="9328" y="777"/>
                </a:cubicBezTo>
                <a:cubicBezTo>
                  <a:pt x="11089" y="696"/>
                  <a:pt x="12883" y="642"/>
                  <a:pt x="14651" y="501"/>
                </a:cubicBezTo>
                <a:cubicBezTo>
                  <a:pt x="15633" y="408"/>
                  <a:pt x="16625" y="347"/>
                  <a:pt x="17611" y="347"/>
                </a:cubicBezTo>
                <a:close/>
                <a:moveTo>
                  <a:pt x="17682" y="0"/>
                </a:moveTo>
                <a:cubicBezTo>
                  <a:pt x="16250" y="0"/>
                  <a:pt x="14821" y="137"/>
                  <a:pt x="13387" y="273"/>
                </a:cubicBezTo>
                <a:cubicBezTo>
                  <a:pt x="11344" y="441"/>
                  <a:pt x="9274" y="414"/>
                  <a:pt x="7225" y="555"/>
                </a:cubicBezTo>
                <a:cubicBezTo>
                  <a:pt x="5437" y="669"/>
                  <a:pt x="3643" y="1254"/>
                  <a:pt x="2077" y="2067"/>
                </a:cubicBezTo>
                <a:cubicBezTo>
                  <a:pt x="706" y="2766"/>
                  <a:pt x="0" y="4137"/>
                  <a:pt x="538" y="5622"/>
                </a:cubicBezTo>
                <a:cubicBezTo>
                  <a:pt x="966" y="6894"/>
                  <a:pt x="2208" y="7771"/>
                  <a:pt x="3478" y="8108"/>
                </a:cubicBezTo>
                <a:lnTo>
                  <a:pt x="3478" y="8108"/>
                </a:lnTo>
                <a:cubicBezTo>
                  <a:pt x="3466" y="8356"/>
                  <a:pt x="3560" y="8566"/>
                  <a:pt x="3608" y="8802"/>
                </a:cubicBezTo>
                <a:lnTo>
                  <a:pt x="3608" y="8802"/>
                </a:lnTo>
                <a:cubicBezTo>
                  <a:pt x="3577" y="8875"/>
                  <a:pt x="3645" y="8977"/>
                  <a:pt x="3724" y="8977"/>
                </a:cubicBezTo>
                <a:cubicBezTo>
                  <a:pt x="3744" y="8977"/>
                  <a:pt x="3764" y="8971"/>
                  <a:pt x="3784" y="8956"/>
                </a:cubicBezTo>
                <a:cubicBezTo>
                  <a:pt x="4066" y="8734"/>
                  <a:pt x="4342" y="8566"/>
                  <a:pt x="4624" y="8337"/>
                </a:cubicBezTo>
                <a:cubicBezTo>
                  <a:pt x="4753" y="8236"/>
                  <a:pt x="4854" y="8204"/>
                  <a:pt x="4964" y="8204"/>
                </a:cubicBezTo>
                <a:cubicBezTo>
                  <a:pt x="5065" y="8204"/>
                  <a:pt x="5175" y="8231"/>
                  <a:pt x="5323" y="8257"/>
                </a:cubicBezTo>
                <a:cubicBezTo>
                  <a:pt x="6216" y="8398"/>
                  <a:pt x="7117" y="8478"/>
                  <a:pt x="8011" y="8566"/>
                </a:cubicBezTo>
                <a:cubicBezTo>
                  <a:pt x="9427" y="8698"/>
                  <a:pt x="10860" y="8814"/>
                  <a:pt x="12293" y="8814"/>
                </a:cubicBezTo>
                <a:cubicBezTo>
                  <a:pt x="12676" y="8814"/>
                  <a:pt x="13058" y="8806"/>
                  <a:pt x="13441" y="8788"/>
                </a:cubicBezTo>
                <a:cubicBezTo>
                  <a:pt x="15094" y="8707"/>
                  <a:pt x="16774" y="8505"/>
                  <a:pt x="18427" y="8284"/>
                </a:cubicBezTo>
                <a:cubicBezTo>
                  <a:pt x="19886" y="8089"/>
                  <a:pt x="21398" y="7699"/>
                  <a:pt x="22601" y="6771"/>
                </a:cubicBezTo>
                <a:cubicBezTo>
                  <a:pt x="24476" y="5347"/>
                  <a:pt x="24980" y="2598"/>
                  <a:pt x="22883" y="1086"/>
                </a:cubicBezTo>
                <a:cubicBezTo>
                  <a:pt x="21673" y="192"/>
                  <a:pt x="20134" y="105"/>
                  <a:pt x="18683" y="24"/>
                </a:cubicBezTo>
                <a:cubicBezTo>
                  <a:pt x="18349" y="8"/>
                  <a:pt x="18015" y="0"/>
                  <a:pt x="17682" y="0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2" name="Google Shape;2497;p48"/>
          <p:cNvSpPr/>
          <p:nvPr/>
        </p:nvSpPr>
        <p:spPr>
          <a:xfrm rot="10800000">
            <a:off x="4742640" y="3014640"/>
            <a:ext cx="2639160" cy="1622160"/>
          </a:xfrm>
          <a:custGeom>
            <a:avLst/>
            <a:gdLst/>
            <a:ahLst/>
            <a:cxnLst/>
            <a:rect l="l" t="t" r="r" b="b"/>
            <a:pathLst>
              <a:path w="14537" h="8307">
                <a:moveTo>
                  <a:pt x="2698" y="321"/>
                </a:moveTo>
                <a:cubicBezTo>
                  <a:pt x="3055" y="594"/>
                  <a:pt x="3450" y="1001"/>
                  <a:pt x="3891" y="1001"/>
                </a:cubicBezTo>
                <a:cubicBezTo>
                  <a:pt x="4174" y="974"/>
                  <a:pt x="4429" y="860"/>
                  <a:pt x="4678" y="860"/>
                </a:cubicBezTo>
                <a:cubicBezTo>
                  <a:pt x="4740" y="856"/>
                  <a:pt x="4803" y="855"/>
                  <a:pt x="4867" y="855"/>
                </a:cubicBezTo>
                <a:cubicBezTo>
                  <a:pt x="5293" y="855"/>
                  <a:pt x="5748" y="924"/>
                  <a:pt x="6163" y="947"/>
                </a:cubicBezTo>
                <a:cubicBezTo>
                  <a:pt x="7453" y="1088"/>
                  <a:pt x="8764" y="1283"/>
                  <a:pt x="10027" y="1478"/>
                </a:cubicBezTo>
                <a:cubicBezTo>
                  <a:pt x="11008" y="1619"/>
                  <a:pt x="12016" y="1841"/>
                  <a:pt x="12829" y="2399"/>
                </a:cubicBezTo>
                <a:cubicBezTo>
                  <a:pt x="13777" y="3044"/>
                  <a:pt x="14086" y="4361"/>
                  <a:pt x="13636" y="5396"/>
                </a:cubicBezTo>
                <a:cubicBezTo>
                  <a:pt x="13051" y="6686"/>
                  <a:pt x="11344" y="7190"/>
                  <a:pt x="10108" y="7553"/>
                </a:cubicBezTo>
                <a:cubicBezTo>
                  <a:pt x="8964" y="7873"/>
                  <a:pt x="7768" y="8015"/>
                  <a:pt x="6566" y="8015"/>
                </a:cubicBezTo>
                <a:cubicBezTo>
                  <a:pt x="5975" y="8015"/>
                  <a:pt x="5381" y="7980"/>
                  <a:pt x="4792" y="7916"/>
                </a:cubicBezTo>
                <a:cubicBezTo>
                  <a:pt x="3421" y="7775"/>
                  <a:pt x="2104" y="7217"/>
                  <a:pt x="1176" y="6155"/>
                </a:cubicBezTo>
                <a:cubicBezTo>
                  <a:pt x="168" y="5033"/>
                  <a:pt x="229" y="3548"/>
                  <a:pt x="1008" y="2345"/>
                </a:cubicBezTo>
                <a:cubicBezTo>
                  <a:pt x="1371" y="1727"/>
                  <a:pt x="1989" y="1169"/>
                  <a:pt x="2715" y="1088"/>
                </a:cubicBezTo>
                <a:cubicBezTo>
                  <a:pt x="2803" y="1055"/>
                  <a:pt x="2856" y="1001"/>
                  <a:pt x="2830" y="887"/>
                </a:cubicBezTo>
                <a:cubicBezTo>
                  <a:pt x="2810" y="704"/>
                  <a:pt x="2743" y="517"/>
                  <a:pt x="2698" y="321"/>
                </a:cubicBezTo>
                <a:close/>
                <a:moveTo>
                  <a:pt x="2606" y="1"/>
                </a:moveTo>
                <a:cubicBezTo>
                  <a:pt x="2572" y="1"/>
                  <a:pt x="2542" y="22"/>
                  <a:pt x="2524" y="53"/>
                </a:cubicBezTo>
                <a:lnTo>
                  <a:pt x="2524" y="53"/>
                </a:lnTo>
                <a:cubicBezTo>
                  <a:pt x="2506" y="63"/>
                  <a:pt x="2494" y="81"/>
                  <a:pt x="2494" y="107"/>
                </a:cubicBezTo>
                <a:cubicBezTo>
                  <a:pt x="2517" y="343"/>
                  <a:pt x="2540" y="585"/>
                  <a:pt x="2567" y="827"/>
                </a:cubicBezTo>
                <a:lnTo>
                  <a:pt x="2567" y="827"/>
                </a:lnTo>
                <a:cubicBezTo>
                  <a:pt x="1532" y="1011"/>
                  <a:pt x="822" y="1971"/>
                  <a:pt x="424" y="2876"/>
                </a:cubicBezTo>
                <a:cubicBezTo>
                  <a:pt x="0" y="3857"/>
                  <a:pt x="88" y="4919"/>
                  <a:pt x="645" y="5846"/>
                </a:cubicBezTo>
                <a:cubicBezTo>
                  <a:pt x="1803" y="7816"/>
                  <a:pt x="4213" y="8307"/>
                  <a:pt x="6389" y="8307"/>
                </a:cubicBezTo>
                <a:cubicBezTo>
                  <a:pt x="6841" y="8307"/>
                  <a:pt x="7283" y="8286"/>
                  <a:pt x="7702" y="8252"/>
                </a:cubicBezTo>
                <a:cubicBezTo>
                  <a:pt x="9187" y="8145"/>
                  <a:pt x="10672" y="7836"/>
                  <a:pt x="12016" y="7217"/>
                </a:cubicBezTo>
                <a:cubicBezTo>
                  <a:pt x="13051" y="6767"/>
                  <a:pt x="14006" y="5987"/>
                  <a:pt x="14174" y="4838"/>
                </a:cubicBezTo>
                <a:cubicBezTo>
                  <a:pt x="14536" y="2795"/>
                  <a:pt x="12829" y="1727"/>
                  <a:pt x="11062" y="1337"/>
                </a:cubicBezTo>
                <a:cubicBezTo>
                  <a:pt x="9973" y="1088"/>
                  <a:pt x="8797" y="974"/>
                  <a:pt x="7675" y="833"/>
                </a:cubicBezTo>
                <a:cubicBezTo>
                  <a:pt x="6667" y="692"/>
                  <a:pt x="5686" y="611"/>
                  <a:pt x="4678" y="584"/>
                </a:cubicBezTo>
                <a:cubicBezTo>
                  <a:pt x="4660" y="582"/>
                  <a:pt x="4642" y="581"/>
                  <a:pt x="4624" y="581"/>
                </a:cubicBezTo>
                <a:cubicBezTo>
                  <a:pt x="4398" y="581"/>
                  <a:pt x="4136" y="719"/>
                  <a:pt x="3896" y="719"/>
                </a:cubicBezTo>
                <a:cubicBezTo>
                  <a:pt x="3818" y="719"/>
                  <a:pt x="3741" y="704"/>
                  <a:pt x="3670" y="665"/>
                </a:cubicBezTo>
                <a:cubicBezTo>
                  <a:pt x="3307" y="497"/>
                  <a:pt x="3024" y="215"/>
                  <a:pt x="2662" y="20"/>
                </a:cubicBezTo>
                <a:cubicBezTo>
                  <a:pt x="2643" y="6"/>
                  <a:pt x="2624" y="1"/>
                  <a:pt x="2606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3" name="Google Shape;2500;p48"/>
          <p:cNvSpPr/>
          <p:nvPr/>
        </p:nvSpPr>
        <p:spPr>
          <a:xfrm>
            <a:off x="4743360" y="1413360"/>
            <a:ext cx="2712600" cy="1396440"/>
          </a:xfrm>
          <a:custGeom>
            <a:avLst/>
            <a:gdLst/>
            <a:ahLst/>
            <a:cxnLst/>
            <a:rect l="l" t="t" r="r" b="b"/>
            <a:pathLst>
              <a:path w="24980" h="8978">
                <a:moveTo>
                  <a:pt x="17611" y="347"/>
                </a:moveTo>
                <a:cubicBezTo>
                  <a:pt x="18394" y="347"/>
                  <a:pt x="19173" y="385"/>
                  <a:pt x="19939" y="474"/>
                </a:cubicBezTo>
                <a:cubicBezTo>
                  <a:pt x="21539" y="669"/>
                  <a:pt x="23246" y="1314"/>
                  <a:pt x="23777" y="2995"/>
                </a:cubicBezTo>
                <a:cubicBezTo>
                  <a:pt x="24193" y="4305"/>
                  <a:pt x="23327" y="5649"/>
                  <a:pt x="22345" y="6462"/>
                </a:cubicBezTo>
                <a:cubicBezTo>
                  <a:pt x="21062" y="7531"/>
                  <a:pt x="19214" y="7779"/>
                  <a:pt x="17587" y="7974"/>
                </a:cubicBezTo>
                <a:cubicBezTo>
                  <a:pt x="15715" y="8216"/>
                  <a:pt x="13853" y="8403"/>
                  <a:pt x="11976" y="8403"/>
                </a:cubicBezTo>
                <a:cubicBezTo>
                  <a:pt x="11246" y="8403"/>
                  <a:pt x="10514" y="8374"/>
                  <a:pt x="9778" y="8310"/>
                </a:cubicBezTo>
                <a:cubicBezTo>
                  <a:pt x="8374" y="8230"/>
                  <a:pt x="6976" y="8089"/>
                  <a:pt x="5578" y="7921"/>
                </a:cubicBezTo>
                <a:cubicBezTo>
                  <a:pt x="5436" y="7921"/>
                  <a:pt x="5174" y="7837"/>
                  <a:pt x="4964" y="7837"/>
                </a:cubicBezTo>
                <a:cubicBezTo>
                  <a:pt x="4875" y="7837"/>
                  <a:pt x="4796" y="7852"/>
                  <a:pt x="4738" y="7894"/>
                </a:cubicBezTo>
                <a:cubicBezTo>
                  <a:pt x="4394" y="8086"/>
                  <a:pt x="4075" y="8385"/>
                  <a:pt x="3778" y="8645"/>
                </a:cubicBezTo>
                <a:lnTo>
                  <a:pt x="3778" y="8645"/>
                </a:lnTo>
                <a:cubicBezTo>
                  <a:pt x="3765" y="8442"/>
                  <a:pt x="3742" y="8228"/>
                  <a:pt x="3784" y="8035"/>
                </a:cubicBezTo>
                <a:cubicBezTo>
                  <a:pt x="3811" y="7947"/>
                  <a:pt x="3757" y="7867"/>
                  <a:pt x="3696" y="7867"/>
                </a:cubicBezTo>
                <a:cubicBezTo>
                  <a:pt x="2218" y="7497"/>
                  <a:pt x="813" y="6382"/>
                  <a:pt x="645" y="4782"/>
                </a:cubicBezTo>
                <a:cubicBezTo>
                  <a:pt x="450" y="2880"/>
                  <a:pt x="2608" y="2094"/>
                  <a:pt x="4032" y="1563"/>
                </a:cubicBezTo>
                <a:cubicBezTo>
                  <a:pt x="5773" y="945"/>
                  <a:pt x="7507" y="891"/>
                  <a:pt x="9328" y="777"/>
                </a:cubicBezTo>
                <a:cubicBezTo>
                  <a:pt x="11089" y="696"/>
                  <a:pt x="12883" y="642"/>
                  <a:pt x="14651" y="501"/>
                </a:cubicBezTo>
                <a:cubicBezTo>
                  <a:pt x="15633" y="408"/>
                  <a:pt x="16625" y="347"/>
                  <a:pt x="17611" y="347"/>
                </a:cubicBezTo>
                <a:close/>
                <a:moveTo>
                  <a:pt x="17682" y="0"/>
                </a:moveTo>
                <a:cubicBezTo>
                  <a:pt x="16250" y="0"/>
                  <a:pt x="14821" y="137"/>
                  <a:pt x="13387" y="273"/>
                </a:cubicBezTo>
                <a:cubicBezTo>
                  <a:pt x="11344" y="441"/>
                  <a:pt x="9274" y="414"/>
                  <a:pt x="7225" y="555"/>
                </a:cubicBezTo>
                <a:cubicBezTo>
                  <a:pt x="5437" y="669"/>
                  <a:pt x="3643" y="1254"/>
                  <a:pt x="2077" y="2067"/>
                </a:cubicBezTo>
                <a:cubicBezTo>
                  <a:pt x="706" y="2766"/>
                  <a:pt x="0" y="4137"/>
                  <a:pt x="538" y="5622"/>
                </a:cubicBezTo>
                <a:cubicBezTo>
                  <a:pt x="966" y="6894"/>
                  <a:pt x="2208" y="7771"/>
                  <a:pt x="3478" y="8108"/>
                </a:cubicBezTo>
                <a:lnTo>
                  <a:pt x="3478" y="8108"/>
                </a:lnTo>
                <a:cubicBezTo>
                  <a:pt x="3466" y="8356"/>
                  <a:pt x="3560" y="8566"/>
                  <a:pt x="3608" y="8802"/>
                </a:cubicBezTo>
                <a:lnTo>
                  <a:pt x="3608" y="8802"/>
                </a:lnTo>
                <a:cubicBezTo>
                  <a:pt x="3577" y="8875"/>
                  <a:pt x="3645" y="8977"/>
                  <a:pt x="3724" y="8977"/>
                </a:cubicBezTo>
                <a:cubicBezTo>
                  <a:pt x="3744" y="8977"/>
                  <a:pt x="3764" y="8971"/>
                  <a:pt x="3784" y="8956"/>
                </a:cubicBezTo>
                <a:cubicBezTo>
                  <a:pt x="4066" y="8734"/>
                  <a:pt x="4342" y="8566"/>
                  <a:pt x="4624" y="8337"/>
                </a:cubicBezTo>
                <a:cubicBezTo>
                  <a:pt x="4753" y="8236"/>
                  <a:pt x="4854" y="8204"/>
                  <a:pt x="4964" y="8204"/>
                </a:cubicBezTo>
                <a:cubicBezTo>
                  <a:pt x="5065" y="8204"/>
                  <a:pt x="5175" y="8231"/>
                  <a:pt x="5323" y="8257"/>
                </a:cubicBezTo>
                <a:cubicBezTo>
                  <a:pt x="6216" y="8398"/>
                  <a:pt x="7117" y="8478"/>
                  <a:pt x="8011" y="8566"/>
                </a:cubicBezTo>
                <a:cubicBezTo>
                  <a:pt x="9427" y="8698"/>
                  <a:pt x="10860" y="8814"/>
                  <a:pt x="12293" y="8814"/>
                </a:cubicBezTo>
                <a:cubicBezTo>
                  <a:pt x="12676" y="8814"/>
                  <a:pt x="13058" y="8806"/>
                  <a:pt x="13441" y="8788"/>
                </a:cubicBezTo>
                <a:cubicBezTo>
                  <a:pt x="15094" y="8707"/>
                  <a:pt x="16774" y="8505"/>
                  <a:pt x="18427" y="8284"/>
                </a:cubicBezTo>
                <a:cubicBezTo>
                  <a:pt x="19886" y="8089"/>
                  <a:pt x="21398" y="7699"/>
                  <a:pt x="22601" y="6771"/>
                </a:cubicBezTo>
                <a:cubicBezTo>
                  <a:pt x="24476" y="5347"/>
                  <a:pt x="24980" y="2598"/>
                  <a:pt x="22883" y="1086"/>
                </a:cubicBezTo>
                <a:cubicBezTo>
                  <a:pt x="21673" y="192"/>
                  <a:pt x="20134" y="105"/>
                  <a:pt x="18683" y="24"/>
                </a:cubicBezTo>
                <a:cubicBezTo>
                  <a:pt x="18349" y="8"/>
                  <a:pt x="18015" y="0"/>
                  <a:pt x="17682" y="0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PlaceHolder 1"/>
          <p:cNvSpPr>
            <a:spLocks noGrp="1"/>
          </p:cNvSpPr>
          <p:nvPr>
            <p:ph type="title"/>
          </p:nvPr>
        </p:nvSpPr>
        <p:spPr>
          <a:xfrm>
            <a:off x="1927440" y="1369080"/>
            <a:ext cx="5288760" cy="1967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4000" b="1" strike="noStrike" spc="-1" dirty="0">
                <a:solidFill>
                  <a:srgbClr val="20298D"/>
                </a:solidFill>
                <a:latin typeface="Cabin"/>
                <a:ea typeface="Neucha"/>
              </a:rPr>
              <a:t>ETKİLİ İLETİŞİMDE BULUNAN </a:t>
            </a:r>
            <a:r>
              <a:rPr lang="tr-TR" sz="4000" b="1" strike="noStrike" spc="-1" dirty="0">
                <a:solidFill>
                  <a:srgbClr val="E83FA7"/>
                </a:solidFill>
                <a:latin typeface="Cabin"/>
                <a:ea typeface="Neucha"/>
              </a:rPr>
              <a:t>5</a:t>
            </a:r>
            <a:r>
              <a:rPr lang="tr-TR" sz="4000" b="1" strike="noStrike" spc="-1" dirty="0">
                <a:solidFill>
                  <a:srgbClr val="20298D"/>
                </a:solidFill>
                <a:latin typeface="Cabin"/>
                <a:ea typeface="Neucha"/>
              </a:rPr>
              <a:t> TEMEL ETMEN</a:t>
            </a:r>
            <a:endParaRPr lang="en-US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55" name="Google Shape;2772;p52"/>
          <p:cNvGrpSpPr/>
          <p:nvPr/>
        </p:nvGrpSpPr>
        <p:grpSpPr>
          <a:xfrm>
            <a:off x="451080" y="475920"/>
            <a:ext cx="1476000" cy="1230840"/>
            <a:chOff x="451080" y="475920"/>
            <a:chExt cx="1476000" cy="1230840"/>
          </a:xfrm>
        </p:grpSpPr>
        <p:grpSp>
          <p:nvGrpSpPr>
            <p:cNvPr id="1556" name="Google Shape;2773;p52"/>
            <p:cNvGrpSpPr/>
            <p:nvPr/>
          </p:nvGrpSpPr>
          <p:grpSpPr>
            <a:xfrm>
              <a:off x="916560" y="475920"/>
              <a:ext cx="1010520" cy="756360"/>
              <a:chOff x="916560" y="475920"/>
              <a:chExt cx="1010520" cy="756360"/>
            </a:xfrm>
          </p:grpSpPr>
          <p:sp>
            <p:nvSpPr>
              <p:cNvPr id="1557" name="Google Shape;2774;p52"/>
              <p:cNvSpPr/>
              <p:nvPr/>
            </p:nvSpPr>
            <p:spPr>
              <a:xfrm>
                <a:off x="916560" y="475920"/>
                <a:ext cx="51120" cy="21960"/>
              </a:xfrm>
              <a:custGeom>
                <a:avLst/>
                <a:gdLst/>
                <a:ahLst/>
                <a:cxnLst/>
                <a:rect l="l" t="t" r="r" b="b"/>
                <a:pathLst>
                  <a:path w="499" h="215">
                    <a:moveTo>
                      <a:pt x="167" y="0"/>
                    </a:moveTo>
                    <a:cubicBezTo>
                      <a:pt x="131" y="0"/>
                      <a:pt x="93" y="4"/>
                      <a:pt x="54" y="10"/>
                    </a:cubicBezTo>
                    <a:cubicBezTo>
                      <a:pt x="0" y="10"/>
                      <a:pt x="0" y="97"/>
                      <a:pt x="54" y="97"/>
                    </a:cubicBezTo>
                    <a:cubicBezTo>
                      <a:pt x="195" y="97"/>
                      <a:pt x="309" y="151"/>
                      <a:pt x="390" y="205"/>
                    </a:cubicBezTo>
                    <a:cubicBezTo>
                      <a:pt x="402" y="211"/>
                      <a:pt x="414" y="214"/>
                      <a:pt x="425" y="214"/>
                    </a:cubicBezTo>
                    <a:cubicBezTo>
                      <a:pt x="469" y="214"/>
                      <a:pt x="499" y="167"/>
                      <a:pt x="477" y="124"/>
                    </a:cubicBezTo>
                    <a:cubicBezTo>
                      <a:pt x="390" y="36"/>
                      <a:pt x="286" y="0"/>
                      <a:pt x="16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8" name="Google Shape;2775;p52"/>
              <p:cNvSpPr/>
              <p:nvPr/>
            </p:nvSpPr>
            <p:spPr>
              <a:xfrm>
                <a:off x="1006920" y="537480"/>
                <a:ext cx="42840" cy="46800"/>
              </a:xfrm>
              <a:custGeom>
                <a:avLst/>
                <a:gdLst/>
                <a:ahLst/>
                <a:cxnLst/>
                <a:rect l="l" t="t" r="r" b="b"/>
                <a:pathLst>
                  <a:path w="416" h="456">
                    <a:moveTo>
                      <a:pt x="84" y="1"/>
                    </a:moveTo>
                    <a:cubicBezTo>
                      <a:pt x="38" y="1"/>
                      <a:pt x="1" y="64"/>
                      <a:pt x="53" y="87"/>
                    </a:cubicBezTo>
                    <a:cubicBezTo>
                      <a:pt x="160" y="174"/>
                      <a:pt x="274" y="282"/>
                      <a:pt x="328" y="423"/>
                    </a:cubicBezTo>
                    <a:cubicBezTo>
                      <a:pt x="328" y="446"/>
                      <a:pt x="341" y="455"/>
                      <a:pt x="356" y="455"/>
                    </a:cubicBezTo>
                    <a:cubicBezTo>
                      <a:pt x="382" y="455"/>
                      <a:pt x="415" y="429"/>
                      <a:pt x="415" y="396"/>
                    </a:cubicBezTo>
                    <a:cubicBezTo>
                      <a:pt x="389" y="315"/>
                      <a:pt x="355" y="228"/>
                      <a:pt x="301" y="174"/>
                    </a:cubicBezTo>
                    <a:cubicBezTo>
                      <a:pt x="247" y="87"/>
                      <a:pt x="160" y="33"/>
                      <a:pt x="106" y="6"/>
                    </a:cubicBezTo>
                    <a:cubicBezTo>
                      <a:pt x="99" y="2"/>
                      <a:pt x="91" y="1"/>
                      <a:pt x="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9" name="Google Shape;2776;p52"/>
              <p:cNvSpPr/>
              <p:nvPr/>
            </p:nvSpPr>
            <p:spPr>
              <a:xfrm>
                <a:off x="1054080" y="631440"/>
                <a:ext cx="33120" cy="42840"/>
              </a:xfrm>
              <a:custGeom>
                <a:avLst/>
                <a:gdLst/>
                <a:ahLst/>
                <a:cxnLst/>
                <a:rect l="l" t="t" r="r" b="b"/>
                <a:pathLst>
                  <a:path w="324" h="416">
                    <a:moveTo>
                      <a:pt x="84" y="1"/>
                    </a:moveTo>
                    <a:cubicBezTo>
                      <a:pt x="37" y="1"/>
                      <a:pt x="0" y="54"/>
                      <a:pt x="41" y="79"/>
                    </a:cubicBezTo>
                    <a:cubicBezTo>
                      <a:pt x="129" y="160"/>
                      <a:pt x="182" y="274"/>
                      <a:pt x="236" y="382"/>
                    </a:cubicBezTo>
                    <a:cubicBezTo>
                      <a:pt x="236" y="406"/>
                      <a:pt x="250" y="416"/>
                      <a:pt x="266" y="416"/>
                    </a:cubicBezTo>
                    <a:cubicBezTo>
                      <a:pt x="291" y="416"/>
                      <a:pt x="323" y="392"/>
                      <a:pt x="323" y="355"/>
                    </a:cubicBezTo>
                    <a:cubicBezTo>
                      <a:pt x="297" y="214"/>
                      <a:pt x="236" y="106"/>
                      <a:pt x="129" y="19"/>
                    </a:cubicBezTo>
                    <a:cubicBezTo>
                      <a:pt x="114" y="6"/>
                      <a:pt x="99" y="1"/>
                      <a:pt x="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0" name="Google Shape;2777;p52"/>
              <p:cNvSpPr/>
              <p:nvPr/>
            </p:nvSpPr>
            <p:spPr>
              <a:xfrm>
                <a:off x="1073880" y="746280"/>
                <a:ext cx="33480" cy="23760"/>
              </a:xfrm>
              <a:custGeom>
                <a:avLst/>
                <a:gdLst/>
                <a:ahLst/>
                <a:cxnLst/>
                <a:rect l="l" t="t" r="r" b="b"/>
                <a:pathLst>
                  <a:path w="328" h="234">
                    <a:moveTo>
                      <a:pt x="133" y="0"/>
                    </a:moveTo>
                    <a:cubicBezTo>
                      <a:pt x="62" y="0"/>
                      <a:pt x="1" y="91"/>
                      <a:pt x="79" y="145"/>
                    </a:cubicBezTo>
                    <a:cubicBezTo>
                      <a:pt x="132" y="172"/>
                      <a:pt x="186" y="199"/>
                      <a:pt x="247" y="226"/>
                    </a:cubicBezTo>
                    <a:cubicBezTo>
                      <a:pt x="257" y="231"/>
                      <a:pt x="265" y="233"/>
                      <a:pt x="274" y="233"/>
                    </a:cubicBezTo>
                    <a:cubicBezTo>
                      <a:pt x="309" y="233"/>
                      <a:pt x="327" y="189"/>
                      <a:pt x="327" y="145"/>
                    </a:cubicBezTo>
                    <a:cubicBezTo>
                      <a:pt x="274" y="85"/>
                      <a:pt x="213" y="31"/>
                      <a:pt x="159" y="4"/>
                    </a:cubicBezTo>
                    <a:cubicBezTo>
                      <a:pt x="151" y="1"/>
                      <a:pt x="142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1" name="Google Shape;2778;p52"/>
              <p:cNvSpPr/>
              <p:nvPr/>
            </p:nvSpPr>
            <p:spPr>
              <a:xfrm>
                <a:off x="1134720" y="806400"/>
                <a:ext cx="73440" cy="38880"/>
              </a:xfrm>
              <a:custGeom>
                <a:avLst/>
                <a:gdLst/>
                <a:ahLst/>
                <a:cxnLst/>
                <a:rect l="l" t="t" r="r" b="b"/>
                <a:pathLst>
                  <a:path w="713" h="379">
                    <a:moveTo>
                      <a:pt x="35" y="1"/>
                    </a:moveTo>
                    <a:cubicBezTo>
                      <a:pt x="14" y="1"/>
                      <a:pt x="1" y="41"/>
                      <a:pt x="23" y="68"/>
                    </a:cubicBezTo>
                    <a:cubicBezTo>
                      <a:pt x="164" y="236"/>
                      <a:pt x="412" y="344"/>
                      <a:pt x="607" y="371"/>
                    </a:cubicBezTo>
                    <a:cubicBezTo>
                      <a:pt x="617" y="376"/>
                      <a:pt x="626" y="378"/>
                      <a:pt x="635" y="378"/>
                    </a:cubicBezTo>
                    <a:cubicBezTo>
                      <a:pt x="682" y="378"/>
                      <a:pt x="713" y="313"/>
                      <a:pt x="668" y="290"/>
                    </a:cubicBezTo>
                    <a:cubicBezTo>
                      <a:pt x="466" y="176"/>
                      <a:pt x="271" y="68"/>
                      <a:pt x="49" y="8"/>
                    </a:cubicBezTo>
                    <a:cubicBezTo>
                      <a:pt x="44" y="3"/>
                      <a:pt x="39" y="1"/>
                      <a:pt x="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2" name="Google Shape;2779;p52"/>
              <p:cNvSpPr/>
              <p:nvPr/>
            </p:nvSpPr>
            <p:spPr>
              <a:xfrm>
                <a:off x="1212120" y="693720"/>
                <a:ext cx="714960" cy="538560"/>
              </a:xfrm>
              <a:custGeom>
                <a:avLst/>
                <a:gdLst/>
                <a:ahLst/>
                <a:cxnLst/>
                <a:rect l="l" t="t" r="r" b="b"/>
                <a:pathLst>
                  <a:path w="6916" h="5211">
                    <a:moveTo>
                      <a:pt x="1442" y="0"/>
                    </a:moveTo>
                    <a:cubicBezTo>
                      <a:pt x="1371" y="0"/>
                      <a:pt x="1301" y="3"/>
                      <a:pt x="1230" y="9"/>
                    </a:cubicBezTo>
                    <a:cubicBezTo>
                      <a:pt x="1123" y="36"/>
                      <a:pt x="1123" y="204"/>
                      <a:pt x="1230" y="204"/>
                    </a:cubicBezTo>
                    <a:cubicBezTo>
                      <a:pt x="2158" y="204"/>
                      <a:pt x="2998" y="621"/>
                      <a:pt x="3838" y="990"/>
                    </a:cubicBezTo>
                    <a:cubicBezTo>
                      <a:pt x="4395" y="1239"/>
                      <a:pt x="4960" y="1461"/>
                      <a:pt x="5518" y="1689"/>
                    </a:cubicBezTo>
                    <a:cubicBezTo>
                      <a:pt x="5854" y="1831"/>
                      <a:pt x="6190" y="1999"/>
                      <a:pt x="6385" y="2301"/>
                    </a:cubicBezTo>
                    <a:cubicBezTo>
                      <a:pt x="6667" y="2697"/>
                      <a:pt x="6412" y="3255"/>
                      <a:pt x="6244" y="3645"/>
                    </a:cubicBezTo>
                    <a:cubicBezTo>
                      <a:pt x="5995" y="4183"/>
                      <a:pt x="5827" y="4935"/>
                      <a:pt x="5128" y="4962"/>
                    </a:cubicBezTo>
                    <a:cubicBezTo>
                      <a:pt x="5089" y="4964"/>
                      <a:pt x="5049" y="4964"/>
                      <a:pt x="5009" y="4964"/>
                    </a:cubicBezTo>
                    <a:cubicBezTo>
                      <a:pt x="4252" y="4964"/>
                      <a:pt x="3410" y="4729"/>
                      <a:pt x="2688" y="4519"/>
                    </a:cubicBezTo>
                    <a:cubicBezTo>
                      <a:pt x="2184" y="4378"/>
                      <a:pt x="1654" y="4210"/>
                      <a:pt x="1176" y="3981"/>
                    </a:cubicBezTo>
                    <a:cubicBezTo>
                      <a:pt x="928" y="3874"/>
                      <a:pt x="672" y="3732"/>
                      <a:pt x="477" y="3537"/>
                    </a:cubicBezTo>
                    <a:cubicBezTo>
                      <a:pt x="168" y="3228"/>
                      <a:pt x="283" y="2805"/>
                      <a:pt x="390" y="2442"/>
                    </a:cubicBezTo>
                    <a:cubicBezTo>
                      <a:pt x="619" y="1797"/>
                      <a:pt x="1035" y="1266"/>
                      <a:pt x="1230" y="594"/>
                    </a:cubicBezTo>
                    <a:cubicBezTo>
                      <a:pt x="1230" y="547"/>
                      <a:pt x="1194" y="518"/>
                      <a:pt x="1158" y="518"/>
                    </a:cubicBezTo>
                    <a:cubicBezTo>
                      <a:pt x="1132" y="518"/>
                      <a:pt x="1107" y="533"/>
                      <a:pt x="1096" y="567"/>
                    </a:cubicBezTo>
                    <a:cubicBezTo>
                      <a:pt x="814" y="1353"/>
                      <a:pt x="141" y="2052"/>
                      <a:pt x="54" y="2892"/>
                    </a:cubicBezTo>
                    <a:cubicBezTo>
                      <a:pt x="0" y="3511"/>
                      <a:pt x="424" y="3847"/>
                      <a:pt x="928" y="4122"/>
                    </a:cubicBezTo>
                    <a:cubicBezTo>
                      <a:pt x="1566" y="4458"/>
                      <a:pt x="2326" y="4687"/>
                      <a:pt x="3025" y="4855"/>
                    </a:cubicBezTo>
                    <a:cubicBezTo>
                      <a:pt x="3529" y="4989"/>
                      <a:pt x="4059" y="5076"/>
                      <a:pt x="4624" y="5157"/>
                    </a:cubicBezTo>
                    <a:cubicBezTo>
                      <a:pt x="4781" y="5176"/>
                      <a:pt x="4957" y="5211"/>
                      <a:pt x="5137" y="5211"/>
                    </a:cubicBezTo>
                    <a:cubicBezTo>
                      <a:pt x="5273" y="5211"/>
                      <a:pt x="5412" y="5191"/>
                      <a:pt x="5545" y="5130"/>
                    </a:cubicBezTo>
                    <a:cubicBezTo>
                      <a:pt x="6102" y="4908"/>
                      <a:pt x="6304" y="4122"/>
                      <a:pt x="6526" y="3618"/>
                    </a:cubicBezTo>
                    <a:cubicBezTo>
                      <a:pt x="6774" y="3007"/>
                      <a:pt x="6916" y="2361"/>
                      <a:pt x="6358" y="1857"/>
                    </a:cubicBezTo>
                    <a:cubicBezTo>
                      <a:pt x="5800" y="1353"/>
                      <a:pt x="4819" y="1158"/>
                      <a:pt x="4147" y="876"/>
                    </a:cubicBezTo>
                    <a:cubicBezTo>
                      <a:pt x="3284" y="514"/>
                      <a:pt x="2376" y="0"/>
                      <a:pt x="14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3" name="Google Shape;2780;p52"/>
              <p:cNvSpPr/>
              <p:nvPr/>
            </p:nvSpPr>
            <p:spPr>
              <a:xfrm>
                <a:off x="1357200" y="722520"/>
                <a:ext cx="525960" cy="293040"/>
              </a:xfrm>
              <a:custGeom>
                <a:avLst/>
                <a:gdLst/>
                <a:ahLst/>
                <a:cxnLst/>
                <a:rect l="l" t="t" r="r" b="b"/>
                <a:pathLst>
                  <a:path w="5087" h="2838">
                    <a:moveTo>
                      <a:pt x="65" y="0"/>
                    </a:moveTo>
                    <a:cubicBezTo>
                      <a:pt x="36" y="0"/>
                      <a:pt x="0" y="45"/>
                      <a:pt x="28" y="67"/>
                    </a:cubicBezTo>
                    <a:cubicBezTo>
                      <a:pt x="418" y="934"/>
                      <a:pt x="700" y="2023"/>
                      <a:pt x="1506" y="2614"/>
                    </a:cubicBezTo>
                    <a:cubicBezTo>
                      <a:pt x="1731" y="2782"/>
                      <a:pt x="1999" y="2838"/>
                      <a:pt x="2272" y="2838"/>
                    </a:cubicBezTo>
                    <a:cubicBezTo>
                      <a:pt x="2546" y="2838"/>
                      <a:pt x="2827" y="2782"/>
                      <a:pt x="3079" y="2729"/>
                    </a:cubicBezTo>
                    <a:cubicBezTo>
                      <a:pt x="3495" y="2614"/>
                      <a:pt x="3919" y="2561"/>
                      <a:pt x="4336" y="2500"/>
                    </a:cubicBezTo>
                    <a:cubicBezTo>
                      <a:pt x="4618" y="2473"/>
                      <a:pt x="4840" y="2446"/>
                      <a:pt x="5034" y="2251"/>
                    </a:cubicBezTo>
                    <a:cubicBezTo>
                      <a:pt x="5087" y="2199"/>
                      <a:pt x="5049" y="2132"/>
                      <a:pt x="4985" y="2132"/>
                    </a:cubicBezTo>
                    <a:cubicBezTo>
                      <a:pt x="4975" y="2132"/>
                      <a:pt x="4965" y="2134"/>
                      <a:pt x="4954" y="2137"/>
                    </a:cubicBezTo>
                    <a:cubicBezTo>
                      <a:pt x="4362" y="2251"/>
                      <a:pt x="3778" y="2278"/>
                      <a:pt x="3220" y="2419"/>
                    </a:cubicBezTo>
                    <a:cubicBezTo>
                      <a:pt x="2890" y="2498"/>
                      <a:pt x="2586" y="2571"/>
                      <a:pt x="2302" y="2571"/>
                    </a:cubicBezTo>
                    <a:cubicBezTo>
                      <a:pt x="1979" y="2571"/>
                      <a:pt x="1681" y="2477"/>
                      <a:pt x="1399" y="2191"/>
                    </a:cubicBezTo>
                    <a:cubicBezTo>
                      <a:pt x="754" y="1606"/>
                      <a:pt x="639" y="652"/>
                      <a:pt x="82" y="7"/>
                    </a:cubicBezTo>
                    <a:cubicBezTo>
                      <a:pt x="77" y="2"/>
                      <a:pt x="71" y="0"/>
                      <a:pt x="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4" name="Google Shape;2781;p52"/>
              <p:cNvSpPr/>
              <p:nvPr/>
            </p:nvSpPr>
            <p:spPr>
              <a:xfrm>
                <a:off x="1221120" y="992520"/>
                <a:ext cx="147240" cy="60480"/>
              </a:xfrm>
              <a:custGeom>
                <a:avLst/>
                <a:gdLst/>
                <a:ahLst/>
                <a:cxnLst/>
                <a:rect l="l" t="t" r="r" b="b"/>
                <a:pathLst>
                  <a:path w="1426" h="589">
                    <a:moveTo>
                      <a:pt x="1237" y="1"/>
                    </a:moveTo>
                    <a:cubicBezTo>
                      <a:pt x="1094" y="1"/>
                      <a:pt x="933" y="78"/>
                      <a:pt x="807" y="143"/>
                    </a:cubicBezTo>
                    <a:cubicBezTo>
                      <a:pt x="558" y="251"/>
                      <a:pt x="337" y="365"/>
                      <a:pt x="54" y="392"/>
                    </a:cubicBezTo>
                    <a:cubicBezTo>
                      <a:pt x="1" y="392"/>
                      <a:pt x="1" y="506"/>
                      <a:pt x="54" y="533"/>
                    </a:cubicBezTo>
                    <a:cubicBezTo>
                      <a:pt x="112" y="573"/>
                      <a:pt x="177" y="588"/>
                      <a:pt x="243" y="588"/>
                    </a:cubicBezTo>
                    <a:cubicBezTo>
                      <a:pt x="369" y="588"/>
                      <a:pt x="502" y="532"/>
                      <a:pt x="612" y="479"/>
                    </a:cubicBezTo>
                    <a:cubicBezTo>
                      <a:pt x="868" y="338"/>
                      <a:pt x="1089" y="197"/>
                      <a:pt x="1372" y="117"/>
                    </a:cubicBezTo>
                    <a:cubicBezTo>
                      <a:pt x="1425" y="83"/>
                      <a:pt x="1425" y="29"/>
                      <a:pt x="1372" y="29"/>
                    </a:cubicBezTo>
                    <a:cubicBezTo>
                      <a:pt x="1330" y="9"/>
                      <a:pt x="1284" y="1"/>
                      <a:pt x="12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5" name="Google Shape;2782;p52"/>
              <p:cNvSpPr/>
              <p:nvPr/>
            </p:nvSpPr>
            <p:spPr>
              <a:xfrm>
                <a:off x="1704240" y="1099800"/>
                <a:ext cx="81000" cy="108720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053">
                    <a:moveTo>
                      <a:pt x="732" y="919"/>
                    </a:moveTo>
                    <a:lnTo>
                      <a:pt x="732" y="919"/>
                    </a:lnTo>
                    <a:cubicBezTo>
                      <a:pt x="733" y="919"/>
                      <a:pt x="733" y="919"/>
                      <a:pt x="733" y="919"/>
                    </a:cubicBezTo>
                    <a:lnTo>
                      <a:pt x="733" y="919"/>
                    </a:lnTo>
                    <a:cubicBezTo>
                      <a:pt x="733" y="922"/>
                      <a:pt x="733" y="925"/>
                      <a:pt x="733" y="928"/>
                    </a:cubicBezTo>
                    <a:cubicBezTo>
                      <a:pt x="733" y="925"/>
                      <a:pt x="733" y="922"/>
                      <a:pt x="732" y="919"/>
                    </a:cubicBezTo>
                    <a:close/>
                    <a:moveTo>
                      <a:pt x="61" y="0"/>
                    </a:moveTo>
                    <a:cubicBezTo>
                      <a:pt x="34" y="0"/>
                      <a:pt x="0" y="54"/>
                      <a:pt x="34" y="88"/>
                    </a:cubicBezTo>
                    <a:cubicBezTo>
                      <a:pt x="309" y="336"/>
                      <a:pt x="397" y="699"/>
                      <a:pt x="565" y="1008"/>
                    </a:cubicBezTo>
                    <a:cubicBezTo>
                      <a:pt x="581" y="1040"/>
                      <a:pt x="606" y="1053"/>
                      <a:pt x="636" y="1053"/>
                    </a:cubicBezTo>
                    <a:cubicBezTo>
                      <a:pt x="657" y="1053"/>
                      <a:pt x="681" y="1046"/>
                      <a:pt x="706" y="1035"/>
                    </a:cubicBezTo>
                    <a:cubicBezTo>
                      <a:pt x="733" y="1035"/>
                      <a:pt x="733" y="1035"/>
                      <a:pt x="760" y="1008"/>
                    </a:cubicBezTo>
                    <a:cubicBezTo>
                      <a:pt x="787" y="981"/>
                      <a:pt x="760" y="955"/>
                      <a:pt x="760" y="928"/>
                    </a:cubicBezTo>
                    <a:cubicBezTo>
                      <a:pt x="755" y="921"/>
                      <a:pt x="750" y="916"/>
                      <a:pt x="747" y="912"/>
                    </a:cubicBezTo>
                    <a:lnTo>
                      <a:pt x="747" y="912"/>
                    </a:lnTo>
                    <a:cubicBezTo>
                      <a:pt x="701" y="850"/>
                      <a:pt x="670" y="753"/>
                      <a:pt x="646" y="672"/>
                    </a:cubicBezTo>
                    <a:cubicBezTo>
                      <a:pt x="592" y="558"/>
                      <a:pt x="538" y="477"/>
                      <a:pt x="451" y="363"/>
                    </a:cubicBezTo>
                    <a:cubicBezTo>
                      <a:pt x="370" y="222"/>
                      <a:pt x="229" y="88"/>
                      <a:pt x="6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6" name="Google Shape;2783;p52"/>
              <p:cNvSpPr/>
              <p:nvPr/>
            </p:nvSpPr>
            <p:spPr>
              <a:xfrm>
                <a:off x="1547640" y="911520"/>
                <a:ext cx="83880" cy="28800"/>
              </a:xfrm>
              <a:custGeom>
                <a:avLst/>
                <a:gdLst/>
                <a:ahLst/>
                <a:cxnLst/>
                <a:rect l="l" t="t" r="r" b="b"/>
                <a:pathLst>
                  <a:path w="814" h="283">
                    <a:moveTo>
                      <a:pt x="760" y="0"/>
                    </a:moveTo>
                    <a:cubicBezTo>
                      <a:pt x="504" y="27"/>
                      <a:pt x="283" y="87"/>
                      <a:pt x="61" y="195"/>
                    </a:cubicBezTo>
                    <a:cubicBezTo>
                      <a:pt x="0" y="229"/>
                      <a:pt x="34" y="282"/>
                      <a:pt x="88" y="282"/>
                    </a:cubicBezTo>
                    <a:cubicBezTo>
                      <a:pt x="309" y="195"/>
                      <a:pt x="538" y="168"/>
                      <a:pt x="787" y="87"/>
                    </a:cubicBezTo>
                    <a:cubicBezTo>
                      <a:pt x="813" y="61"/>
                      <a:pt x="813" y="0"/>
                      <a:pt x="7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7" name="Google Shape;2784;p52"/>
              <p:cNvSpPr/>
              <p:nvPr/>
            </p:nvSpPr>
            <p:spPr>
              <a:xfrm>
                <a:off x="1612800" y="928800"/>
                <a:ext cx="68400" cy="23760"/>
              </a:xfrm>
              <a:custGeom>
                <a:avLst/>
                <a:gdLst/>
                <a:ahLst/>
                <a:cxnLst/>
                <a:rect l="l" t="t" r="r" b="b"/>
                <a:pathLst>
                  <a:path w="664" h="233">
                    <a:moveTo>
                      <a:pt x="610" y="0"/>
                    </a:moveTo>
                    <a:cubicBezTo>
                      <a:pt x="415" y="0"/>
                      <a:pt x="247" y="27"/>
                      <a:pt x="79" y="114"/>
                    </a:cubicBezTo>
                    <a:cubicBezTo>
                      <a:pt x="1" y="138"/>
                      <a:pt x="36" y="233"/>
                      <a:pt x="107" y="233"/>
                    </a:cubicBezTo>
                    <a:cubicBezTo>
                      <a:pt x="115" y="233"/>
                      <a:pt x="124" y="231"/>
                      <a:pt x="133" y="229"/>
                    </a:cubicBezTo>
                    <a:cubicBezTo>
                      <a:pt x="274" y="168"/>
                      <a:pt x="442" y="114"/>
                      <a:pt x="610" y="114"/>
                    </a:cubicBezTo>
                    <a:cubicBezTo>
                      <a:pt x="664" y="114"/>
                      <a:pt x="664" y="27"/>
                      <a:pt x="61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8" name="Google Shape;2785;p52"/>
              <p:cNvSpPr/>
              <p:nvPr/>
            </p:nvSpPr>
            <p:spPr>
              <a:xfrm>
                <a:off x="1395000" y="1069920"/>
                <a:ext cx="218520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770">
                    <a:moveTo>
                      <a:pt x="35" y="1"/>
                    </a:moveTo>
                    <a:cubicBezTo>
                      <a:pt x="0" y="1"/>
                      <a:pt x="3" y="70"/>
                      <a:pt x="27" y="93"/>
                    </a:cubicBezTo>
                    <a:cubicBezTo>
                      <a:pt x="699" y="315"/>
                      <a:pt x="1344" y="544"/>
                      <a:pt x="2016" y="765"/>
                    </a:cubicBezTo>
                    <a:cubicBezTo>
                      <a:pt x="2021" y="768"/>
                      <a:pt x="2027" y="769"/>
                      <a:pt x="2033" y="769"/>
                    </a:cubicBezTo>
                    <a:cubicBezTo>
                      <a:pt x="2079" y="769"/>
                      <a:pt x="2115" y="675"/>
                      <a:pt x="2043" y="651"/>
                    </a:cubicBezTo>
                    <a:cubicBezTo>
                      <a:pt x="1425" y="342"/>
                      <a:pt x="726" y="208"/>
                      <a:pt x="54" y="6"/>
                    </a:cubicBezTo>
                    <a:cubicBezTo>
                      <a:pt x="47" y="2"/>
                      <a:pt x="40" y="1"/>
                      <a:pt x="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9" name="Google Shape;2786;p52"/>
              <p:cNvSpPr/>
              <p:nvPr/>
            </p:nvSpPr>
            <p:spPr>
              <a:xfrm>
                <a:off x="1666440" y="1154880"/>
                <a:ext cx="31680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310" h="142">
                    <a:moveTo>
                      <a:pt x="88" y="0"/>
                    </a:moveTo>
                    <a:cubicBezTo>
                      <a:pt x="0" y="0"/>
                      <a:pt x="0" y="141"/>
                      <a:pt x="88" y="141"/>
                    </a:cubicBezTo>
                    <a:cubicBezTo>
                      <a:pt x="142" y="141"/>
                      <a:pt x="195" y="141"/>
                      <a:pt x="256" y="114"/>
                    </a:cubicBezTo>
                    <a:cubicBezTo>
                      <a:pt x="310" y="114"/>
                      <a:pt x="310" y="27"/>
                      <a:pt x="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570" name="Google Shape;2787;p52"/>
            <p:cNvSpPr/>
            <p:nvPr/>
          </p:nvSpPr>
          <p:spPr>
            <a:xfrm>
              <a:off x="451080" y="1197720"/>
              <a:ext cx="1014120" cy="509040"/>
            </a:xfrm>
            <a:custGeom>
              <a:avLst/>
              <a:gdLst/>
              <a:ahLst/>
              <a:cxnLst/>
              <a:rect l="l" t="t" r="r" b="b"/>
              <a:pathLst>
                <a:path w="18199" h="9136">
                  <a:moveTo>
                    <a:pt x="8983" y="281"/>
                  </a:moveTo>
                  <a:cubicBezTo>
                    <a:pt x="10773" y="281"/>
                    <a:pt x="12559" y="508"/>
                    <a:pt x="14335" y="963"/>
                  </a:cubicBezTo>
                  <a:cubicBezTo>
                    <a:pt x="16183" y="1434"/>
                    <a:pt x="18145" y="2556"/>
                    <a:pt x="17473" y="4767"/>
                  </a:cubicBezTo>
                  <a:cubicBezTo>
                    <a:pt x="17191" y="5775"/>
                    <a:pt x="16324" y="6844"/>
                    <a:pt x="15397" y="7348"/>
                  </a:cubicBezTo>
                  <a:cubicBezTo>
                    <a:pt x="15007" y="7543"/>
                    <a:pt x="14590" y="7650"/>
                    <a:pt x="14254" y="7933"/>
                  </a:cubicBezTo>
                  <a:cubicBezTo>
                    <a:pt x="14075" y="8073"/>
                    <a:pt x="13988" y="8327"/>
                    <a:pt x="13926" y="8579"/>
                  </a:cubicBezTo>
                  <a:lnTo>
                    <a:pt x="13926" y="8579"/>
                  </a:lnTo>
                  <a:cubicBezTo>
                    <a:pt x="13808" y="8173"/>
                    <a:pt x="13336" y="8005"/>
                    <a:pt x="12850" y="7959"/>
                  </a:cubicBezTo>
                  <a:cubicBezTo>
                    <a:pt x="12641" y="7936"/>
                    <a:pt x="12429" y="7927"/>
                    <a:pt x="12216" y="7927"/>
                  </a:cubicBezTo>
                  <a:cubicBezTo>
                    <a:pt x="11430" y="7927"/>
                    <a:pt x="10624" y="8052"/>
                    <a:pt x="9852" y="8074"/>
                  </a:cubicBezTo>
                  <a:cubicBezTo>
                    <a:pt x="9380" y="8096"/>
                    <a:pt x="8905" y="8110"/>
                    <a:pt x="8431" y="8110"/>
                  </a:cubicBezTo>
                  <a:cubicBezTo>
                    <a:pt x="7217" y="8110"/>
                    <a:pt x="6000" y="8018"/>
                    <a:pt x="4812" y="7738"/>
                  </a:cubicBezTo>
                  <a:cubicBezTo>
                    <a:pt x="3387" y="7428"/>
                    <a:pt x="1956" y="6844"/>
                    <a:pt x="1062" y="5634"/>
                  </a:cubicBezTo>
                  <a:cubicBezTo>
                    <a:pt x="222" y="4519"/>
                    <a:pt x="276" y="3006"/>
                    <a:pt x="1317" y="2052"/>
                  </a:cubicBezTo>
                  <a:cubicBezTo>
                    <a:pt x="2157" y="1299"/>
                    <a:pt x="3387" y="1017"/>
                    <a:pt x="4449" y="762"/>
                  </a:cubicBezTo>
                  <a:cubicBezTo>
                    <a:pt x="5961" y="442"/>
                    <a:pt x="7474" y="281"/>
                    <a:pt x="8983" y="281"/>
                  </a:cubicBezTo>
                  <a:close/>
                  <a:moveTo>
                    <a:pt x="8813" y="0"/>
                  </a:moveTo>
                  <a:cubicBezTo>
                    <a:pt x="6677" y="0"/>
                    <a:pt x="4462" y="327"/>
                    <a:pt x="2494" y="1098"/>
                  </a:cubicBezTo>
                  <a:cubicBezTo>
                    <a:pt x="1620" y="1434"/>
                    <a:pt x="813" y="1998"/>
                    <a:pt x="417" y="2865"/>
                  </a:cubicBezTo>
                  <a:cubicBezTo>
                    <a:pt x="0" y="3873"/>
                    <a:pt x="309" y="5023"/>
                    <a:pt x="921" y="5863"/>
                  </a:cubicBezTo>
                  <a:cubicBezTo>
                    <a:pt x="2460" y="7933"/>
                    <a:pt x="5484" y="8322"/>
                    <a:pt x="7870" y="8437"/>
                  </a:cubicBezTo>
                  <a:cubicBezTo>
                    <a:pt x="8280" y="8445"/>
                    <a:pt x="8690" y="8451"/>
                    <a:pt x="9100" y="8451"/>
                  </a:cubicBezTo>
                  <a:cubicBezTo>
                    <a:pt x="9920" y="8451"/>
                    <a:pt x="10742" y="8428"/>
                    <a:pt x="11566" y="8356"/>
                  </a:cubicBezTo>
                  <a:cubicBezTo>
                    <a:pt x="11785" y="8323"/>
                    <a:pt x="12155" y="8271"/>
                    <a:pt x="12527" y="8271"/>
                  </a:cubicBezTo>
                  <a:cubicBezTo>
                    <a:pt x="13146" y="8271"/>
                    <a:pt x="13771" y="8415"/>
                    <a:pt x="13717" y="9028"/>
                  </a:cubicBezTo>
                  <a:cubicBezTo>
                    <a:pt x="13701" y="9088"/>
                    <a:pt x="13756" y="9123"/>
                    <a:pt x="13813" y="9123"/>
                  </a:cubicBezTo>
                  <a:cubicBezTo>
                    <a:pt x="13835" y="9123"/>
                    <a:pt x="13857" y="9118"/>
                    <a:pt x="13876" y="9107"/>
                  </a:cubicBezTo>
                  <a:lnTo>
                    <a:pt x="13876" y="9107"/>
                  </a:lnTo>
                  <a:cubicBezTo>
                    <a:pt x="13900" y="9125"/>
                    <a:pt x="13932" y="9135"/>
                    <a:pt x="13963" y="9135"/>
                  </a:cubicBezTo>
                  <a:cubicBezTo>
                    <a:pt x="14013" y="9135"/>
                    <a:pt x="14062" y="9111"/>
                    <a:pt x="14086" y="9055"/>
                  </a:cubicBezTo>
                  <a:cubicBezTo>
                    <a:pt x="14194" y="8631"/>
                    <a:pt x="14254" y="8215"/>
                    <a:pt x="14644" y="7959"/>
                  </a:cubicBezTo>
                  <a:cubicBezTo>
                    <a:pt x="14926" y="7791"/>
                    <a:pt x="15262" y="7738"/>
                    <a:pt x="15538" y="7596"/>
                  </a:cubicBezTo>
                  <a:cubicBezTo>
                    <a:pt x="16102" y="7348"/>
                    <a:pt x="16606" y="6756"/>
                    <a:pt x="16969" y="6279"/>
                  </a:cubicBezTo>
                  <a:cubicBezTo>
                    <a:pt x="17695" y="5332"/>
                    <a:pt x="18199" y="4041"/>
                    <a:pt x="17668" y="2892"/>
                  </a:cubicBezTo>
                  <a:cubicBezTo>
                    <a:pt x="17218" y="1884"/>
                    <a:pt x="16270" y="1353"/>
                    <a:pt x="15289" y="990"/>
                  </a:cubicBezTo>
                  <a:cubicBezTo>
                    <a:pt x="13858" y="459"/>
                    <a:pt x="12265" y="231"/>
                    <a:pt x="10753" y="90"/>
                  </a:cubicBezTo>
                  <a:cubicBezTo>
                    <a:pt x="10120" y="31"/>
                    <a:pt x="9470" y="0"/>
                    <a:pt x="881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571" name="Google Shape;2788;p52"/>
            <p:cNvGrpSpPr/>
            <p:nvPr/>
          </p:nvGrpSpPr>
          <p:grpSpPr>
            <a:xfrm>
              <a:off x="771480" y="862560"/>
              <a:ext cx="228600" cy="192600"/>
              <a:chOff x="771480" y="862560"/>
              <a:chExt cx="228600" cy="192600"/>
            </a:xfrm>
          </p:grpSpPr>
          <p:sp>
            <p:nvSpPr>
              <p:cNvPr id="1572" name="Google Shape;2789;p52"/>
              <p:cNvSpPr/>
              <p:nvPr/>
            </p:nvSpPr>
            <p:spPr>
              <a:xfrm>
                <a:off x="938160" y="957960"/>
                <a:ext cx="61920" cy="2952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337">
                    <a:moveTo>
                      <a:pt x="223" y="0"/>
                    </a:moveTo>
                    <a:cubicBezTo>
                      <a:pt x="196" y="0"/>
                      <a:pt x="142" y="27"/>
                      <a:pt x="108" y="27"/>
                    </a:cubicBezTo>
                    <a:cubicBezTo>
                      <a:pt x="1" y="54"/>
                      <a:pt x="1" y="195"/>
                      <a:pt x="81" y="249"/>
                    </a:cubicBezTo>
                    <a:cubicBezTo>
                      <a:pt x="108" y="249"/>
                      <a:pt x="108" y="276"/>
                      <a:pt x="142" y="303"/>
                    </a:cubicBezTo>
                    <a:cubicBezTo>
                      <a:pt x="196" y="303"/>
                      <a:pt x="223" y="336"/>
                      <a:pt x="276" y="336"/>
                    </a:cubicBezTo>
                    <a:lnTo>
                      <a:pt x="505" y="336"/>
                    </a:lnTo>
                    <a:cubicBezTo>
                      <a:pt x="612" y="336"/>
                      <a:pt x="700" y="168"/>
                      <a:pt x="585" y="108"/>
                    </a:cubicBezTo>
                    <a:cubicBezTo>
                      <a:pt x="505" y="81"/>
                      <a:pt x="417" y="54"/>
                      <a:pt x="364" y="27"/>
                    </a:cubicBezTo>
                    <a:cubicBezTo>
                      <a:pt x="310" y="0"/>
                      <a:pt x="276" y="0"/>
                      <a:pt x="22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3" name="Google Shape;2790;p52"/>
              <p:cNvSpPr/>
              <p:nvPr/>
            </p:nvSpPr>
            <p:spPr>
              <a:xfrm>
                <a:off x="771480" y="921240"/>
                <a:ext cx="46800" cy="30240"/>
              </a:xfrm>
              <a:custGeom>
                <a:avLst/>
                <a:gdLst/>
                <a:ahLst/>
                <a:cxnLst/>
                <a:rect l="l" t="t" r="r" b="b"/>
                <a:pathLst>
                  <a:path w="532" h="346">
                    <a:moveTo>
                      <a:pt x="213" y="0"/>
                    </a:moveTo>
                    <a:cubicBezTo>
                      <a:pt x="149" y="0"/>
                      <a:pt x="91" y="23"/>
                      <a:pt x="55" y="76"/>
                    </a:cubicBezTo>
                    <a:cubicBezTo>
                      <a:pt x="1" y="103"/>
                      <a:pt x="1" y="157"/>
                      <a:pt x="1" y="211"/>
                    </a:cubicBezTo>
                    <a:cubicBezTo>
                      <a:pt x="28" y="244"/>
                      <a:pt x="55" y="298"/>
                      <a:pt x="108" y="298"/>
                    </a:cubicBezTo>
                    <a:cubicBezTo>
                      <a:pt x="129" y="307"/>
                      <a:pt x="148" y="310"/>
                      <a:pt x="167" y="310"/>
                    </a:cubicBezTo>
                    <a:cubicBezTo>
                      <a:pt x="199" y="310"/>
                      <a:pt x="229" y="302"/>
                      <a:pt x="259" y="299"/>
                    </a:cubicBezTo>
                    <a:lnTo>
                      <a:pt x="259" y="299"/>
                    </a:lnTo>
                    <a:cubicBezTo>
                      <a:pt x="252" y="301"/>
                      <a:pt x="258" y="307"/>
                      <a:pt x="276" y="325"/>
                    </a:cubicBezTo>
                    <a:lnTo>
                      <a:pt x="337" y="325"/>
                    </a:lnTo>
                    <a:cubicBezTo>
                      <a:pt x="350" y="338"/>
                      <a:pt x="364" y="345"/>
                      <a:pt x="381" y="345"/>
                    </a:cubicBezTo>
                    <a:cubicBezTo>
                      <a:pt x="397" y="345"/>
                      <a:pt x="417" y="338"/>
                      <a:pt x="444" y="325"/>
                    </a:cubicBezTo>
                    <a:cubicBezTo>
                      <a:pt x="505" y="325"/>
                      <a:pt x="532" y="271"/>
                      <a:pt x="532" y="244"/>
                    </a:cubicBezTo>
                    <a:cubicBezTo>
                      <a:pt x="513" y="107"/>
                      <a:pt x="351" y="0"/>
                      <a:pt x="21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4" name="Google Shape;2791;p52"/>
              <p:cNvSpPr/>
              <p:nvPr/>
            </p:nvSpPr>
            <p:spPr>
              <a:xfrm>
                <a:off x="878400" y="862560"/>
                <a:ext cx="32040" cy="3924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444">
                    <a:moveTo>
                      <a:pt x="186" y="0"/>
                    </a:moveTo>
                    <a:cubicBezTo>
                      <a:pt x="185" y="0"/>
                      <a:pt x="180" y="2"/>
                      <a:pt x="169" y="8"/>
                    </a:cubicBezTo>
                    <a:lnTo>
                      <a:pt x="177" y="8"/>
                    </a:lnTo>
                    <a:cubicBezTo>
                      <a:pt x="184" y="3"/>
                      <a:pt x="188" y="0"/>
                      <a:pt x="186" y="0"/>
                    </a:cubicBezTo>
                    <a:close/>
                    <a:moveTo>
                      <a:pt x="177" y="8"/>
                    </a:moveTo>
                    <a:cubicBezTo>
                      <a:pt x="160" y="18"/>
                      <a:pt x="127" y="35"/>
                      <a:pt x="108" y="35"/>
                    </a:cubicBezTo>
                    <a:lnTo>
                      <a:pt x="81" y="68"/>
                    </a:lnTo>
                    <a:cubicBezTo>
                      <a:pt x="28" y="122"/>
                      <a:pt x="1" y="263"/>
                      <a:pt x="1" y="344"/>
                    </a:cubicBezTo>
                    <a:cubicBezTo>
                      <a:pt x="1" y="401"/>
                      <a:pt x="47" y="444"/>
                      <a:pt x="103" y="444"/>
                    </a:cubicBezTo>
                    <a:cubicBezTo>
                      <a:pt x="133" y="444"/>
                      <a:pt x="166" y="432"/>
                      <a:pt x="196" y="404"/>
                    </a:cubicBezTo>
                    <a:cubicBezTo>
                      <a:pt x="223" y="371"/>
                      <a:pt x="249" y="317"/>
                      <a:pt x="276" y="290"/>
                    </a:cubicBezTo>
                    <a:cubicBezTo>
                      <a:pt x="310" y="236"/>
                      <a:pt x="337" y="203"/>
                      <a:pt x="337" y="149"/>
                    </a:cubicBezTo>
                    <a:cubicBezTo>
                      <a:pt x="364" y="68"/>
                      <a:pt x="276" y="8"/>
                      <a:pt x="223" y="8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5" name="Google Shape;2792;p52"/>
              <p:cNvSpPr/>
              <p:nvPr/>
            </p:nvSpPr>
            <p:spPr>
              <a:xfrm>
                <a:off x="854280" y="1009800"/>
                <a:ext cx="28800" cy="45360"/>
              </a:xfrm>
              <a:custGeom>
                <a:avLst/>
                <a:gdLst/>
                <a:ahLst/>
                <a:cxnLst/>
                <a:rect l="l" t="t" r="r" b="b"/>
                <a:pathLst>
                  <a:path w="327" h="515">
                    <a:moveTo>
                      <a:pt x="159" y="1"/>
                    </a:moveTo>
                    <a:cubicBezTo>
                      <a:pt x="132" y="1"/>
                      <a:pt x="105" y="1"/>
                      <a:pt x="78" y="28"/>
                    </a:cubicBezTo>
                    <a:lnTo>
                      <a:pt x="78" y="169"/>
                    </a:lnTo>
                    <a:cubicBezTo>
                      <a:pt x="44" y="223"/>
                      <a:pt x="44" y="283"/>
                      <a:pt x="17" y="337"/>
                    </a:cubicBezTo>
                    <a:cubicBezTo>
                      <a:pt x="1" y="442"/>
                      <a:pt x="80" y="515"/>
                      <a:pt x="164" y="515"/>
                    </a:cubicBezTo>
                    <a:cubicBezTo>
                      <a:pt x="214" y="515"/>
                      <a:pt x="267" y="488"/>
                      <a:pt x="300" y="424"/>
                    </a:cubicBezTo>
                    <a:cubicBezTo>
                      <a:pt x="327" y="310"/>
                      <a:pt x="273" y="55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6" name="Google Shape;2793;p52"/>
              <p:cNvSpPr/>
              <p:nvPr/>
            </p:nvSpPr>
            <p:spPr>
              <a:xfrm>
                <a:off x="936000" y="895320"/>
                <a:ext cx="3456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71">
                    <a:moveTo>
                      <a:pt x="337" y="1"/>
                    </a:moveTo>
                    <a:cubicBezTo>
                      <a:pt x="250" y="1"/>
                      <a:pt x="196" y="61"/>
                      <a:pt x="135" y="115"/>
                    </a:cubicBezTo>
                    <a:cubicBezTo>
                      <a:pt x="82" y="142"/>
                      <a:pt x="1" y="229"/>
                      <a:pt x="28" y="310"/>
                    </a:cubicBezTo>
                    <a:cubicBezTo>
                      <a:pt x="28" y="337"/>
                      <a:pt x="55" y="370"/>
                      <a:pt x="82" y="370"/>
                    </a:cubicBezTo>
                    <a:cubicBezTo>
                      <a:pt x="169" y="370"/>
                      <a:pt x="223" y="310"/>
                      <a:pt x="276" y="256"/>
                    </a:cubicBezTo>
                    <a:cubicBezTo>
                      <a:pt x="303" y="202"/>
                      <a:pt x="364" y="142"/>
                      <a:pt x="364" y="61"/>
                    </a:cubicBezTo>
                    <a:cubicBezTo>
                      <a:pt x="391" y="34"/>
                      <a:pt x="364" y="34"/>
                      <a:pt x="3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7" name="Google Shape;2794;p52"/>
              <p:cNvSpPr/>
              <p:nvPr/>
            </p:nvSpPr>
            <p:spPr>
              <a:xfrm>
                <a:off x="824040" y="870120"/>
                <a:ext cx="29160" cy="36360"/>
              </a:xfrm>
              <a:custGeom>
                <a:avLst/>
                <a:gdLst/>
                <a:ahLst/>
                <a:cxnLst/>
                <a:rect l="l" t="t" r="r" b="b"/>
                <a:pathLst>
                  <a:path w="333" h="412">
                    <a:moveTo>
                      <a:pt x="151" y="0"/>
                    </a:moveTo>
                    <a:cubicBezTo>
                      <a:pt x="77" y="0"/>
                      <a:pt x="0" y="74"/>
                      <a:pt x="50" y="178"/>
                    </a:cubicBezTo>
                    <a:cubicBezTo>
                      <a:pt x="84" y="205"/>
                      <a:pt x="111" y="259"/>
                      <a:pt x="138" y="286"/>
                    </a:cubicBezTo>
                    <a:cubicBezTo>
                      <a:pt x="165" y="346"/>
                      <a:pt x="191" y="373"/>
                      <a:pt x="218" y="400"/>
                    </a:cubicBezTo>
                    <a:cubicBezTo>
                      <a:pt x="236" y="408"/>
                      <a:pt x="251" y="411"/>
                      <a:pt x="264" y="411"/>
                    </a:cubicBezTo>
                    <a:cubicBezTo>
                      <a:pt x="295" y="411"/>
                      <a:pt x="314" y="392"/>
                      <a:pt x="333" y="373"/>
                    </a:cubicBezTo>
                    <a:cubicBezTo>
                      <a:pt x="333" y="323"/>
                      <a:pt x="333" y="267"/>
                      <a:pt x="311" y="238"/>
                    </a:cubicBezTo>
                    <a:lnTo>
                      <a:pt x="311" y="238"/>
                    </a:lnTo>
                    <a:cubicBezTo>
                      <a:pt x="311" y="227"/>
                      <a:pt x="309" y="216"/>
                      <a:pt x="306" y="205"/>
                    </a:cubicBezTo>
                    <a:cubicBezTo>
                      <a:pt x="296" y="196"/>
                      <a:pt x="290" y="182"/>
                      <a:pt x="285" y="168"/>
                    </a:cubicBezTo>
                    <a:lnTo>
                      <a:pt x="285" y="168"/>
                    </a:lnTo>
                    <a:cubicBezTo>
                      <a:pt x="276" y="125"/>
                      <a:pt x="269" y="81"/>
                      <a:pt x="252" y="64"/>
                    </a:cubicBezTo>
                    <a:cubicBezTo>
                      <a:pt x="250" y="65"/>
                      <a:pt x="247" y="66"/>
                      <a:pt x="245" y="67"/>
                    </a:cubicBezTo>
                    <a:lnTo>
                      <a:pt x="245" y="67"/>
                    </a:lnTo>
                    <a:cubicBezTo>
                      <a:pt x="227" y="20"/>
                      <a:pt x="190" y="0"/>
                      <a:pt x="15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8" name="Google Shape;2795;p52"/>
              <p:cNvSpPr/>
              <p:nvPr/>
            </p:nvSpPr>
            <p:spPr>
              <a:xfrm>
                <a:off x="906120" y="1014840"/>
                <a:ext cx="3672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91">
                    <a:moveTo>
                      <a:pt x="55" y="1"/>
                    </a:moveTo>
                    <a:cubicBezTo>
                      <a:pt x="28" y="1"/>
                      <a:pt x="28" y="34"/>
                      <a:pt x="1" y="61"/>
                    </a:cubicBezTo>
                    <a:cubicBezTo>
                      <a:pt x="1" y="115"/>
                      <a:pt x="82" y="202"/>
                      <a:pt x="108" y="256"/>
                    </a:cubicBezTo>
                    <a:cubicBezTo>
                      <a:pt x="135" y="283"/>
                      <a:pt x="135" y="337"/>
                      <a:pt x="169" y="370"/>
                    </a:cubicBezTo>
                    <a:cubicBezTo>
                      <a:pt x="196" y="384"/>
                      <a:pt x="223" y="391"/>
                      <a:pt x="250" y="391"/>
                    </a:cubicBezTo>
                    <a:cubicBezTo>
                      <a:pt x="278" y="391"/>
                      <a:pt x="307" y="384"/>
                      <a:pt x="337" y="370"/>
                    </a:cubicBezTo>
                    <a:cubicBezTo>
                      <a:pt x="418" y="283"/>
                      <a:pt x="303" y="202"/>
                      <a:pt x="250" y="115"/>
                    </a:cubicBezTo>
                    <a:cubicBezTo>
                      <a:pt x="196" y="88"/>
                      <a:pt x="135" y="1"/>
                      <a:pt x="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9" name="Google Shape;2796;p52"/>
              <p:cNvSpPr/>
              <p:nvPr/>
            </p:nvSpPr>
            <p:spPr>
              <a:xfrm>
                <a:off x="793800" y="990720"/>
                <a:ext cx="27360" cy="31320"/>
              </a:xfrm>
              <a:custGeom>
                <a:avLst/>
                <a:gdLst/>
                <a:ahLst/>
                <a:cxnLst/>
                <a:rect l="l" t="t" r="r" b="b"/>
                <a:pathLst>
                  <a:path w="310" h="358">
                    <a:moveTo>
                      <a:pt x="210" y="1"/>
                    </a:moveTo>
                    <a:cubicBezTo>
                      <a:pt x="195" y="1"/>
                      <a:pt x="182" y="8"/>
                      <a:pt x="168" y="21"/>
                    </a:cubicBezTo>
                    <a:cubicBezTo>
                      <a:pt x="195" y="21"/>
                      <a:pt x="142" y="48"/>
                      <a:pt x="168" y="48"/>
                    </a:cubicBezTo>
                    <a:cubicBezTo>
                      <a:pt x="142" y="48"/>
                      <a:pt x="142" y="75"/>
                      <a:pt x="142" y="75"/>
                    </a:cubicBezTo>
                    <a:cubicBezTo>
                      <a:pt x="115" y="102"/>
                      <a:pt x="88" y="102"/>
                      <a:pt x="54" y="135"/>
                    </a:cubicBezTo>
                    <a:cubicBezTo>
                      <a:pt x="27" y="162"/>
                      <a:pt x="0" y="189"/>
                      <a:pt x="0" y="243"/>
                    </a:cubicBezTo>
                    <a:cubicBezTo>
                      <a:pt x="0" y="303"/>
                      <a:pt x="27" y="330"/>
                      <a:pt x="88" y="357"/>
                    </a:cubicBezTo>
                    <a:cubicBezTo>
                      <a:pt x="168" y="357"/>
                      <a:pt x="256" y="270"/>
                      <a:pt x="283" y="189"/>
                    </a:cubicBezTo>
                    <a:cubicBezTo>
                      <a:pt x="283" y="162"/>
                      <a:pt x="310" y="135"/>
                      <a:pt x="283" y="102"/>
                    </a:cubicBezTo>
                    <a:lnTo>
                      <a:pt x="283" y="48"/>
                    </a:lnTo>
                    <a:cubicBezTo>
                      <a:pt x="256" y="48"/>
                      <a:pt x="256" y="21"/>
                      <a:pt x="256" y="21"/>
                    </a:cubicBezTo>
                    <a:cubicBezTo>
                      <a:pt x="239" y="8"/>
                      <a:pt x="224" y="1"/>
                      <a:pt x="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grpSp>
        <p:nvGrpSpPr>
          <p:cNvPr id="1580" name="Google Shape;2797;p52"/>
          <p:cNvGrpSpPr/>
          <p:nvPr/>
        </p:nvGrpSpPr>
        <p:grpSpPr>
          <a:xfrm>
            <a:off x="7223760" y="3299400"/>
            <a:ext cx="1199880" cy="1248120"/>
            <a:chOff x="7223760" y="3299400"/>
            <a:chExt cx="1199880" cy="1248120"/>
          </a:xfrm>
        </p:grpSpPr>
        <p:grpSp>
          <p:nvGrpSpPr>
            <p:cNvPr id="1581" name="Google Shape;2798;p52"/>
            <p:cNvGrpSpPr/>
            <p:nvPr/>
          </p:nvGrpSpPr>
          <p:grpSpPr>
            <a:xfrm>
              <a:off x="7511760" y="3299400"/>
              <a:ext cx="837720" cy="680400"/>
              <a:chOff x="7511760" y="3299400"/>
              <a:chExt cx="837720" cy="680400"/>
            </a:xfrm>
          </p:grpSpPr>
          <p:sp>
            <p:nvSpPr>
              <p:cNvPr id="1582" name="Google Shape;2799;p52"/>
              <p:cNvSpPr/>
              <p:nvPr/>
            </p:nvSpPr>
            <p:spPr>
              <a:xfrm>
                <a:off x="7524000" y="3417840"/>
                <a:ext cx="390240" cy="97200"/>
              </a:xfrm>
              <a:custGeom>
                <a:avLst/>
                <a:gdLst/>
                <a:ahLst/>
                <a:cxnLst/>
                <a:rect l="l" t="t" r="r" b="b"/>
                <a:pathLst>
                  <a:path w="5137" h="1285">
                    <a:moveTo>
                      <a:pt x="3066" y="1"/>
                    </a:moveTo>
                    <a:cubicBezTo>
                      <a:pt x="1979" y="1"/>
                      <a:pt x="884" y="402"/>
                      <a:pt x="61" y="1139"/>
                    </a:cubicBezTo>
                    <a:cubicBezTo>
                      <a:pt x="1" y="1204"/>
                      <a:pt x="61" y="1284"/>
                      <a:pt x="120" y="1284"/>
                    </a:cubicBezTo>
                    <a:cubicBezTo>
                      <a:pt x="140" y="1284"/>
                      <a:pt x="160" y="1275"/>
                      <a:pt x="175" y="1253"/>
                    </a:cubicBezTo>
                    <a:cubicBezTo>
                      <a:pt x="964" y="547"/>
                      <a:pt x="2030" y="158"/>
                      <a:pt x="3078" y="158"/>
                    </a:cubicBezTo>
                    <a:cubicBezTo>
                      <a:pt x="3736" y="158"/>
                      <a:pt x="4388" y="311"/>
                      <a:pt x="4960" y="635"/>
                    </a:cubicBezTo>
                    <a:cubicBezTo>
                      <a:pt x="4980" y="645"/>
                      <a:pt x="4998" y="650"/>
                      <a:pt x="5015" y="650"/>
                    </a:cubicBezTo>
                    <a:cubicBezTo>
                      <a:pt x="5097" y="650"/>
                      <a:pt x="5137" y="545"/>
                      <a:pt x="5048" y="500"/>
                    </a:cubicBezTo>
                    <a:cubicBezTo>
                      <a:pt x="4438" y="162"/>
                      <a:pt x="3754" y="1"/>
                      <a:pt x="30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3" name="Google Shape;2800;p52"/>
              <p:cNvSpPr/>
              <p:nvPr/>
            </p:nvSpPr>
            <p:spPr>
              <a:xfrm>
                <a:off x="7525800" y="3504240"/>
                <a:ext cx="538920" cy="334800"/>
              </a:xfrm>
              <a:custGeom>
                <a:avLst/>
                <a:gdLst/>
                <a:ahLst/>
                <a:cxnLst/>
                <a:rect l="l" t="t" r="r" b="b"/>
                <a:pathLst>
                  <a:path w="7096" h="4408">
                    <a:moveTo>
                      <a:pt x="119" y="1"/>
                    </a:moveTo>
                    <a:cubicBezTo>
                      <a:pt x="62" y="1"/>
                      <a:pt x="1" y="67"/>
                      <a:pt x="39" y="144"/>
                    </a:cubicBezTo>
                    <a:cubicBezTo>
                      <a:pt x="852" y="1549"/>
                      <a:pt x="1666" y="2946"/>
                      <a:pt x="2479" y="4371"/>
                    </a:cubicBezTo>
                    <a:cubicBezTo>
                      <a:pt x="2494" y="4390"/>
                      <a:pt x="2518" y="4407"/>
                      <a:pt x="2546" y="4407"/>
                    </a:cubicBezTo>
                    <a:cubicBezTo>
                      <a:pt x="2567" y="4407"/>
                      <a:pt x="2590" y="4397"/>
                      <a:pt x="2613" y="4371"/>
                    </a:cubicBezTo>
                    <a:cubicBezTo>
                      <a:pt x="3204" y="3867"/>
                      <a:pt x="3877" y="3531"/>
                      <a:pt x="4629" y="3363"/>
                    </a:cubicBezTo>
                    <a:cubicBezTo>
                      <a:pt x="4999" y="3282"/>
                      <a:pt x="5389" y="3282"/>
                      <a:pt x="5778" y="3282"/>
                    </a:cubicBezTo>
                    <a:cubicBezTo>
                      <a:pt x="5973" y="3309"/>
                      <a:pt x="6202" y="3336"/>
                      <a:pt x="6397" y="3363"/>
                    </a:cubicBezTo>
                    <a:cubicBezTo>
                      <a:pt x="6459" y="3389"/>
                      <a:pt x="6758" y="3427"/>
                      <a:pt x="6891" y="3443"/>
                    </a:cubicBezTo>
                    <a:lnTo>
                      <a:pt x="6891" y="3443"/>
                    </a:lnTo>
                    <a:cubicBezTo>
                      <a:pt x="6839" y="3464"/>
                      <a:pt x="6810" y="3547"/>
                      <a:pt x="6874" y="3591"/>
                    </a:cubicBezTo>
                    <a:cubicBezTo>
                      <a:pt x="6901" y="3591"/>
                      <a:pt x="6901" y="3618"/>
                      <a:pt x="6928" y="3618"/>
                    </a:cubicBezTo>
                    <a:cubicBezTo>
                      <a:pt x="6937" y="3627"/>
                      <a:pt x="6945" y="3630"/>
                      <a:pt x="6955" y="3630"/>
                    </a:cubicBezTo>
                    <a:cubicBezTo>
                      <a:pt x="6973" y="3630"/>
                      <a:pt x="6993" y="3618"/>
                      <a:pt x="7015" y="3618"/>
                    </a:cubicBezTo>
                    <a:cubicBezTo>
                      <a:pt x="7042" y="3591"/>
                      <a:pt x="7042" y="3591"/>
                      <a:pt x="7069" y="3565"/>
                    </a:cubicBezTo>
                    <a:cubicBezTo>
                      <a:pt x="7069" y="3531"/>
                      <a:pt x="7096" y="3504"/>
                      <a:pt x="7069" y="3477"/>
                    </a:cubicBezTo>
                    <a:cubicBezTo>
                      <a:pt x="6847" y="3114"/>
                      <a:pt x="5973" y="3141"/>
                      <a:pt x="5610" y="3114"/>
                    </a:cubicBezTo>
                    <a:cubicBezTo>
                      <a:pt x="5564" y="3113"/>
                      <a:pt x="5518" y="3112"/>
                      <a:pt x="5472" y="3112"/>
                    </a:cubicBezTo>
                    <a:cubicBezTo>
                      <a:pt x="4768" y="3112"/>
                      <a:pt x="4084" y="3301"/>
                      <a:pt x="3453" y="3591"/>
                    </a:cubicBezTo>
                    <a:cubicBezTo>
                      <a:pt x="3151" y="3733"/>
                      <a:pt x="2895" y="3954"/>
                      <a:pt x="2613" y="4149"/>
                    </a:cubicBezTo>
                    <a:cubicBezTo>
                      <a:pt x="2612" y="4150"/>
                      <a:pt x="2610" y="4151"/>
                      <a:pt x="2609" y="4151"/>
                    </a:cubicBezTo>
                    <a:cubicBezTo>
                      <a:pt x="2531" y="4151"/>
                      <a:pt x="1913" y="3025"/>
                      <a:pt x="1860" y="2946"/>
                    </a:cubicBezTo>
                    <a:cubicBezTo>
                      <a:pt x="1303" y="1965"/>
                      <a:pt x="738" y="1011"/>
                      <a:pt x="180" y="36"/>
                    </a:cubicBezTo>
                    <a:cubicBezTo>
                      <a:pt x="165" y="11"/>
                      <a:pt x="142" y="1"/>
                      <a:pt x="1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4" name="Google Shape;2801;p52"/>
              <p:cNvSpPr/>
              <p:nvPr/>
            </p:nvSpPr>
            <p:spPr>
              <a:xfrm>
                <a:off x="7898400" y="3458520"/>
                <a:ext cx="179640" cy="327240"/>
              </a:xfrm>
              <a:custGeom>
                <a:avLst/>
                <a:gdLst/>
                <a:ahLst/>
                <a:cxnLst/>
                <a:rect l="l" t="t" r="r" b="b"/>
                <a:pathLst>
                  <a:path w="2370" h="4311">
                    <a:moveTo>
                      <a:pt x="99" y="0"/>
                    </a:moveTo>
                    <a:cubicBezTo>
                      <a:pt x="50" y="0"/>
                      <a:pt x="1" y="36"/>
                      <a:pt x="33" y="101"/>
                    </a:cubicBezTo>
                    <a:cubicBezTo>
                      <a:pt x="510" y="1613"/>
                      <a:pt x="1572" y="2823"/>
                      <a:pt x="2191" y="4274"/>
                    </a:cubicBezTo>
                    <a:cubicBezTo>
                      <a:pt x="2206" y="4300"/>
                      <a:pt x="2230" y="4311"/>
                      <a:pt x="2254" y="4311"/>
                    </a:cubicBezTo>
                    <a:cubicBezTo>
                      <a:pt x="2311" y="4311"/>
                      <a:pt x="2370" y="4250"/>
                      <a:pt x="2332" y="4193"/>
                    </a:cubicBezTo>
                    <a:cubicBezTo>
                      <a:pt x="1713" y="2762"/>
                      <a:pt x="678" y="1559"/>
                      <a:pt x="174" y="47"/>
                    </a:cubicBezTo>
                    <a:cubicBezTo>
                      <a:pt x="164" y="15"/>
                      <a:pt x="131" y="0"/>
                      <a:pt x="9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5" name="Google Shape;2802;p52"/>
              <p:cNvSpPr/>
              <p:nvPr/>
            </p:nvSpPr>
            <p:spPr>
              <a:xfrm>
                <a:off x="7897680" y="3299400"/>
                <a:ext cx="226440" cy="168120"/>
              </a:xfrm>
              <a:custGeom>
                <a:avLst/>
                <a:gdLst/>
                <a:ahLst/>
                <a:cxnLst/>
                <a:rect l="l" t="t" r="r" b="b"/>
                <a:pathLst>
                  <a:path w="2986" h="2216">
                    <a:moveTo>
                      <a:pt x="2721" y="1"/>
                    </a:moveTo>
                    <a:cubicBezTo>
                      <a:pt x="2112" y="1"/>
                      <a:pt x="1578" y="294"/>
                      <a:pt x="1112" y="679"/>
                    </a:cubicBezTo>
                    <a:cubicBezTo>
                      <a:pt x="803" y="907"/>
                      <a:pt x="547" y="1216"/>
                      <a:pt x="352" y="1519"/>
                    </a:cubicBezTo>
                    <a:cubicBezTo>
                      <a:pt x="238" y="1687"/>
                      <a:pt x="43" y="1915"/>
                      <a:pt x="16" y="2110"/>
                    </a:cubicBezTo>
                    <a:cubicBezTo>
                      <a:pt x="0" y="2179"/>
                      <a:pt x="54" y="2216"/>
                      <a:pt x="106" y="2216"/>
                    </a:cubicBezTo>
                    <a:cubicBezTo>
                      <a:pt x="140" y="2216"/>
                      <a:pt x="174" y="2199"/>
                      <a:pt x="184" y="2164"/>
                    </a:cubicBezTo>
                    <a:cubicBezTo>
                      <a:pt x="238" y="1774"/>
                      <a:pt x="715" y="1270"/>
                      <a:pt x="971" y="1015"/>
                    </a:cubicBezTo>
                    <a:cubicBezTo>
                      <a:pt x="1444" y="542"/>
                      <a:pt x="2088" y="170"/>
                      <a:pt x="2743" y="170"/>
                    </a:cubicBezTo>
                    <a:cubicBezTo>
                      <a:pt x="2786" y="170"/>
                      <a:pt x="2829" y="171"/>
                      <a:pt x="2873" y="175"/>
                    </a:cubicBezTo>
                    <a:cubicBezTo>
                      <a:pt x="2883" y="178"/>
                      <a:pt x="2892" y="179"/>
                      <a:pt x="2901" y="179"/>
                    </a:cubicBezTo>
                    <a:cubicBezTo>
                      <a:pt x="2986" y="179"/>
                      <a:pt x="2977" y="37"/>
                      <a:pt x="2873" y="7"/>
                    </a:cubicBezTo>
                    <a:cubicBezTo>
                      <a:pt x="2821" y="3"/>
                      <a:pt x="2771" y="1"/>
                      <a:pt x="27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6" name="Google Shape;2803;p52"/>
              <p:cNvSpPr/>
              <p:nvPr/>
            </p:nvSpPr>
            <p:spPr>
              <a:xfrm>
                <a:off x="8064000" y="3596040"/>
                <a:ext cx="271800" cy="189360"/>
              </a:xfrm>
              <a:custGeom>
                <a:avLst/>
                <a:gdLst/>
                <a:ahLst/>
                <a:cxnLst/>
                <a:rect l="l" t="t" r="r" b="b"/>
                <a:pathLst>
                  <a:path w="3580" h="2495">
                    <a:moveTo>
                      <a:pt x="2980" y="0"/>
                    </a:moveTo>
                    <a:cubicBezTo>
                      <a:pt x="2507" y="0"/>
                      <a:pt x="1909" y="298"/>
                      <a:pt x="1613" y="446"/>
                    </a:cubicBezTo>
                    <a:cubicBezTo>
                      <a:pt x="827" y="869"/>
                      <a:pt x="40" y="1515"/>
                      <a:pt x="14" y="2408"/>
                    </a:cubicBezTo>
                    <a:cubicBezTo>
                      <a:pt x="0" y="2466"/>
                      <a:pt x="35" y="2494"/>
                      <a:pt x="77" y="2494"/>
                    </a:cubicBezTo>
                    <a:cubicBezTo>
                      <a:pt x="119" y="2494"/>
                      <a:pt x="168" y="2466"/>
                      <a:pt x="182" y="2408"/>
                    </a:cubicBezTo>
                    <a:cubicBezTo>
                      <a:pt x="208" y="1649"/>
                      <a:pt x="800" y="1205"/>
                      <a:pt x="1385" y="782"/>
                    </a:cubicBezTo>
                    <a:cubicBezTo>
                      <a:pt x="1634" y="617"/>
                      <a:pt x="2453" y="175"/>
                      <a:pt x="2986" y="175"/>
                    </a:cubicBezTo>
                    <a:cubicBezTo>
                      <a:pt x="3171" y="175"/>
                      <a:pt x="3321" y="229"/>
                      <a:pt x="3401" y="365"/>
                    </a:cubicBezTo>
                    <a:cubicBezTo>
                      <a:pt x="3418" y="389"/>
                      <a:pt x="3442" y="399"/>
                      <a:pt x="3466" y="399"/>
                    </a:cubicBezTo>
                    <a:cubicBezTo>
                      <a:pt x="3523" y="399"/>
                      <a:pt x="3580" y="340"/>
                      <a:pt x="3542" y="278"/>
                    </a:cubicBezTo>
                    <a:cubicBezTo>
                      <a:pt x="3421" y="75"/>
                      <a:pt x="3216" y="0"/>
                      <a:pt x="298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7" name="Google Shape;2804;p52"/>
              <p:cNvSpPr/>
              <p:nvPr/>
            </p:nvSpPr>
            <p:spPr>
              <a:xfrm>
                <a:off x="8109000" y="3302280"/>
                <a:ext cx="223200" cy="309240"/>
              </a:xfrm>
              <a:custGeom>
                <a:avLst/>
                <a:gdLst/>
                <a:ahLst/>
                <a:cxnLst/>
                <a:rect l="l" t="t" r="r" b="b"/>
                <a:pathLst>
                  <a:path w="2941" h="4071">
                    <a:moveTo>
                      <a:pt x="123" y="1"/>
                    </a:moveTo>
                    <a:cubicBezTo>
                      <a:pt x="62" y="1"/>
                      <a:pt x="1" y="80"/>
                      <a:pt x="66" y="140"/>
                    </a:cubicBezTo>
                    <a:cubicBezTo>
                      <a:pt x="1188" y="1289"/>
                      <a:pt x="2136" y="2579"/>
                      <a:pt x="2781" y="4037"/>
                    </a:cubicBezTo>
                    <a:cubicBezTo>
                      <a:pt x="2789" y="4061"/>
                      <a:pt x="2806" y="4071"/>
                      <a:pt x="2826" y="4071"/>
                    </a:cubicBezTo>
                    <a:cubicBezTo>
                      <a:pt x="2875" y="4071"/>
                      <a:pt x="2941" y="4012"/>
                      <a:pt x="2922" y="3950"/>
                    </a:cubicBezTo>
                    <a:cubicBezTo>
                      <a:pt x="2277" y="2465"/>
                      <a:pt x="1322" y="1181"/>
                      <a:pt x="180" y="32"/>
                    </a:cubicBezTo>
                    <a:cubicBezTo>
                      <a:pt x="165" y="10"/>
                      <a:pt x="144" y="1"/>
                      <a:pt x="1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8" name="Google Shape;2805;p52"/>
              <p:cNvSpPr/>
              <p:nvPr/>
            </p:nvSpPr>
            <p:spPr>
              <a:xfrm>
                <a:off x="7732080" y="3759840"/>
                <a:ext cx="346320" cy="111240"/>
              </a:xfrm>
              <a:custGeom>
                <a:avLst/>
                <a:gdLst/>
                <a:ahLst/>
                <a:cxnLst/>
                <a:rect l="l" t="t" r="r" b="b"/>
                <a:pathLst>
                  <a:path w="4562" h="1469">
                    <a:moveTo>
                      <a:pt x="3501" y="0"/>
                    </a:moveTo>
                    <a:cubicBezTo>
                      <a:pt x="2286" y="0"/>
                      <a:pt x="947" y="658"/>
                      <a:pt x="68" y="1315"/>
                    </a:cubicBezTo>
                    <a:cubicBezTo>
                      <a:pt x="0" y="1366"/>
                      <a:pt x="46" y="1469"/>
                      <a:pt x="114" y="1469"/>
                    </a:cubicBezTo>
                    <a:cubicBezTo>
                      <a:pt x="128" y="1469"/>
                      <a:pt x="141" y="1465"/>
                      <a:pt x="155" y="1456"/>
                    </a:cubicBezTo>
                    <a:cubicBezTo>
                      <a:pt x="1007" y="820"/>
                      <a:pt x="2307" y="168"/>
                      <a:pt x="3489" y="168"/>
                    </a:cubicBezTo>
                    <a:cubicBezTo>
                      <a:pt x="3818" y="168"/>
                      <a:pt x="4138" y="218"/>
                      <a:pt x="4436" y="334"/>
                    </a:cubicBezTo>
                    <a:cubicBezTo>
                      <a:pt x="4449" y="343"/>
                      <a:pt x="4462" y="347"/>
                      <a:pt x="4473" y="347"/>
                    </a:cubicBezTo>
                    <a:cubicBezTo>
                      <a:pt x="4536" y="347"/>
                      <a:pt x="4561" y="218"/>
                      <a:pt x="4470" y="166"/>
                    </a:cubicBezTo>
                    <a:cubicBezTo>
                      <a:pt x="4165" y="51"/>
                      <a:pt x="3838" y="0"/>
                      <a:pt x="35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9" name="Google Shape;2806;p52"/>
              <p:cNvSpPr/>
              <p:nvPr/>
            </p:nvSpPr>
            <p:spPr>
              <a:xfrm>
                <a:off x="7725600" y="3772440"/>
                <a:ext cx="351720" cy="142920"/>
              </a:xfrm>
              <a:custGeom>
                <a:avLst/>
                <a:gdLst/>
                <a:ahLst/>
                <a:cxnLst/>
                <a:rect l="l" t="t" r="r" b="b"/>
                <a:pathLst>
                  <a:path w="4634" h="1885">
                    <a:moveTo>
                      <a:pt x="4553" y="0"/>
                    </a:moveTo>
                    <a:cubicBezTo>
                      <a:pt x="3652" y="0"/>
                      <a:pt x="2785" y="370"/>
                      <a:pt x="1972" y="706"/>
                    </a:cubicBezTo>
                    <a:cubicBezTo>
                      <a:pt x="1583" y="874"/>
                      <a:pt x="1220" y="1042"/>
                      <a:pt x="857" y="1210"/>
                    </a:cubicBezTo>
                    <a:cubicBezTo>
                      <a:pt x="548" y="1378"/>
                      <a:pt x="212" y="1458"/>
                      <a:pt x="44" y="1767"/>
                    </a:cubicBezTo>
                    <a:cubicBezTo>
                      <a:pt x="1" y="1824"/>
                      <a:pt x="58" y="1884"/>
                      <a:pt x="117" y="1884"/>
                    </a:cubicBezTo>
                    <a:cubicBezTo>
                      <a:pt x="142" y="1884"/>
                      <a:pt x="167" y="1874"/>
                      <a:pt x="185" y="1848"/>
                    </a:cubicBezTo>
                    <a:cubicBezTo>
                      <a:pt x="353" y="1546"/>
                      <a:pt x="884" y="1405"/>
                      <a:pt x="1193" y="1237"/>
                    </a:cubicBezTo>
                    <a:cubicBezTo>
                      <a:pt x="1556" y="1069"/>
                      <a:pt x="1945" y="901"/>
                      <a:pt x="2308" y="733"/>
                    </a:cubicBezTo>
                    <a:cubicBezTo>
                      <a:pt x="3007" y="450"/>
                      <a:pt x="3767" y="168"/>
                      <a:pt x="4553" y="168"/>
                    </a:cubicBezTo>
                    <a:cubicBezTo>
                      <a:pt x="4634" y="168"/>
                      <a:pt x="4634" y="0"/>
                      <a:pt x="45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0" name="Google Shape;2807;p52"/>
              <p:cNvSpPr/>
              <p:nvPr/>
            </p:nvSpPr>
            <p:spPr>
              <a:xfrm>
                <a:off x="8062200" y="3606120"/>
                <a:ext cx="255240" cy="179640"/>
              </a:xfrm>
              <a:custGeom>
                <a:avLst/>
                <a:gdLst/>
                <a:ahLst/>
                <a:cxnLst/>
                <a:rect l="l" t="t" r="r" b="b"/>
                <a:pathLst>
                  <a:path w="3363" h="2366">
                    <a:moveTo>
                      <a:pt x="3204" y="1"/>
                    </a:moveTo>
                    <a:cubicBezTo>
                      <a:pt x="3195" y="1"/>
                      <a:pt x="3186" y="2"/>
                      <a:pt x="3177" y="4"/>
                    </a:cubicBezTo>
                    <a:cubicBezTo>
                      <a:pt x="2612" y="259"/>
                      <a:pt x="2028" y="454"/>
                      <a:pt x="1497" y="736"/>
                    </a:cubicBezTo>
                    <a:cubicBezTo>
                      <a:pt x="879" y="1099"/>
                      <a:pt x="401" y="1657"/>
                      <a:pt x="39" y="2248"/>
                    </a:cubicBezTo>
                    <a:cubicBezTo>
                      <a:pt x="1" y="2305"/>
                      <a:pt x="60" y="2366"/>
                      <a:pt x="117" y="2366"/>
                    </a:cubicBezTo>
                    <a:cubicBezTo>
                      <a:pt x="140" y="2366"/>
                      <a:pt x="164" y="2355"/>
                      <a:pt x="180" y="2329"/>
                    </a:cubicBezTo>
                    <a:cubicBezTo>
                      <a:pt x="569" y="1684"/>
                      <a:pt x="1047" y="1180"/>
                      <a:pt x="1692" y="817"/>
                    </a:cubicBezTo>
                    <a:cubicBezTo>
                      <a:pt x="2196" y="542"/>
                      <a:pt x="2754" y="400"/>
                      <a:pt x="3258" y="145"/>
                    </a:cubicBezTo>
                    <a:cubicBezTo>
                      <a:pt x="3362" y="120"/>
                      <a:pt x="3298" y="1"/>
                      <a:pt x="32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1" name="Google Shape;2808;p52"/>
              <p:cNvSpPr/>
              <p:nvPr/>
            </p:nvSpPr>
            <p:spPr>
              <a:xfrm>
                <a:off x="8061840" y="3621600"/>
                <a:ext cx="276840" cy="171360"/>
              </a:xfrm>
              <a:custGeom>
                <a:avLst/>
                <a:gdLst/>
                <a:ahLst/>
                <a:cxnLst/>
                <a:rect l="l" t="t" r="r" b="b"/>
                <a:pathLst>
                  <a:path w="3648" h="2257">
                    <a:moveTo>
                      <a:pt x="3541" y="0"/>
                    </a:moveTo>
                    <a:cubicBezTo>
                      <a:pt x="3533" y="0"/>
                      <a:pt x="3524" y="1"/>
                      <a:pt x="3514" y="5"/>
                    </a:cubicBezTo>
                    <a:cubicBezTo>
                      <a:pt x="2224" y="394"/>
                      <a:pt x="1021" y="1207"/>
                      <a:pt x="66" y="2101"/>
                    </a:cubicBezTo>
                    <a:cubicBezTo>
                      <a:pt x="1" y="2172"/>
                      <a:pt x="60" y="2257"/>
                      <a:pt x="131" y="2257"/>
                    </a:cubicBezTo>
                    <a:cubicBezTo>
                      <a:pt x="147" y="2257"/>
                      <a:pt x="164" y="2252"/>
                      <a:pt x="181" y="2242"/>
                    </a:cubicBezTo>
                    <a:cubicBezTo>
                      <a:pt x="1135" y="1349"/>
                      <a:pt x="2311" y="535"/>
                      <a:pt x="3568" y="173"/>
                    </a:cubicBezTo>
                    <a:cubicBezTo>
                      <a:pt x="3647" y="142"/>
                      <a:pt x="3627" y="0"/>
                      <a:pt x="35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2" name="Google Shape;2809;p52"/>
              <p:cNvSpPr/>
              <p:nvPr/>
            </p:nvSpPr>
            <p:spPr>
              <a:xfrm>
                <a:off x="7627680" y="3481200"/>
                <a:ext cx="266400" cy="77040"/>
              </a:xfrm>
              <a:custGeom>
                <a:avLst/>
                <a:gdLst/>
                <a:ahLst/>
                <a:cxnLst/>
                <a:rect l="l" t="t" r="r" b="b"/>
                <a:pathLst>
                  <a:path w="3508" h="1017">
                    <a:moveTo>
                      <a:pt x="3178" y="0"/>
                    </a:moveTo>
                    <a:cubicBezTo>
                      <a:pt x="2847" y="0"/>
                      <a:pt x="2492" y="247"/>
                      <a:pt x="2186" y="247"/>
                    </a:cubicBezTo>
                    <a:cubicBezTo>
                      <a:pt x="2080" y="247"/>
                      <a:pt x="1980" y="218"/>
                      <a:pt x="1888" y="138"/>
                    </a:cubicBezTo>
                    <a:cubicBezTo>
                      <a:pt x="1875" y="124"/>
                      <a:pt x="1855" y="118"/>
                      <a:pt x="1834" y="118"/>
                    </a:cubicBezTo>
                    <a:cubicBezTo>
                      <a:pt x="1813" y="118"/>
                      <a:pt x="1791" y="124"/>
                      <a:pt x="1774" y="138"/>
                    </a:cubicBezTo>
                    <a:cubicBezTo>
                      <a:pt x="1747" y="171"/>
                      <a:pt x="1693" y="225"/>
                      <a:pt x="1667" y="252"/>
                    </a:cubicBezTo>
                    <a:cubicBezTo>
                      <a:pt x="1560" y="378"/>
                      <a:pt x="1424" y="440"/>
                      <a:pt x="1266" y="440"/>
                    </a:cubicBezTo>
                    <a:cubicBezTo>
                      <a:pt x="1227" y="440"/>
                      <a:pt x="1188" y="437"/>
                      <a:pt x="1147" y="429"/>
                    </a:cubicBezTo>
                    <a:lnTo>
                      <a:pt x="1147" y="429"/>
                    </a:lnTo>
                    <a:cubicBezTo>
                      <a:pt x="1152" y="409"/>
                      <a:pt x="1158" y="388"/>
                      <a:pt x="1163" y="366"/>
                    </a:cubicBezTo>
                    <a:cubicBezTo>
                      <a:pt x="1186" y="314"/>
                      <a:pt x="1149" y="247"/>
                      <a:pt x="1099" y="247"/>
                    </a:cubicBezTo>
                    <a:cubicBezTo>
                      <a:pt x="1092" y="247"/>
                      <a:pt x="1083" y="248"/>
                      <a:pt x="1075" y="252"/>
                    </a:cubicBezTo>
                    <a:cubicBezTo>
                      <a:pt x="893" y="330"/>
                      <a:pt x="869" y="440"/>
                      <a:pt x="927" y="525"/>
                    </a:cubicBezTo>
                    <a:lnTo>
                      <a:pt x="927" y="525"/>
                    </a:lnTo>
                    <a:cubicBezTo>
                      <a:pt x="834" y="672"/>
                      <a:pt x="698" y="764"/>
                      <a:pt x="546" y="764"/>
                    </a:cubicBezTo>
                    <a:cubicBezTo>
                      <a:pt x="421" y="764"/>
                      <a:pt x="286" y="703"/>
                      <a:pt x="155" y="561"/>
                    </a:cubicBezTo>
                    <a:cubicBezTo>
                      <a:pt x="139" y="539"/>
                      <a:pt x="121" y="530"/>
                      <a:pt x="103" y="530"/>
                    </a:cubicBezTo>
                    <a:cubicBezTo>
                      <a:pt x="50" y="530"/>
                      <a:pt x="0" y="610"/>
                      <a:pt x="40" y="675"/>
                    </a:cubicBezTo>
                    <a:cubicBezTo>
                      <a:pt x="237" y="906"/>
                      <a:pt x="434" y="1017"/>
                      <a:pt x="610" y="1017"/>
                    </a:cubicBezTo>
                    <a:cubicBezTo>
                      <a:pt x="800" y="1017"/>
                      <a:pt x="965" y="885"/>
                      <a:pt x="1077" y="632"/>
                    </a:cubicBezTo>
                    <a:lnTo>
                      <a:pt x="1077" y="632"/>
                    </a:lnTo>
                    <a:cubicBezTo>
                      <a:pt x="1120" y="648"/>
                      <a:pt x="1169" y="657"/>
                      <a:pt x="1220" y="657"/>
                    </a:cubicBezTo>
                    <a:cubicBezTo>
                      <a:pt x="1256" y="657"/>
                      <a:pt x="1294" y="652"/>
                      <a:pt x="1331" y="642"/>
                    </a:cubicBezTo>
                    <a:cubicBezTo>
                      <a:pt x="1588" y="597"/>
                      <a:pt x="1687" y="393"/>
                      <a:pt x="1893" y="393"/>
                    </a:cubicBezTo>
                    <a:cubicBezTo>
                      <a:pt x="1933" y="393"/>
                      <a:pt x="1978" y="401"/>
                      <a:pt x="2029" y="420"/>
                    </a:cubicBezTo>
                    <a:cubicBezTo>
                      <a:pt x="2080" y="435"/>
                      <a:pt x="2128" y="441"/>
                      <a:pt x="2175" y="441"/>
                    </a:cubicBezTo>
                    <a:cubicBezTo>
                      <a:pt x="2493" y="441"/>
                      <a:pt x="2755" y="150"/>
                      <a:pt x="3061" y="150"/>
                    </a:cubicBezTo>
                    <a:cubicBezTo>
                      <a:pt x="3144" y="150"/>
                      <a:pt x="3229" y="172"/>
                      <a:pt x="3320" y="225"/>
                    </a:cubicBezTo>
                    <a:cubicBezTo>
                      <a:pt x="3329" y="227"/>
                      <a:pt x="3338" y="229"/>
                      <a:pt x="3347" y="229"/>
                    </a:cubicBezTo>
                    <a:cubicBezTo>
                      <a:pt x="3441" y="229"/>
                      <a:pt x="3507" y="106"/>
                      <a:pt x="3427" y="57"/>
                    </a:cubicBezTo>
                    <a:cubicBezTo>
                      <a:pt x="3347" y="16"/>
                      <a:pt x="3263" y="0"/>
                      <a:pt x="31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3" name="Google Shape;2810;p52"/>
              <p:cNvSpPr/>
              <p:nvPr/>
            </p:nvSpPr>
            <p:spPr>
              <a:xfrm>
                <a:off x="7663320" y="3567960"/>
                <a:ext cx="220320" cy="63360"/>
              </a:xfrm>
              <a:custGeom>
                <a:avLst/>
                <a:gdLst/>
                <a:ahLst/>
                <a:cxnLst/>
                <a:rect l="l" t="t" r="r" b="b"/>
                <a:pathLst>
                  <a:path w="2905" h="837">
                    <a:moveTo>
                      <a:pt x="2790" y="1"/>
                    </a:moveTo>
                    <a:cubicBezTo>
                      <a:pt x="2496" y="26"/>
                      <a:pt x="2151" y="255"/>
                      <a:pt x="1832" y="255"/>
                    </a:cubicBezTo>
                    <a:cubicBezTo>
                      <a:pt x="1729" y="255"/>
                      <a:pt x="1629" y="231"/>
                      <a:pt x="1534" y="169"/>
                    </a:cubicBezTo>
                    <a:cubicBezTo>
                      <a:pt x="1526" y="161"/>
                      <a:pt x="1516" y="158"/>
                      <a:pt x="1504" y="158"/>
                    </a:cubicBezTo>
                    <a:cubicBezTo>
                      <a:pt x="1475" y="158"/>
                      <a:pt x="1439" y="178"/>
                      <a:pt x="1419" y="202"/>
                    </a:cubicBezTo>
                    <a:cubicBezTo>
                      <a:pt x="1224" y="256"/>
                      <a:pt x="1030" y="310"/>
                      <a:pt x="835" y="370"/>
                    </a:cubicBezTo>
                    <a:cubicBezTo>
                      <a:pt x="825" y="360"/>
                      <a:pt x="815" y="356"/>
                      <a:pt x="806" y="356"/>
                    </a:cubicBezTo>
                    <a:cubicBezTo>
                      <a:pt x="785" y="356"/>
                      <a:pt x="766" y="379"/>
                      <a:pt x="747" y="397"/>
                    </a:cubicBezTo>
                    <a:cubicBezTo>
                      <a:pt x="628" y="573"/>
                      <a:pt x="496" y="669"/>
                      <a:pt x="338" y="669"/>
                    </a:cubicBezTo>
                    <a:cubicBezTo>
                      <a:pt x="273" y="669"/>
                      <a:pt x="204" y="652"/>
                      <a:pt x="129" y="619"/>
                    </a:cubicBezTo>
                    <a:cubicBezTo>
                      <a:pt x="121" y="617"/>
                      <a:pt x="114" y="616"/>
                      <a:pt x="107" y="616"/>
                    </a:cubicBezTo>
                    <a:cubicBezTo>
                      <a:pt x="18" y="616"/>
                      <a:pt x="1" y="762"/>
                      <a:pt x="75" y="787"/>
                    </a:cubicBezTo>
                    <a:cubicBezTo>
                      <a:pt x="161" y="815"/>
                      <a:pt x="261" y="837"/>
                      <a:pt x="356" y="837"/>
                    </a:cubicBezTo>
                    <a:cubicBezTo>
                      <a:pt x="449" y="837"/>
                      <a:pt x="537" y="816"/>
                      <a:pt x="606" y="760"/>
                    </a:cubicBezTo>
                    <a:cubicBezTo>
                      <a:pt x="694" y="733"/>
                      <a:pt x="774" y="673"/>
                      <a:pt x="835" y="592"/>
                    </a:cubicBezTo>
                    <a:cubicBezTo>
                      <a:pt x="862" y="538"/>
                      <a:pt x="1110" y="565"/>
                      <a:pt x="1137" y="538"/>
                    </a:cubicBezTo>
                    <a:cubicBezTo>
                      <a:pt x="1322" y="490"/>
                      <a:pt x="1428" y="410"/>
                      <a:pt x="1583" y="410"/>
                    </a:cubicBezTo>
                    <a:cubicBezTo>
                      <a:pt x="1619" y="410"/>
                      <a:pt x="1658" y="414"/>
                      <a:pt x="1702" y="424"/>
                    </a:cubicBezTo>
                    <a:cubicBezTo>
                      <a:pt x="1744" y="434"/>
                      <a:pt x="1786" y="438"/>
                      <a:pt x="1829" y="438"/>
                    </a:cubicBezTo>
                    <a:cubicBezTo>
                      <a:pt x="2149" y="438"/>
                      <a:pt x="2470" y="199"/>
                      <a:pt x="2790" y="169"/>
                    </a:cubicBezTo>
                    <a:cubicBezTo>
                      <a:pt x="2905" y="169"/>
                      <a:pt x="2905" y="1"/>
                      <a:pt x="279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4" name="Google Shape;2811;p52"/>
              <p:cNvSpPr/>
              <p:nvPr/>
            </p:nvSpPr>
            <p:spPr>
              <a:xfrm>
                <a:off x="7880040" y="3570840"/>
                <a:ext cx="16560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69">
                    <a:moveTo>
                      <a:pt x="108" y="0"/>
                    </a:moveTo>
                    <a:cubicBezTo>
                      <a:pt x="1" y="0"/>
                      <a:pt x="1" y="168"/>
                      <a:pt x="108" y="168"/>
                    </a:cubicBezTo>
                    <a:cubicBezTo>
                      <a:pt x="223" y="168"/>
                      <a:pt x="223" y="0"/>
                      <a:pt x="1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5" name="Google Shape;2812;p52"/>
              <p:cNvSpPr/>
              <p:nvPr/>
            </p:nvSpPr>
            <p:spPr>
              <a:xfrm>
                <a:off x="7720200" y="3628080"/>
                <a:ext cx="233640" cy="68040"/>
              </a:xfrm>
              <a:custGeom>
                <a:avLst/>
                <a:gdLst/>
                <a:ahLst/>
                <a:cxnLst/>
                <a:rect l="l" t="t" r="r" b="b"/>
                <a:pathLst>
                  <a:path w="3079" h="902">
                    <a:moveTo>
                      <a:pt x="2910" y="0"/>
                    </a:moveTo>
                    <a:cubicBezTo>
                      <a:pt x="2440" y="114"/>
                      <a:pt x="1936" y="222"/>
                      <a:pt x="1459" y="336"/>
                    </a:cubicBezTo>
                    <a:cubicBezTo>
                      <a:pt x="1264" y="390"/>
                      <a:pt x="1062" y="450"/>
                      <a:pt x="867" y="477"/>
                    </a:cubicBezTo>
                    <a:cubicBezTo>
                      <a:pt x="613" y="552"/>
                      <a:pt x="421" y="730"/>
                      <a:pt x="176" y="730"/>
                    </a:cubicBezTo>
                    <a:cubicBezTo>
                      <a:pt x="156" y="730"/>
                      <a:pt x="135" y="728"/>
                      <a:pt x="115" y="726"/>
                    </a:cubicBezTo>
                    <a:cubicBezTo>
                      <a:pt x="0" y="726"/>
                      <a:pt x="0" y="894"/>
                      <a:pt x="115" y="894"/>
                    </a:cubicBezTo>
                    <a:cubicBezTo>
                      <a:pt x="149" y="899"/>
                      <a:pt x="183" y="902"/>
                      <a:pt x="218" y="902"/>
                    </a:cubicBezTo>
                    <a:cubicBezTo>
                      <a:pt x="573" y="902"/>
                      <a:pt x="929" y="638"/>
                      <a:pt x="1291" y="558"/>
                    </a:cubicBezTo>
                    <a:cubicBezTo>
                      <a:pt x="1848" y="424"/>
                      <a:pt x="2406" y="309"/>
                      <a:pt x="2971" y="168"/>
                    </a:cubicBezTo>
                    <a:cubicBezTo>
                      <a:pt x="3078" y="141"/>
                      <a:pt x="3024" y="0"/>
                      <a:pt x="29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6" name="Google Shape;2813;p52"/>
              <p:cNvSpPr/>
              <p:nvPr/>
            </p:nvSpPr>
            <p:spPr>
              <a:xfrm>
                <a:off x="7967880" y="3384000"/>
                <a:ext cx="174600" cy="99360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1314">
                    <a:moveTo>
                      <a:pt x="2167" y="1"/>
                    </a:moveTo>
                    <a:cubicBezTo>
                      <a:pt x="2151" y="1"/>
                      <a:pt x="2134" y="5"/>
                      <a:pt x="2118" y="15"/>
                    </a:cubicBezTo>
                    <a:cubicBezTo>
                      <a:pt x="1835" y="270"/>
                      <a:pt x="1331" y="42"/>
                      <a:pt x="1136" y="465"/>
                    </a:cubicBezTo>
                    <a:cubicBezTo>
                      <a:pt x="1110" y="519"/>
                      <a:pt x="1110" y="573"/>
                      <a:pt x="1083" y="633"/>
                    </a:cubicBezTo>
                    <a:cubicBezTo>
                      <a:pt x="1047" y="744"/>
                      <a:pt x="999" y="775"/>
                      <a:pt x="947" y="775"/>
                    </a:cubicBezTo>
                    <a:cubicBezTo>
                      <a:pt x="885" y="775"/>
                      <a:pt x="817" y="732"/>
                      <a:pt x="760" y="732"/>
                    </a:cubicBezTo>
                    <a:cubicBezTo>
                      <a:pt x="746" y="732"/>
                      <a:pt x="732" y="735"/>
                      <a:pt x="720" y="741"/>
                    </a:cubicBezTo>
                    <a:cubicBezTo>
                      <a:pt x="576" y="793"/>
                      <a:pt x="412" y="1106"/>
                      <a:pt x="242" y="1106"/>
                    </a:cubicBezTo>
                    <a:cubicBezTo>
                      <a:pt x="213" y="1106"/>
                      <a:pt x="184" y="1097"/>
                      <a:pt x="155" y="1077"/>
                    </a:cubicBezTo>
                    <a:cubicBezTo>
                      <a:pt x="143" y="1068"/>
                      <a:pt x="130" y="1065"/>
                      <a:pt x="118" y="1065"/>
                    </a:cubicBezTo>
                    <a:cubicBezTo>
                      <a:pt x="52" y="1065"/>
                      <a:pt x="1" y="1173"/>
                      <a:pt x="75" y="1218"/>
                    </a:cubicBezTo>
                    <a:cubicBezTo>
                      <a:pt x="149" y="1278"/>
                      <a:pt x="245" y="1314"/>
                      <a:pt x="341" y="1314"/>
                    </a:cubicBezTo>
                    <a:cubicBezTo>
                      <a:pt x="427" y="1314"/>
                      <a:pt x="512" y="1285"/>
                      <a:pt x="579" y="1218"/>
                    </a:cubicBezTo>
                    <a:cubicBezTo>
                      <a:pt x="606" y="1191"/>
                      <a:pt x="747" y="909"/>
                      <a:pt x="800" y="909"/>
                    </a:cubicBezTo>
                    <a:cubicBezTo>
                      <a:pt x="882" y="933"/>
                      <a:pt x="933" y="953"/>
                      <a:pt x="997" y="953"/>
                    </a:cubicBezTo>
                    <a:cubicBezTo>
                      <a:pt x="1022" y="953"/>
                      <a:pt x="1050" y="950"/>
                      <a:pt x="1083" y="942"/>
                    </a:cubicBezTo>
                    <a:cubicBezTo>
                      <a:pt x="1304" y="828"/>
                      <a:pt x="1224" y="492"/>
                      <a:pt x="1472" y="378"/>
                    </a:cubicBezTo>
                    <a:cubicBezTo>
                      <a:pt x="1755" y="270"/>
                      <a:pt x="2003" y="351"/>
                      <a:pt x="2259" y="156"/>
                    </a:cubicBezTo>
                    <a:cubicBezTo>
                      <a:pt x="2303" y="85"/>
                      <a:pt x="2239" y="1"/>
                      <a:pt x="216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7" name="Google Shape;2814;p52"/>
              <p:cNvSpPr/>
              <p:nvPr/>
            </p:nvSpPr>
            <p:spPr>
              <a:xfrm>
                <a:off x="8000280" y="3473280"/>
                <a:ext cx="173160" cy="81000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1070">
                    <a:moveTo>
                      <a:pt x="1918" y="0"/>
                    </a:moveTo>
                    <a:cubicBezTo>
                      <a:pt x="1593" y="0"/>
                      <a:pt x="1226" y="90"/>
                      <a:pt x="1046" y="354"/>
                    </a:cubicBezTo>
                    <a:cubicBezTo>
                      <a:pt x="954" y="498"/>
                      <a:pt x="1065" y="767"/>
                      <a:pt x="863" y="767"/>
                    </a:cubicBezTo>
                    <a:cubicBezTo>
                      <a:pt x="831" y="767"/>
                      <a:pt x="789" y="760"/>
                      <a:pt x="737" y="744"/>
                    </a:cubicBezTo>
                    <a:cubicBezTo>
                      <a:pt x="686" y="725"/>
                      <a:pt x="634" y="717"/>
                      <a:pt x="580" y="717"/>
                    </a:cubicBezTo>
                    <a:cubicBezTo>
                      <a:pt x="403" y="717"/>
                      <a:pt x="220" y="808"/>
                      <a:pt x="65" y="912"/>
                    </a:cubicBezTo>
                    <a:cubicBezTo>
                      <a:pt x="0" y="982"/>
                      <a:pt x="79" y="1070"/>
                      <a:pt x="154" y="1070"/>
                    </a:cubicBezTo>
                    <a:cubicBezTo>
                      <a:pt x="173" y="1070"/>
                      <a:pt x="191" y="1065"/>
                      <a:pt x="206" y="1053"/>
                    </a:cubicBezTo>
                    <a:cubicBezTo>
                      <a:pt x="325" y="947"/>
                      <a:pt x="423" y="915"/>
                      <a:pt x="516" y="915"/>
                    </a:cubicBezTo>
                    <a:cubicBezTo>
                      <a:pt x="665" y="915"/>
                      <a:pt x="802" y="999"/>
                      <a:pt x="993" y="999"/>
                    </a:cubicBezTo>
                    <a:cubicBezTo>
                      <a:pt x="1073" y="999"/>
                      <a:pt x="1134" y="945"/>
                      <a:pt x="1161" y="858"/>
                    </a:cubicBezTo>
                    <a:cubicBezTo>
                      <a:pt x="1188" y="690"/>
                      <a:pt x="1134" y="468"/>
                      <a:pt x="1329" y="327"/>
                    </a:cubicBezTo>
                    <a:cubicBezTo>
                      <a:pt x="1465" y="210"/>
                      <a:pt x="1684" y="161"/>
                      <a:pt x="1891" y="161"/>
                    </a:cubicBezTo>
                    <a:cubicBezTo>
                      <a:pt x="1979" y="161"/>
                      <a:pt x="2065" y="170"/>
                      <a:pt x="2142" y="186"/>
                    </a:cubicBezTo>
                    <a:cubicBezTo>
                      <a:pt x="2223" y="186"/>
                      <a:pt x="2283" y="18"/>
                      <a:pt x="2169" y="18"/>
                    </a:cubicBezTo>
                    <a:cubicBezTo>
                      <a:pt x="2091" y="7"/>
                      <a:pt x="2006" y="0"/>
                      <a:pt x="19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8" name="Google Shape;2815;p52"/>
              <p:cNvSpPr/>
              <p:nvPr/>
            </p:nvSpPr>
            <p:spPr>
              <a:xfrm>
                <a:off x="7729920" y="3786480"/>
                <a:ext cx="324720" cy="193320"/>
              </a:xfrm>
              <a:custGeom>
                <a:avLst/>
                <a:gdLst/>
                <a:ahLst/>
                <a:cxnLst/>
                <a:rect l="l" t="t" r="r" b="b"/>
                <a:pathLst>
                  <a:path w="4278" h="2548">
                    <a:moveTo>
                      <a:pt x="4156" y="1"/>
                    </a:moveTo>
                    <a:cubicBezTo>
                      <a:pt x="4140" y="1"/>
                      <a:pt x="4121" y="5"/>
                      <a:pt x="4101" y="16"/>
                    </a:cubicBezTo>
                    <a:cubicBezTo>
                      <a:pt x="2704" y="688"/>
                      <a:pt x="1360" y="1467"/>
                      <a:pt x="69" y="2368"/>
                    </a:cubicBezTo>
                    <a:cubicBezTo>
                      <a:pt x="1" y="2436"/>
                      <a:pt x="48" y="2548"/>
                      <a:pt x="117" y="2548"/>
                    </a:cubicBezTo>
                    <a:cubicBezTo>
                      <a:pt x="130" y="2548"/>
                      <a:pt x="143" y="2544"/>
                      <a:pt x="157" y="2536"/>
                    </a:cubicBezTo>
                    <a:cubicBezTo>
                      <a:pt x="1440" y="1608"/>
                      <a:pt x="2784" y="822"/>
                      <a:pt x="4189" y="150"/>
                    </a:cubicBezTo>
                    <a:cubicBezTo>
                      <a:pt x="4278" y="105"/>
                      <a:pt x="4238" y="1"/>
                      <a:pt x="41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9" name="Google Shape;2816;p52"/>
              <p:cNvSpPr/>
              <p:nvPr/>
            </p:nvSpPr>
            <p:spPr>
              <a:xfrm>
                <a:off x="8044560" y="3581280"/>
                <a:ext cx="304920" cy="215280"/>
              </a:xfrm>
              <a:custGeom>
                <a:avLst/>
                <a:gdLst/>
                <a:ahLst/>
                <a:cxnLst/>
                <a:rect l="l" t="t" r="r" b="b"/>
                <a:pathLst>
                  <a:path w="4018" h="2838">
                    <a:moveTo>
                      <a:pt x="3582" y="1"/>
                    </a:moveTo>
                    <a:cubicBezTo>
                      <a:pt x="3528" y="1"/>
                      <a:pt x="3478" y="63"/>
                      <a:pt x="3514" y="135"/>
                    </a:cubicBezTo>
                    <a:cubicBezTo>
                      <a:pt x="3715" y="498"/>
                      <a:pt x="3991" y="868"/>
                      <a:pt x="3514" y="1062"/>
                    </a:cubicBezTo>
                    <a:cubicBezTo>
                      <a:pt x="3124" y="1230"/>
                      <a:pt x="2734" y="1398"/>
                      <a:pt x="2371" y="1593"/>
                    </a:cubicBezTo>
                    <a:cubicBezTo>
                      <a:pt x="1585" y="1929"/>
                      <a:pt x="825" y="2292"/>
                      <a:pt x="73" y="2682"/>
                    </a:cubicBezTo>
                    <a:cubicBezTo>
                      <a:pt x="0" y="2732"/>
                      <a:pt x="48" y="2838"/>
                      <a:pt x="112" y="2838"/>
                    </a:cubicBezTo>
                    <a:cubicBezTo>
                      <a:pt x="126" y="2838"/>
                      <a:pt x="140" y="2833"/>
                      <a:pt x="153" y="2823"/>
                    </a:cubicBezTo>
                    <a:cubicBezTo>
                      <a:pt x="1417" y="2212"/>
                      <a:pt x="2707" y="1593"/>
                      <a:pt x="3991" y="1036"/>
                    </a:cubicBezTo>
                    <a:cubicBezTo>
                      <a:pt x="4018" y="1036"/>
                      <a:pt x="4018" y="975"/>
                      <a:pt x="4018" y="948"/>
                    </a:cubicBezTo>
                    <a:cubicBezTo>
                      <a:pt x="3910" y="639"/>
                      <a:pt x="3823" y="330"/>
                      <a:pt x="3655" y="54"/>
                    </a:cubicBezTo>
                    <a:cubicBezTo>
                      <a:pt x="3637" y="16"/>
                      <a:pt x="3609" y="1"/>
                      <a:pt x="35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0" name="Google Shape;2817;p52"/>
              <p:cNvSpPr/>
              <p:nvPr/>
            </p:nvSpPr>
            <p:spPr>
              <a:xfrm>
                <a:off x="7524720" y="3541680"/>
                <a:ext cx="213120" cy="372960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4912">
                    <a:moveTo>
                      <a:pt x="316" y="1"/>
                    </a:moveTo>
                    <a:cubicBezTo>
                      <a:pt x="303" y="1"/>
                      <a:pt x="290" y="4"/>
                      <a:pt x="276" y="13"/>
                    </a:cubicBezTo>
                    <a:cubicBezTo>
                      <a:pt x="0" y="181"/>
                      <a:pt x="27" y="268"/>
                      <a:pt x="168" y="577"/>
                    </a:cubicBezTo>
                    <a:cubicBezTo>
                      <a:pt x="417" y="1135"/>
                      <a:pt x="726" y="1727"/>
                      <a:pt x="1008" y="2257"/>
                    </a:cubicBezTo>
                    <a:cubicBezTo>
                      <a:pt x="1513" y="3151"/>
                      <a:pt x="2158" y="3964"/>
                      <a:pt x="2628" y="4858"/>
                    </a:cubicBezTo>
                    <a:cubicBezTo>
                      <a:pt x="2648" y="4896"/>
                      <a:pt x="2677" y="4912"/>
                      <a:pt x="2705" y="4912"/>
                    </a:cubicBezTo>
                    <a:cubicBezTo>
                      <a:pt x="2760" y="4912"/>
                      <a:pt x="2810" y="4849"/>
                      <a:pt x="2769" y="4778"/>
                    </a:cubicBezTo>
                    <a:cubicBezTo>
                      <a:pt x="2406" y="4045"/>
                      <a:pt x="1929" y="3407"/>
                      <a:pt x="1486" y="2701"/>
                    </a:cubicBezTo>
                    <a:cubicBezTo>
                      <a:pt x="1230" y="2311"/>
                      <a:pt x="27" y="409"/>
                      <a:pt x="363" y="154"/>
                    </a:cubicBezTo>
                    <a:cubicBezTo>
                      <a:pt x="431" y="109"/>
                      <a:pt x="385" y="1"/>
                      <a:pt x="31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1" name="Google Shape;2818;p52"/>
              <p:cNvSpPr/>
              <p:nvPr/>
            </p:nvSpPr>
            <p:spPr>
              <a:xfrm>
                <a:off x="7511760" y="3569760"/>
                <a:ext cx="226080" cy="408600"/>
              </a:xfrm>
              <a:custGeom>
                <a:avLst/>
                <a:gdLst/>
                <a:ahLst/>
                <a:cxnLst/>
                <a:rect l="l" t="t" r="r" b="b"/>
                <a:pathLst>
                  <a:path w="2978" h="5381">
                    <a:moveTo>
                      <a:pt x="285" y="1"/>
                    </a:moveTo>
                    <a:cubicBezTo>
                      <a:pt x="262" y="1"/>
                      <a:pt x="238" y="12"/>
                      <a:pt x="222" y="37"/>
                    </a:cubicBezTo>
                    <a:cubicBezTo>
                      <a:pt x="0" y="400"/>
                      <a:pt x="54" y="427"/>
                      <a:pt x="249" y="790"/>
                    </a:cubicBezTo>
                    <a:cubicBezTo>
                      <a:pt x="531" y="1294"/>
                      <a:pt x="814" y="1798"/>
                      <a:pt x="1089" y="2302"/>
                    </a:cubicBezTo>
                    <a:cubicBezTo>
                      <a:pt x="1681" y="3310"/>
                      <a:pt x="2265" y="4318"/>
                      <a:pt x="2796" y="5326"/>
                    </a:cubicBezTo>
                    <a:cubicBezTo>
                      <a:pt x="2816" y="5364"/>
                      <a:pt x="2845" y="5380"/>
                      <a:pt x="2873" y="5380"/>
                    </a:cubicBezTo>
                    <a:cubicBezTo>
                      <a:pt x="2928" y="5380"/>
                      <a:pt x="2978" y="5317"/>
                      <a:pt x="2937" y="5246"/>
                    </a:cubicBezTo>
                    <a:cubicBezTo>
                      <a:pt x="2494" y="4379"/>
                      <a:pt x="1990" y="3539"/>
                      <a:pt x="1486" y="2665"/>
                    </a:cubicBezTo>
                    <a:cubicBezTo>
                      <a:pt x="1257" y="2221"/>
                      <a:pt x="1008" y="1798"/>
                      <a:pt x="753" y="1355"/>
                    </a:cubicBezTo>
                    <a:cubicBezTo>
                      <a:pt x="558" y="985"/>
                      <a:pt x="142" y="514"/>
                      <a:pt x="363" y="118"/>
                    </a:cubicBezTo>
                    <a:cubicBezTo>
                      <a:pt x="401" y="61"/>
                      <a:pt x="342" y="1"/>
                      <a:pt x="2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602" name="Google Shape;2819;p52"/>
            <p:cNvSpPr/>
            <p:nvPr/>
          </p:nvSpPr>
          <p:spPr>
            <a:xfrm>
              <a:off x="7223760" y="4019400"/>
              <a:ext cx="1128240" cy="528120"/>
            </a:xfrm>
            <a:custGeom>
              <a:avLst/>
              <a:gdLst/>
              <a:ahLst/>
              <a:cxnLst/>
              <a:rect l="l" t="t" r="r" b="b"/>
              <a:pathLst>
                <a:path w="17756" h="8317">
                  <a:moveTo>
                    <a:pt x="3341" y="1"/>
                  </a:moveTo>
                  <a:cubicBezTo>
                    <a:pt x="3252" y="1"/>
                    <a:pt x="3183" y="134"/>
                    <a:pt x="3280" y="209"/>
                  </a:cubicBezTo>
                  <a:cubicBezTo>
                    <a:pt x="3670" y="491"/>
                    <a:pt x="3865" y="793"/>
                    <a:pt x="4342" y="827"/>
                  </a:cubicBezTo>
                  <a:cubicBezTo>
                    <a:pt x="4419" y="832"/>
                    <a:pt x="4496" y="834"/>
                    <a:pt x="4572" y="834"/>
                  </a:cubicBezTo>
                  <a:cubicBezTo>
                    <a:pt x="4916" y="834"/>
                    <a:pt x="5253" y="793"/>
                    <a:pt x="5572" y="793"/>
                  </a:cubicBezTo>
                  <a:cubicBezTo>
                    <a:pt x="6076" y="793"/>
                    <a:pt x="6580" y="854"/>
                    <a:pt x="7084" y="881"/>
                  </a:cubicBezTo>
                  <a:cubicBezTo>
                    <a:pt x="8233" y="995"/>
                    <a:pt x="9382" y="1049"/>
                    <a:pt x="10558" y="1102"/>
                  </a:cubicBezTo>
                  <a:cubicBezTo>
                    <a:pt x="12265" y="1163"/>
                    <a:pt x="14228" y="1297"/>
                    <a:pt x="15713" y="2225"/>
                  </a:cubicBezTo>
                  <a:cubicBezTo>
                    <a:pt x="16439" y="2675"/>
                    <a:pt x="16775" y="3374"/>
                    <a:pt x="16553" y="4187"/>
                  </a:cubicBezTo>
                  <a:cubicBezTo>
                    <a:pt x="16190" y="5497"/>
                    <a:pt x="15068" y="6371"/>
                    <a:pt x="13892" y="6929"/>
                  </a:cubicBezTo>
                  <a:cubicBezTo>
                    <a:pt x="12288" y="7654"/>
                    <a:pt x="10472" y="7971"/>
                    <a:pt x="8662" y="7971"/>
                  </a:cubicBezTo>
                  <a:cubicBezTo>
                    <a:pt x="7249" y="7971"/>
                    <a:pt x="5839" y="7778"/>
                    <a:pt x="4537" y="7433"/>
                  </a:cubicBezTo>
                  <a:cubicBezTo>
                    <a:pt x="2998" y="7043"/>
                    <a:pt x="1204" y="6311"/>
                    <a:pt x="565" y="4718"/>
                  </a:cubicBezTo>
                  <a:cubicBezTo>
                    <a:pt x="229" y="3878"/>
                    <a:pt x="337" y="2782"/>
                    <a:pt x="955" y="2084"/>
                  </a:cubicBezTo>
                  <a:cubicBezTo>
                    <a:pt x="1486" y="1499"/>
                    <a:pt x="2326" y="1270"/>
                    <a:pt x="3052" y="934"/>
                  </a:cubicBezTo>
                  <a:cubicBezTo>
                    <a:pt x="3085" y="934"/>
                    <a:pt x="3085" y="881"/>
                    <a:pt x="3085" y="854"/>
                  </a:cubicBezTo>
                  <a:cubicBezTo>
                    <a:pt x="3052" y="713"/>
                    <a:pt x="3085" y="350"/>
                    <a:pt x="3085" y="155"/>
                  </a:cubicBezTo>
                  <a:cubicBezTo>
                    <a:pt x="3085" y="125"/>
                    <a:pt x="3063" y="109"/>
                    <a:pt x="3042" y="109"/>
                  </a:cubicBezTo>
                  <a:cubicBezTo>
                    <a:pt x="3020" y="109"/>
                    <a:pt x="2998" y="125"/>
                    <a:pt x="2998" y="155"/>
                  </a:cubicBezTo>
                  <a:cubicBezTo>
                    <a:pt x="2971" y="235"/>
                    <a:pt x="2944" y="793"/>
                    <a:pt x="2830" y="827"/>
                  </a:cubicBezTo>
                  <a:cubicBezTo>
                    <a:pt x="2608" y="907"/>
                    <a:pt x="2353" y="995"/>
                    <a:pt x="2131" y="1102"/>
                  </a:cubicBezTo>
                  <a:cubicBezTo>
                    <a:pt x="1654" y="1331"/>
                    <a:pt x="1177" y="1553"/>
                    <a:pt x="787" y="1942"/>
                  </a:cubicBezTo>
                  <a:cubicBezTo>
                    <a:pt x="61" y="2641"/>
                    <a:pt x="1" y="3851"/>
                    <a:pt x="310" y="4772"/>
                  </a:cubicBezTo>
                  <a:cubicBezTo>
                    <a:pt x="1036" y="6929"/>
                    <a:pt x="3838" y="7682"/>
                    <a:pt x="5800" y="8051"/>
                  </a:cubicBezTo>
                  <a:cubicBezTo>
                    <a:pt x="6753" y="8223"/>
                    <a:pt x="7748" y="8317"/>
                    <a:pt x="8750" y="8317"/>
                  </a:cubicBezTo>
                  <a:cubicBezTo>
                    <a:pt x="10688" y="8317"/>
                    <a:pt x="12650" y="7966"/>
                    <a:pt x="14369" y="7151"/>
                  </a:cubicBezTo>
                  <a:cubicBezTo>
                    <a:pt x="15794" y="6479"/>
                    <a:pt x="17756" y="4382"/>
                    <a:pt x="16660" y="2702"/>
                  </a:cubicBezTo>
                  <a:cubicBezTo>
                    <a:pt x="16217" y="2030"/>
                    <a:pt x="15377" y="1694"/>
                    <a:pt x="14644" y="1438"/>
                  </a:cubicBezTo>
                  <a:cubicBezTo>
                    <a:pt x="13670" y="1129"/>
                    <a:pt x="12628" y="1022"/>
                    <a:pt x="11620" y="907"/>
                  </a:cubicBezTo>
                  <a:cubicBezTo>
                    <a:pt x="10673" y="827"/>
                    <a:pt x="9718" y="854"/>
                    <a:pt x="8798" y="793"/>
                  </a:cubicBezTo>
                  <a:cubicBezTo>
                    <a:pt x="7790" y="713"/>
                    <a:pt x="6808" y="571"/>
                    <a:pt x="5800" y="545"/>
                  </a:cubicBezTo>
                  <a:cubicBezTo>
                    <a:pt x="5709" y="539"/>
                    <a:pt x="5618" y="537"/>
                    <a:pt x="5527" y="537"/>
                  </a:cubicBezTo>
                  <a:cubicBezTo>
                    <a:pt x="5140" y="537"/>
                    <a:pt x="4750" y="577"/>
                    <a:pt x="4342" y="598"/>
                  </a:cubicBezTo>
                  <a:cubicBezTo>
                    <a:pt x="3979" y="598"/>
                    <a:pt x="3670" y="209"/>
                    <a:pt x="3388" y="14"/>
                  </a:cubicBezTo>
                  <a:cubicBezTo>
                    <a:pt x="3372" y="5"/>
                    <a:pt x="3356" y="1"/>
                    <a:pt x="334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3" name="Google Shape;2820;p52"/>
            <p:cNvSpPr/>
            <p:nvPr/>
          </p:nvSpPr>
          <p:spPr>
            <a:xfrm>
              <a:off x="8342280" y="4476960"/>
              <a:ext cx="43560" cy="42840"/>
            </a:xfrm>
            <a:custGeom>
              <a:avLst/>
              <a:gdLst/>
              <a:ahLst/>
              <a:cxnLst/>
              <a:rect l="l" t="t" r="r" b="b"/>
              <a:pathLst>
                <a:path w="586" h="577">
                  <a:moveTo>
                    <a:pt x="110" y="0"/>
                  </a:moveTo>
                  <a:cubicBezTo>
                    <a:pt x="91" y="0"/>
                    <a:pt x="73" y="3"/>
                    <a:pt x="55" y="12"/>
                  </a:cubicBezTo>
                  <a:cubicBezTo>
                    <a:pt x="1" y="73"/>
                    <a:pt x="1" y="126"/>
                    <a:pt x="1" y="180"/>
                  </a:cubicBezTo>
                  <a:cubicBezTo>
                    <a:pt x="28" y="267"/>
                    <a:pt x="55" y="321"/>
                    <a:pt x="108" y="409"/>
                  </a:cubicBezTo>
                  <a:cubicBezTo>
                    <a:pt x="169" y="489"/>
                    <a:pt x="276" y="577"/>
                    <a:pt x="391" y="577"/>
                  </a:cubicBezTo>
                  <a:cubicBezTo>
                    <a:pt x="478" y="577"/>
                    <a:pt x="586" y="489"/>
                    <a:pt x="559" y="409"/>
                  </a:cubicBezTo>
                  <a:cubicBezTo>
                    <a:pt x="559" y="348"/>
                    <a:pt x="559" y="294"/>
                    <a:pt x="505" y="241"/>
                  </a:cubicBezTo>
                  <a:cubicBezTo>
                    <a:pt x="478" y="214"/>
                    <a:pt x="444" y="153"/>
                    <a:pt x="391" y="126"/>
                  </a:cubicBezTo>
                  <a:cubicBezTo>
                    <a:pt x="337" y="99"/>
                    <a:pt x="276" y="46"/>
                    <a:pt x="223" y="12"/>
                  </a:cubicBezTo>
                  <a:cubicBezTo>
                    <a:pt x="187" y="12"/>
                    <a:pt x="148" y="0"/>
                    <a:pt x="11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4" name="Google Shape;2821;p52"/>
            <p:cNvSpPr/>
            <p:nvPr/>
          </p:nvSpPr>
          <p:spPr>
            <a:xfrm>
              <a:off x="8370000" y="4429440"/>
              <a:ext cx="53640" cy="27720"/>
            </a:xfrm>
            <a:custGeom>
              <a:avLst/>
              <a:gdLst/>
              <a:ahLst/>
              <a:cxnLst/>
              <a:rect l="l" t="t" r="r" b="b"/>
              <a:pathLst>
                <a:path w="718" h="374">
                  <a:moveTo>
                    <a:pt x="182" y="1"/>
                  </a:moveTo>
                  <a:cubicBezTo>
                    <a:pt x="61" y="1"/>
                    <a:pt x="1" y="177"/>
                    <a:pt x="106" y="226"/>
                  </a:cubicBezTo>
                  <a:cubicBezTo>
                    <a:pt x="227" y="309"/>
                    <a:pt x="330" y="373"/>
                    <a:pt x="454" y="373"/>
                  </a:cubicBezTo>
                  <a:cubicBezTo>
                    <a:pt x="502" y="373"/>
                    <a:pt x="553" y="363"/>
                    <a:pt x="610" y="341"/>
                  </a:cubicBezTo>
                  <a:cubicBezTo>
                    <a:pt x="718" y="307"/>
                    <a:pt x="718" y="173"/>
                    <a:pt x="610" y="112"/>
                  </a:cubicBezTo>
                  <a:cubicBezTo>
                    <a:pt x="550" y="112"/>
                    <a:pt x="496" y="85"/>
                    <a:pt x="442" y="58"/>
                  </a:cubicBezTo>
                  <a:cubicBezTo>
                    <a:pt x="355" y="32"/>
                    <a:pt x="274" y="32"/>
                    <a:pt x="214" y="5"/>
                  </a:cubicBezTo>
                  <a:cubicBezTo>
                    <a:pt x="203" y="2"/>
                    <a:pt x="192" y="1"/>
                    <a:pt x="18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5" name="Google Shape;2822;p52"/>
            <p:cNvSpPr/>
            <p:nvPr/>
          </p:nvSpPr>
          <p:spPr>
            <a:xfrm>
              <a:off x="8344440" y="4047480"/>
              <a:ext cx="43560" cy="41040"/>
            </a:xfrm>
            <a:custGeom>
              <a:avLst/>
              <a:gdLst/>
              <a:ahLst/>
              <a:cxnLst/>
              <a:rect l="l" t="t" r="r" b="b"/>
              <a:pathLst>
                <a:path w="586" h="550">
                  <a:moveTo>
                    <a:pt x="375" y="1"/>
                  </a:moveTo>
                  <a:cubicBezTo>
                    <a:pt x="171" y="1"/>
                    <a:pt x="24" y="273"/>
                    <a:pt x="1" y="440"/>
                  </a:cubicBezTo>
                  <a:cubicBezTo>
                    <a:pt x="1" y="504"/>
                    <a:pt x="75" y="549"/>
                    <a:pt x="136" y="549"/>
                  </a:cubicBezTo>
                  <a:cubicBezTo>
                    <a:pt x="159" y="549"/>
                    <a:pt x="181" y="543"/>
                    <a:pt x="196" y="528"/>
                  </a:cubicBezTo>
                  <a:cubicBezTo>
                    <a:pt x="249" y="474"/>
                    <a:pt x="283" y="414"/>
                    <a:pt x="337" y="360"/>
                  </a:cubicBezTo>
                  <a:cubicBezTo>
                    <a:pt x="417" y="306"/>
                    <a:pt x="505" y="272"/>
                    <a:pt x="532" y="192"/>
                  </a:cubicBezTo>
                  <a:cubicBezTo>
                    <a:pt x="585" y="104"/>
                    <a:pt x="559" y="51"/>
                    <a:pt x="478" y="24"/>
                  </a:cubicBezTo>
                  <a:cubicBezTo>
                    <a:pt x="442" y="8"/>
                    <a:pt x="408" y="1"/>
                    <a:pt x="37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6" name="Google Shape;2823;p52"/>
            <p:cNvSpPr/>
            <p:nvPr/>
          </p:nvSpPr>
          <p:spPr>
            <a:xfrm>
              <a:off x="8370360" y="4093920"/>
              <a:ext cx="42840" cy="24480"/>
            </a:xfrm>
            <a:custGeom>
              <a:avLst/>
              <a:gdLst/>
              <a:ahLst/>
              <a:cxnLst/>
              <a:rect l="l" t="t" r="r" b="b"/>
              <a:pathLst>
                <a:path w="575" h="333">
                  <a:moveTo>
                    <a:pt x="447" y="1"/>
                  </a:moveTo>
                  <a:cubicBezTo>
                    <a:pt x="401" y="1"/>
                    <a:pt x="353" y="23"/>
                    <a:pt x="326" y="53"/>
                  </a:cubicBezTo>
                  <a:cubicBezTo>
                    <a:pt x="272" y="80"/>
                    <a:pt x="185" y="134"/>
                    <a:pt x="104" y="160"/>
                  </a:cubicBezTo>
                  <a:cubicBezTo>
                    <a:pt x="0" y="191"/>
                    <a:pt x="35" y="333"/>
                    <a:pt x="129" y="333"/>
                  </a:cubicBezTo>
                  <a:cubicBezTo>
                    <a:pt x="138" y="333"/>
                    <a:pt x="148" y="331"/>
                    <a:pt x="158" y="328"/>
                  </a:cubicBezTo>
                  <a:cubicBezTo>
                    <a:pt x="299" y="302"/>
                    <a:pt x="575" y="248"/>
                    <a:pt x="548" y="80"/>
                  </a:cubicBezTo>
                  <a:cubicBezTo>
                    <a:pt x="534" y="23"/>
                    <a:pt x="492" y="1"/>
                    <a:pt x="44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607" name="Google Shape;2824;p52"/>
          <p:cNvGrpSpPr/>
          <p:nvPr/>
        </p:nvGrpSpPr>
        <p:grpSpPr>
          <a:xfrm>
            <a:off x="7340400" y="506160"/>
            <a:ext cx="966960" cy="946440"/>
            <a:chOff x="7340400" y="506160"/>
            <a:chExt cx="966960" cy="946440"/>
          </a:xfrm>
        </p:grpSpPr>
        <p:grpSp>
          <p:nvGrpSpPr>
            <p:cNvPr id="1608" name="Google Shape;2825;p52"/>
            <p:cNvGrpSpPr/>
            <p:nvPr/>
          </p:nvGrpSpPr>
          <p:grpSpPr>
            <a:xfrm>
              <a:off x="7340400" y="506160"/>
              <a:ext cx="894960" cy="639000"/>
              <a:chOff x="7340400" y="506160"/>
              <a:chExt cx="894960" cy="639000"/>
            </a:xfrm>
          </p:grpSpPr>
          <p:sp>
            <p:nvSpPr>
              <p:cNvPr id="1609" name="Google Shape;2826;p52"/>
              <p:cNvSpPr/>
              <p:nvPr/>
            </p:nvSpPr>
            <p:spPr>
              <a:xfrm>
                <a:off x="7342200" y="561240"/>
                <a:ext cx="630000" cy="582120"/>
              </a:xfrm>
              <a:custGeom>
                <a:avLst/>
                <a:gdLst/>
                <a:ahLst/>
                <a:cxnLst/>
                <a:rect l="l" t="t" r="r" b="b"/>
                <a:pathLst>
                  <a:path w="6296" h="5817">
                    <a:moveTo>
                      <a:pt x="6175" y="1"/>
                    </a:moveTo>
                    <a:cubicBezTo>
                      <a:pt x="6155" y="1"/>
                      <a:pt x="6135" y="9"/>
                      <a:pt x="6120" y="29"/>
                    </a:cubicBezTo>
                    <a:cubicBezTo>
                      <a:pt x="3963" y="1770"/>
                      <a:pt x="2007" y="3699"/>
                      <a:pt x="45" y="5661"/>
                    </a:cubicBezTo>
                    <a:cubicBezTo>
                      <a:pt x="1" y="5727"/>
                      <a:pt x="66" y="5816"/>
                      <a:pt x="138" y="5816"/>
                    </a:cubicBezTo>
                    <a:cubicBezTo>
                      <a:pt x="154" y="5816"/>
                      <a:pt x="171" y="5812"/>
                      <a:pt x="186" y="5802"/>
                    </a:cubicBezTo>
                    <a:cubicBezTo>
                      <a:pt x="2115" y="3840"/>
                      <a:pt x="4077" y="1878"/>
                      <a:pt x="6235" y="144"/>
                    </a:cubicBezTo>
                    <a:cubicBezTo>
                      <a:pt x="6295" y="78"/>
                      <a:pt x="6234" y="1"/>
                      <a:pt x="617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0" name="Google Shape;2827;p52"/>
              <p:cNvSpPr/>
              <p:nvPr/>
            </p:nvSpPr>
            <p:spPr>
              <a:xfrm>
                <a:off x="7348680" y="560160"/>
                <a:ext cx="886680" cy="579960"/>
              </a:xfrm>
              <a:custGeom>
                <a:avLst/>
                <a:gdLst/>
                <a:ahLst/>
                <a:cxnLst/>
                <a:rect l="l" t="t" r="r" b="b"/>
                <a:pathLst>
                  <a:path w="8859" h="5794">
                    <a:moveTo>
                      <a:pt x="6131" y="1"/>
                    </a:moveTo>
                    <a:cubicBezTo>
                      <a:pt x="6062" y="1"/>
                      <a:pt x="6015" y="108"/>
                      <a:pt x="6083" y="154"/>
                    </a:cubicBezTo>
                    <a:cubicBezTo>
                      <a:pt x="6861" y="726"/>
                      <a:pt x="7593" y="1316"/>
                      <a:pt x="8498" y="1667"/>
                    </a:cubicBezTo>
                    <a:lnTo>
                      <a:pt x="8498" y="1667"/>
                    </a:lnTo>
                    <a:cubicBezTo>
                      <a:pt x="5660" y="2822"/>
                      <a:pt x="2795" y="4137"/>
                      <a:pt x="95" y="5644"/>
                    </a:cubicBezTo>
                    <a:cubicBezTo>
                      <a:pt x="1" y="5689"/>
                      <a:pt x="45" y="5793"/>
                      <a:pt x="124" y="5793"/>
                    </a:cubicBezTo>
                    <a:cubicBezTo>
                      <a:pt x="140" y="5793"/>
                      <a:pt x="158" y="5789"/>
                      <a:pt x="176" y="5779"/>
                    </a:cubicBezTo>
                    <a:cubicBezTo>
                      <a:pt x="2952" y="4267"/>
                      <a:pt x="5808" y="2896"/>
                      <a:pt x="8771" y="1746"/>
                    </a:cubicBezTo>
                    <a:cubicBezTo>
                      <a:pt x="8832" y="1719"/>
                      <a:pt x="8859" y="1612"/>
                      <a:pt x="8771" y="1578"/>
                    </a:cubicBezTo>
                    <a:cubicBezTo>
                      <a:pt x="7763" y="1276"/>
                      <a:pt x="6984" y="631"/>
                      <a:pt x="6171" y="13"/>
                    </a:cubicBezTo>
                    <a:cubicBezTo>
                      <a:pt x="6157" y="4"/>
                      <a:pt x="6144" y="1"/>
                      <a:pt x="613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1" name="Google Shape;2828;p52"/>
              <p:cNvSpPr/>
              <p:nvPr/>
            </p:nvSpPr>
            <p:spPr>
              <a:xfrm>
                <a:off x="7340400" y="506160"/>
                <a:ext cx="535680" cy="636120"/>
              </a:xfrm>
              <a:custGeom>
                <a:avLst/>
                <a:gdLst/>
                <a:ahLst/>
                <a:cxnLst/>
                <a:rect l="l" t="t" r="r" b="b"/>
                <a:pathLst>
                  <a:path w="5353" h="6355">
                    <a:moveTo>
                      <a:pt x="4279" y="1"/>
                    </a:moveTo>
                    <a:cubicBezTo>
                      <a:pt x="4109" y="1"/>
                      <a:pt x="3947" y="29"/>
                      <a:pt x="3815" y="102"/>
                    </a:cubicBezTo>
                    <a:cubicBezTo>
                      <a:pt x="3620" y="243"/>
                      <a:pt x="3452" y="499"/>
                      <a:pt x="3311" y="694"/>
                    </a:cubicBezTo>
                    <a:cubicBezTo>
                      <a:pt x="3036" y="1057"/>
                      <a:pt x="2753" y="1446"/>
                      <a:pt x="2505" y="1843"/>
                    </a:cubicBezTo>
                    <a:cubicBezTo>
                      <a:pt x="1577" y="3241"/>
                      <a:pt x="764" y="4726"/>
                      <a:pt x="38" y="6238"/>
                    </a:cubicBezTo>
                    <a:cubicBezTo>
                      <a:pt x="0" y="6295"/>
                      <a:pt x="56" y="6355"/>
                      <a:pt x="113" y="6355"/>
                    </a:cubicBezTo>
                    <a:cubicBezTo>
                      <a:pt x="137" y="6355"/>
                      <a:pt x="162" y="6344"/>
                      <a:pt x="179" y="6319"/>
                    </a:cubicBezTo>
                    <a:cubicBezTo>
                      <a:pt x="764" y="5116"/>
                      <a:pt x="1409" y="3940"/>
                      <a:pt x="2108" y="2790"/>
                    </a:cubicBezTo>
                    <a:cubicBezTo>
                      <a:pt x="2444" y="2206"/>
                      <a:pt x="2841" y="1648"/>
                      <a:pt x="3230" y="1110"/>
                    </a:cubicBezTo>
                    <a:cubicBezTo>
                      <a:pt x="3452" y="747"/>
                      <a:pt x="3708" y="243"/>
                      <a:pt x="4185" y="190"/>
                    </a:cubicBezTo>
                    <a:cubicBezTo>
                      <a:pt x="4229" y="186"/>
                      <a:pt x="4273" y="184"/>
                      <a:pt x="4318" y="184"/>
                    </a:cubicBezTo>
                    <a:cubicBezTo>
                      <a:pt x="4615" y="184"/>
                      <a:pt x="4928" y="258"/>
                      <a:pt x="5220" y="358"/>
                    </a:cubicBezTo>
                    <a:cubicBezTo>
                      <a:pt x="5226" y="360"/>
                      <a:pt x="5231" y="361"/>
                      <a:pt x="5237" y="361"/>
                    </a:cubicBezTo>
                    <a:cubicBezTo>
                      <a:pt x="5308" y="361"/>
                      <a:pt x="5352" y="215"/>
                      <a:pt x="5247" y="190"/>
                    </a:cubicBezTo>
                    <a:cubicBezTo>
                      <a:pt x="5004" y="113"/>
                      <a:pt x="4624" y="1"/>
                      <a:pt x="42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2" name="Google Shape;2829;p52"/>
              <p:cNvSpPr/>
              <p:nvPr/>
            </p:nvSpPr>
            <p:spPr>
              <a:xfrm>
                <a:off x="7384680" y="524520"/>
                <a:ext cx="523440" cy="569520"/>
              </a:xfrm>
              <a:custGeom>
                <a:avLst/>
                <a:gdLst/>
                <a:ahLst/>
                <a:cxnLst/>
                <a:rect l="l" t="t" r="r" b="b"/>
                <a:pathLst>
                  <a:path w="5232" h="5693">
                    <a:moveTo>
                      <a:pt x="4767" y="0"/>
                    </a:moveTo>
                    <a:cubicBezTo>
                      <a:pt x="4740" y="0"/>
                      <a:pt x="4717" y="17"/>
                      <a:pt x="4717" y="60"/>
                    </a:cubicBezTo>
                    <a:cubicBezTo>
                      <a:pt x="4715" y="69"/>
                      <a:pt x="4713" y="78"/>
                      <a:pt x="4711" y="87"/>
                    </a:cubicBezTo>
                    <a:lnTo>
                      <a:pt x="4711" y="87"/>
                    </a:lnTo>
                    <a:cubicBezTo>
                      <a:pt x="4704" y="87"/>
                      <a:pt x="4697" y="87"/>
                      <a:pt x="4690" y="87"/>
                    </a:cubicBezTo>
                    <a:cubicBezTo>
                      <a:pt x="4693" y="102"/>
                      <a:pt x="4696" y="117"/>
                      <a:pt x="4699" y="131"/>
                    </a:cubicBezTo>
                    <a:lnTo>
                      <a:pt x="4699" y="131"/>
                    </a:lnTo>
                    <a:cubicBezTo>
                      <a:pt x="4546" y="686"/>
                      <a:pt x="4117" y="1087"/>
                      <a:pt x="3743" y="1519"/>
                    </a:cubicBezTo>
                    <a:cubicBezTo>
                      <a:pt x="3319" y="1969"/>
                      <a:pt x="2903" y="2413"/>
                      <a:pt x="2479" y="2863"/>
                    </a:cubicBezTo>
                    <a:cubicBezTo>
                      <a:pt x="1639" y="3730"/>
                      <a:pt x="799" y="4597"/>
                      <a:pt x="46" y="5551"/>
                    </a:cubicBezTo>
                    <a:cubicBezTo>
                      <a:pt x="1" y="5612"/>
                      <a:pt x="55" y="5693"/>
                      <a:pt x="108" y="5693"/>
                    </a:cubicBezTo>
                    <a:cubicBezTo>
                      <a:pt x="125" y="5693"/>
                      <a:pt x="141" y="5685"/>
                      <a:pt x="154" y="5665"/>
                    </a:cubicBezTo>
                    <a:cubicBezTo>
                      <a:pt x="940" y="4657"/>
                      <a:pt x="1834" y="3757"/>
                      <a:pt x="2735" y="2836"/>
                    </a:cubicBezTo>
                    <a:cubicBezTo>
                      <a:pt x="3178" y="2359"/>
                      <a:pt x="3655" y="1882"/>
                      <a:pt x="4079" y="1378"/>
                    </a:cubicBezTo>
                    <a:cubicBezTo>
                      <a:pt x="4350" y="1063"/>
                      <a:pt x="4621" y="766"/>
                      <a:pt x="4772" y="399"/>
                    </a:cubicBezTo>
                    <a:lnTo>
                      <a:pt x="4772" y="399"/>
                    </a:lnTo>
                    <a:cubicBezTo>
                      <a:pt x="4836" y="588"/>
                      <a:pt x="4926" y="765"/>
                      <a:pt x="5053" y="927"/>
                    </a:cubicBezTo>
                    <a:cubicBezTo>
                      <a:pt x="5069" y="958"/>
                      <a:pt x="5091" y="970"/>
                      <a:pt x="5113" y="970"/>
                    </a:cubicBezTo>
                    <a:cubicBezTo>
                      <a:pt x="5173" y="970"/>
                      <a:pt x="5231" y="879"/>
                      <a:pt x="5167" y="820"/>
                    </a:cubicBezTo>
                    <a:cubicBezTo>
                      <a:pt x="4999" y="591"/>
                      <a:pt x="4919" y="370"/>
                      <a:pt x="4858" y="87"/>
                    </a:cubicBezTo>
                    <a:cubicBezTo>
                      <a:pt x="4858" y="39"/>
                      <a:pt x="4807" y="0"/>
                      <a:pt x="47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3" name="Google Shape;2830;p52"/>
              <p:cNvSpPr/>
              <p:nvPr/>
            </p:nvSpPr>
            <p:spPr>
              <a:xfrm>
                <a:off x="7347600" y="830160"/>
                <a:ext cx="669240" cy="315000"/>
              </a:xfrm>
              <a:custGeom>
                <a:avLst/>
                <a:gdLst/>
                <a:ahLst/>
                <a:cxnLst/>
                <a:rect l="l" t="t" r="r" b="b"/>
                <a:pathLst>
                  <a:path w="6686" h="3148">
                    <a:moveTo>
                      <a:pt x="6238" y="1"/>
                    </a:moveTo>
                    <a:cubicBezTo>
                      <a:pt x="6208" y="1"/>
                      <a:pt x="6182" y="18"/>
                      <a:pt x="6182" y="60"/>
                    </a:cubicBezTo>
                    <a:cubicBezTo>
                      <a:pt x="6155" y="202"/>
                      <a:pt x="6155" y="202"/>
                      <a:pt x="6182" y="343"/>
                    </a:cubicBezTo>
                    <a:cubicBezTo>
                      <a:pt x="6323" y="961"/>
                      <a:pt x="5872" y="1042"/>
                      <a:pt x="5456" y="1210"/>
                    </a:cubicBezTo>
                    <a:cubicBezTo>
                      <a:pt x="4838" y="1465"/>
                      <a:pt x="4219" y="1660"/>
                      <a:pt x="3635" y="1882"/>
                    </a:cubicBezTo>
                    <a:cubicBezTo>
                      <a:pt x="2458" y="2278"/>
                      <a:pt x="1282" y="2641"/>
                      <a:pt x="106" y="2977"/>
                    </a:cubicBezTo>
                    <a:cubicBezTo>
                      <a:pt x="1" y="3002"/>
                      <a:pt x="16" y="3148"/>
                      <a:pt x="109" y="3148"/>
                    </a:cubicBezTo>
                    <a:cubicBezTo>
                      <a:pt x="117" y="3148"/>
                      <a:pt x="125" y="3147"/>
                      <a:pt x="133" y="3145"/>
                    </a:cubicBezTo>
                    <a:cubicBezTo>
                      <a:pt x="1592" y="2749"/>
                      <a:pt x="3016" y="2305"/>
                      <a:pt x="4414" y="1774"/>
                    </a:cubicBezTo>
                    <a:cubicBezTo>
                      <a:pt x="5006" y="1573"/>
                      <a:pt x="5590" y="1351"/>
                      <a:pt x="6155" y="1102"/>
                    </a:cubicBezTo>
                    <a:cubicBezTo>
                      <a:pt x="6686" y="847"/>
                      <a:pt x="6262" y="484"/>
                      <a:pt x="6323" y="94"/>
                    </a:cubicBezTo>
                    <a:cubicBezTo>
                      <a:pt x="6339" y="41"/>
                      <a:pt x="6284" y="1"/>
                      <a:pt x="623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614" name="Google Shape;2831;p52"/>
            <p:cNvSpPr/>
            <p:nvPr/>
          </p:nvSpPr>
          <p:spPr>
            <a:xfrm>
              <a:off x="7744320" y="1128600"/>
              <a:ext cx="210600" cy="124560"/>
            </a:xfrm>
            <a:custGeom>
              <a:avLst/>
              <a:gdLst/>
              <a:ahLst/>
              <a:cxnLst/>
              <a:rect l="l" t="t" r="r" b="b"/>
              <a:pathLst>
                <a:path w="3937" h="2336">
                  <a:moveTo>
                    <a:pt x="1863" y="170"/>
                  </a:moveTo>
                  <a:cubicBezTo>
                    <a:pt x="2050" y="170"/>
                    <a:pt x="2246" y="220"/>
                    <a:pt x="2445" y="338"/>
                  </a:cubicBezTo>
                  <a:cubicBezTo>
                    <a:pt x="2450" y="341"/>
                    <a:pt x="2455" y="343"/>
                    <a:pt x="2460" y="345"/>
                  </a:cubicBezTo>
                  <a:lnTo>
                    <a:pt x="2460" y="345"/>
                  </a:lnTo>
                  <a:cubicBezTo>
                    <a:pt x="2358" y="690"/>
                    <a:pt x="2305" y="1057"/>
                    <a:pt x="2223" y="1406"/>
                  </a:cubicBezTo>
                  <a:cubicBezTo>
                    <a:pt x="2077" y="1890"/>
                    <a:pt x="1871" y="2121"/>
                    <a:pt x="1450" y="2121"/>
                  </a:cubicBezTo>
                  <a:cubicBezTo>
                    <a:pt x="1386" y="2121"/>
                    <a:pt x="1316" y="2116"/>
                    <a:pt x="1242" y="2105"/>
                  </a:cubicBezTo>
                  <a:cubicBezTo>
                    <a:pt x="0" y="1939"/>
                    <a:pt x="759" y="170"/>
                    <a:pt x="1863" y="170"/>
                  </a:cubicBezTo>
                  <a:close/>
                  <a:moveTo>
                    <a:pt x="1851" y="1"/>
                  </a:moveTo>
                  <a:cubicBezTo>
                    <a:pt x="1419" y="1"/>
                    <a:pt x="1006" y="223"/>
                    <a:pt x="711" y="593"/>
                  </a:cubicBezTo>
                  <a:cubicBezTo>
                    <a:pt x="348" y="1010"/>
                    <a:pt x="261" y="1682"/>
                    <a:pt x="711" y="2079"/>
                  </a:cubicBezTo>
                  <a:cubicBezTo>
                    <a:pt x="889" y="2233"/>
                    <a:pt x="1227" y="2335"/>
                    <a:pt x="1529" y="2335"/>
                  </a:cubicBezTo>
                  <a:cubicBezTo>
                    <a:pt x="1661" y="2335"/>
                    <a:pt x="1785" y="2316"/>
                    <a:pt x="1887" y="2273"/>
                  </a:cubicBezTo>
                  <a:cubicBezTo>
                    <a:pt x="2254" y="2098"/>
                    <a:pt x="2403" y="1580"/>
                    <a:pt x="2498" y="1104"/>
                  </a:cubicBezTo>
                  <a:lnTo>
                    <a:pt x="2498" y="1104"/>
                  </a:lnTo>
                  <a:cubicBezTo>
                    <a:pt x="2507" y="1360"/>
                    <a:pt x="2552" y="1607"/>
                    <a:pt x="2727" y="1742"/>
                  </a:cubicBezTo>
                  <a:cubicBezTo>
                    <a:pt x="2862" y="1849"/>
                    <a:pt x="2995" y="1894"/>
                    <a:pt x="3125" y="1894"/>
                  </a:cubicBezTo>
                  <a:cubicBezTo>
                    <a:pt x="3404" y="1894"/>
                    <a:pt x="3665" y="1689"/>
                    <a:pt x="3876" y="1460"/>
                  </a:cubicBezTo>
                  <a:cubicBezTo>
                    <a:pt x="3937" y="1395"/>
                    <a:pt x="3891" y="1318"/>
                    <a:pt x="3828" y="1318"/>
                  </a:cubicBezTo>
                  <a:cubicBezTo>
                    <a:pt x="3807" y="1318"/>
                    <a:pt x="3784" y="1326"/>
                    <a:pt x="3762" y="1346"/>
                  </a:cubicBezTo>
                  <a:cubicBezTo>
                    <a:pt x="3648" y="1504"/>
                    <a:pt x="3498" y="1581"/>
                    <a:pt x="3318" y="1581"/>
                  </a:cubicBezTo>
                  <a:cubicBezTo>
                    <a:pt x="3146" y="1581"/>
                    <a:pt x="2947" y="1511"/>
                    <a:pt x="2727" y="1373"/>
                  </a:cubicBezTo>
                  <a:cubicBezTo>
                    <a:pt x="2673" y="1205"/>
                    <a:pt x="2673" y="1037"/>
                    <a:pt x="2673" y="869"/>
                  </a:cubicBezTo>
                  <a:cubicBezTo>
                    <a:pt x="2673" y="674"/>
                    <a:pt x="2673" y="479"/>
                    <a:pt x="2646" y="284"/>
                  </a:cubicBezTo>
                  <a:cubicBezTo>
                    <a:pt x="2646" y="240"/>
                    <a:pt x="2611" y="219"/>
                    <a:pt x="2572" y="219"/>
                  </a:cubicBezTo>
                  <a:cubicBezTo>
                    <a:pt x="2571" y="219"/>
                    <a:pt x="2570" y="219"/>
                    <a:pt x="2569" y="219"/>
                  </a:cubicBezTo>
                  <a:lnTo>
                    <a:pt x="2569" y="219"/>
                  </a:lnTo>
                  <a:cubicBezTo>
                    <a:pt x="2561" y="209"/>
                    <a:pt x="2549" y="202"/>
                    <a:pt x="2532" y="197"/>
                  </a:cubicBezTo>
                  <a:cubicBezTo>
                    <a:pt x="2310" y="62"/>
                    <a:pt x="2078" y="1"/>
                    <a:pt x="1851" y="1"/>
                  </a:cubicBezTo>
                  <a:close/>
                </a:path>
              </a:pathLst>
            </a:custGeom>
            <a:solidFill>
              <a:schemeClr val="dk2"/>
            </a:solidFill>
            <a:ln w="9525">
              <a:solidFill>
                <a:srgbClr val="27AEB7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5" name="Google Shape;2832;p52"/>
            <p:cNvSpPr/>
            <p:nvPr/>
          </p:nvSpPr>
          <p:spPr>
            <a:xfrm>
              <a:off x="7970400" y="1133640"/>
              <a:ext cx="140400" cy="318960"/>
            </a:xfrm>
            <a:custGeom>
              <a:avLst/>
              <a:gdLst/>
              <a:ahLst/>
              <a:cxnLst/>
              <a:rect l="l" t="t" r="r" b="b"/>
              <a:pathLst>
                <a:path w="2628" h="5963">
                  <a:moveTo>
                    <a:pt x="1651" y="3858"/>
                  </a:moveTo>
                  <a:cubicBezTo>
                    <a:pt x="1787" y="3858"/>
                    <a:pt x="1910" y="3915"/>
                    <a:pt x="2005" y="4059"/>
                  </a:cubicBezTo>
                  <a:cubicBezTo>
                    <a:pt x="2341" y="4563"/>
                    <a:pt x="2422" y="5182"/>
                    <a:pt x="1837" y="5545"/>
                  </a:cubicBezTo>
                  <a:cubicBezTo>
                    <a:pt x="1620" y="5685"/>
                    <a:pt x="1298" y="5784"/>
                    <a:pt x="994" y="5784"/>
                  </a:cubicBezTo>
                  <a:cubicBezTo>
                    <a:pt x="672" y="5784"/>
                    <a:pt x="369" y="5674"/>
                    <a:pt x="230" y="5386"/>
                  </a:cubicBezTo>
                  <a:lnTo>
                    <a:pt x="230" y="5386"/>
                  </a:lnTo>
                  <a:cubicBezTo>
                    <a:pt x="251" y="5308"/>
                    <a:pt x="272" y="5230"/>
                    <a:pt x="292" y="5152"/>
                  </a:cubicBezTo>
                  <a:lnTo>
                    <a:pt x="292" y="5152"/>
                  </a:lnTo>
                  <a:cubicBezTo>
                    <a:pt x="354" y="4971"/>
                    <a:pt x="437" y="4801"/>
                    <a:pt x="547" y="4617"/>
                  </a:cubicBezTo>
                  <a:cubicBezTo>
                    <a:pt x="694" y="4409"/>
                    <a:pt x="1230" y="3858"/>
                    <a:pt x="1651" y="3858"/>
                  </a:cubicBezTo>
                  <a:close/>
                  <a:moveTo>
                    <a:pt x="1135" y="0"/>
                  </a:moveTo>
                  <a:cubicBezTo>
                    <a:pt x="1093" y="0"/>
                    <a:pt x="1051" y="27"/>
                    <a:pt x="1051" y="81"/>
                  </a:cubicBezTo>
                  <a:cubicBezTo>
                    <a:pt x="866" y="1786"/>
                    <a:pt x="553" y="3490"/>
                    <a:pt x="113" y="5166"/>
                  </a:cubicBezTo>
                  <a:lnTo>
                    <a:pt x="113" y="5166"/>
                  </a:lnTo>
                  <a:cubicBezTo>
                    <a:pt x="108" y="5182"/>
                    <a:pt x="103" y="5199"/>
                    <a:pt x="98" y="5216"/>
                  </a:cubicBezTo>
                  <a:lnTo>
                    <a:pt x="98" y="5216"/>
                  </a:lnTo>
                  <a:cubicBezTo>
                    <a:pt x="49" y="5220"/>
                    <a:pt x="1" y="5255"/>
                    <a:pt x="16" y="5316"/>
                  </a:cubicBezTo>
                  <a:cubicBezTo>
                    <a:pt x="25" y="5349"/>
                    <a:pt x="36" y="5380"/>
                    <a:pt x="47" y="5410"/>
                  </a:cubicBezTo>
                  <a:lnTo>
                    <a:pt x="47" y="5410"/>
                  </a:lnTo>
                  <a:cubicBezTo>
                    <a:pt x="46" y="5416"/>
                    <a:pt x="44" y="5423"/>
                    <a:pt x="43" y="5430"/>
                  </a:cubicBezTo>
                  <a:cubicBezTo>
                    <a:pt x="30" y="5471"/>
                    <a:pt x="61" y="5505"/>
                    <a:pt x="99" y="5517"/>
                  </a:cubicBezTo>
                  <a:lnTo>
                    <a:pt x="99" y="5517"/>
                  </a:lnTo>
                  <a:cubicBezTo>
                    <a:pt x="278" y="5828"/>
                    <a:pt x="630" y="5963"/>
                    <a:pt x="1009" y="5963"/>
                  </a:cubicBezTo>
                  <a:cubicBezTo>
                    <a:pt x="1764" y="5963"/>
                    <a:pt x="2628" y="5429"/>
                    <a:pt x="2456" y="4678"/>
                  </a:cubicBezTo>
                  <a:cubicBezTo>
                    <a:pt x="2336" y="4251"/>
                    <a:pt x="2115" y="3661"/>
                    <a:pt x="1676" y="3661"/>
                  </a:cubicBezTo>
                  <a:cubicBezTo>
                    <a:pt x="1596" y="3661"/>
                    <a:pt x="1509" y="3680"/>
                    <a:pt x="1414" y="3723"/>
                  </a:cubicBezTo>
                  <a:cubicBezTo>
                    <a:pt x="1017" y="3907"/>
                    <a:pt x="694" y="4166"/>
                    <a:pt x="456" y="4491"/>
                  </a:cubicBezTo>
                  <a:lnTo>
                    <a:pt x="456" y="4491"/>
                  </a:lnTo>
                  <a:cubicBezTo>
                    <a:pt x="798" y="3041"/>
                    <a:pt x="1038" y="1570"/>
                    <a:pt x="1219" y="81"/>
                  </a:cubicBezTo>
                  <a:cubicBezTo>
                    <a:pt x="1219" y="27"/>
                    <a:pt x="1177" y="0"/>
                    <a:pt x="1135" y="0"/>
                  </a:cubicBezTo>
                  <a:close/>
                </a:path>
              </a:pathLst>
            </a:custGeom>
            <a:solidFill>
              <a:schemeClr val="dk2"/>
            </a:solidFill>
            <a:ln w="9525">
              <a:solidFill>
                <a:srgbClr val="27AEB7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6" name="Google Shape;2833;p52"/>
            <p:cNvSpPr/>
            <p:nvPr/>
          </p:nvSpPr>
          <p:spPr>
            <a:xfrm>
              <a:off x="8174880" y="1128960"/>
              <a:ext cx="132480" cy="126360"/>
            </a:xfrm>
            <a:custGeom>
              <a:avLst/>
              <a:gdLst/>
              <a:ahLst/>
              <a:cxnLst/>
              <a:rect l="l" t="t" r="r" b="b"/>
              <a:pathLst>
                <a:path w="2482" h="2364">
                  <a:moveTo>
                    <a:pt x="1353" y="0"/>
                  </a:moveTo>
                  <a:cubicBezTo>
                    <a:pt x="608" y="0"/>
                    <a:pt x="0" y="855"/>
                    <a:pt x="178" y="1571"/>
                  </a:cubicBezTo>
                  <a:cubicBezTo>
                    <a:pt x="305" y="2101"/>
                    <a:pt x="850" y="2364"/>
                    <a:pt x="1392" y="2364"/>
                  </a:cubicBezTo>
                  <a:cubicBezTo>
                    <a:pt x="1792" y="2364"/>
                    <a:pt x="2190" y="2220"/>
                    <a:pt x="2415" y="1934"/>
                  </a:cubicBezTo>
                  <a:cubicBezTo>
                    <a:pt x="2481" y="1869"/>
                    <a:pt x="2418" y="1792"/>
                    <a:pt x="2356" y="1792"/>
                  </a:cubicBezTo>
                  <a:cubicBezTo>
                    <a:pt x="2336" y="1792"/>
                    <a:pt x="2316" y="1800"/>
                    <a:pt x="2301" y="1820"/>
                  </a:cubicBezTo>
                  <a:cubicBezTo>
                    <a:pt x="2107" y="2067"/>
                    <a:pt x="1737" y="2199"/>
                    <a:pt x="1368" y="2199"/>
                  </a:cubicBezTo>
                  <a:cubicBezTo>
                    <a:pt x="945" y="2199"/>
                    <a:pt x="523" y="2026"/>
                    <a:pt x="372" y="1652"/>
                  </a:cubicBezTo>
                  <a:cubicBezTo>
                    <a:pt x="115" y="1039"/>
                    <a:pt x="702" y="169"/>
                    <a:pt x="1338" y="169"/>
                  </a:cubicBezTo>
                  <a:cubicBezTo>
                    <a:pt x="1399" y="169"/>
                    <a:pt x="1460" y="177"/>
                    <a:pt x="1522" y="194"/>
                  </a:cubicBezTo>
                  <a:cubicBezTo>
                    <a:pt x="1531" y="197"/>
                    <a:pt x="1541" y="198"/>
                    <a:pt x="1549" y="198"/>
                  </a:cubicBezTo>
                  <a:cubicBezTo>
                    <a:pt x="1639" y="198"/>
                    <a:pt x="1679" y="56"/>
                    <a:pt x="1575" y="26"/>
                  </a:cubicBezTo>
                  <a:cubicBezTo>
                    <a:pt x="1500" y="8"/>
                    <a:pt x="1426" y="0"/>
                    <a:pt x="1353" y="0"/>
                  </a:cubicBezTo>
                  <a:close/>
                </a:path>
              </a:pathLst>
            </a:custGeom>
            <a:solidFill>
              <a:schemeClr val="dk2"/>
            </a:solidFill>
            <a:ln w="9525">
              <a:solidFill>
                <a:srgbClr val="27AEB7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617" name="Google Shape;2834;p52"/>
          <p:cNvGrpSpPr/>
          <p:nvPr/>
        </p:nvGrpSpPr>
        <p:grpSpPr>
          <a:xfrm>
            <a:off x="609840" y="3498120"/>
            <a:ext cx="1588680" cy="985320"/>
            <a:chOff x="609840" y="3498120"/>
            <a:chExt cx="1588680" cy="985320"/>
          </a:xfrm>
        </p:grpSpPr>
        <p:grpSp>
          <p:nvGrpSpPr>
            <p:cNvPr id="1618" name="Google Shape;2835;p52"/>
            <p:cNvGrpSpPr/>
            <p:nvPr/>
          </p:nvGrpSpPr>
          <p:grpSpPr>
            <a:xfrm>
              <a:off x="945000" y="3498120"/>
              <a:ext cx="1253520" cy="985320"/>
              <a:chOff x="945000" y="3498120"/>
              <a:chExt cx="1253520" cy="985320"/>
            </a:xfrm>
          </p:grpSpPr>
          <p:sp>
            <p:nvSpPr>
              <p:cNvPr id="1619" name="Google Shape;2836;p52"/>
              <p:cNvSpPr/>
              <p:nvPr/>
            </p:nvSpPr>
            <p:spPr>
              <a:xfrm>
                <a:off x="1366560" y="3498120"/>
                <a:ext cx="831960" cy="648720"/>
              </a:xfrm>
              <a:custGeom>
                <a:avLst/>
                <a:gdLst/>
                <a:ahLst/>
                <a:cxnLst/>
                <a:rect l="l" t="t" r="r" b="b"/>
                <a:pathLst>
                  <a:path w="5350" h="4172">
                    <a:moveTo>
                      <a:pt x="5182" y="1"/>
                    </a:moveTo>
                    <a:cubicBezTo>
                      <a:pt x="3475" y="532"/>
                      <a:pt x="1680" y="646"/>
                      <a:pt x="54" y="1399"/>
                    </a:cubicBezTo>
                    <a:cubicBezTo>
                      <a:pt x="0" y="1426"/>
                      <a:pt x="27" y="1486"/>
                      <a:pt x="81" y="1486"/>
                    </a:cubicBezTo>
                    <a:cubicBezTo>
                      <a:pt x="1654" y="810"/>
                      <a:pt x="3410" y="549"/>
                      <a:pt x="5068" y="253"/>
                    </a:cubicBezTo>
                    <a:lnTo>
                      <a:pt x="5068" y="253"/>
                    </a:lnTo>
                    <a:cubicBezTo>
                      <a:pt x="4935" y="923"/>
                      <a:pt x="4479" y="1561"/>
                      <a:pt x="4113" y="2131"/>
                    </a:cubicBezTo>
                    <a:cubicBezTo>
                      <a:pt x="3696" y="2803"/>
                      <a:pt x="3219" y="3415"/>
                      <a:pt x="2688" y="4006"/>
                    </a:cubicBezTo>
                    <a:cubicBezTo>
                      <a:pt x="2619" y="4070"/>
                      <a:pt x="2676" y="4171"/>
                      <a:pt x="2759" y="4171"/>
                    </a:cubicBezTo>
                    <a:cubicBezTo>
                      <a:pt x="2782" y="4171"/>
                      <a:pt x="2805" y="4164"/>
                      <a:pt x="2829" y="4147"/>
                    </a:cubicBezTo>
                    <a:cubicBezTo>
                      <a:pt x="3441" y="3610"/>
                      <a:pt x="3891" y="2938"/>
                      <a:pt x="4342" y="2239"/>
                    </a:cubicBezTo>
                    <a:cubicBezTo>
                      <a:pt x="4731" y="1594"/>
                      <a:pt x="5235" y="895"/>
                      <a:pt x="5323" y="115"/>
                    </a:cubicBezTo>
                    <a:cubicBezTo>
                      <a:pt x="5350" y="55"/>
                      <a:pt x="5262" y="1"/>
                      <a:pt x="51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0" name="Google Shape;2837;p52"/>
              <p:cNvSpPr/>
              <p:nvPr/>
            </p:nvSpPr>
            <p:spPr>
              <a:xfrm>
                <a:off x="1393560" y="3732120"/>
                <a:ext cx="166680" cy="152280"/>
              </a:xfrm>
              <a:custGeom>
                <a:avLst/>
                <a:gdLst/>
                <a:ahLst/>
                <a:cxnLst/>
                <a:rect l="l" t="t" r="r" b="b"/>
                <a:pathLst>
                  <a:path w="1073" h="980">
                    <a:moveTo>
                      <a:pt x="58" y="1"/>
                    </a:moveTo>
                    <a:cubicBezTo>
                      <a:pt x="31" y="1"/>
                      <a:pt x="0" y="40"/>
                      <a:pt x="22" y="62"/>
                    </a:cubicBezTo>
                    <a:cubicBezTo>
                      <a:pt x="304" y="398"/>
                      <a:pt x="613" y="707"/>
                      <a:pt x="949" y="962"/>
                    </a:cubicBezTo>
                    <a:cubicBezTo>
                      <a:pt x="961" y="974"/>
                      <a:pt x="975" y="979"/>
                      <a:pt x="987" y="979"/>
                    </a:cubicBezTo>
                    <a:cubicBezTo>
                      <a:pt x="1032" y="979"/>
                      <a:pt x="1072" y="917"/>
                      <a:pt x="1030" y="875"/>
                    </a:cubicBezTo>
                    <a:cubicBezTo>
                      <a:pt x="721" y="566"/>
                      <a:pt x="412" y="290"/>
                      <a:pt x="76" y="8"/>
                    </a:cubicBezTo>
                    <a:cubicBezTo>
                      <a:pt x="71" y="3"/>
                      <a:pt x="65" y="1"/>
                      <a:pt x="5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1" name="Google Shape;2838;p52"/>
              <p:cNvSpPr/>
              <p:nvPr/>
            </p:nvSpPr>
            <p:spPr>
              <a:xfrm>
                <a:off x="1572480" y="3519000"/>
                <a:ext cx="589680" cy="393840"/>
              </a:xfrm>
              <a:custGeom>
                <a:avLst/>
                <a:gdLst/>
                <a:ahLst/>
                <a:cxnLst/>
                <a:rect l="l" t="t" r="r" b="b"/>
                <a:pathLst>
                  <a:path w="3792" h="2533">
                    <a:moveTo>
                      <a:pt x="3718" y="1"/>
                    </a:moveTo>
                    <a:cubicBezTo>
                      <a:pt x="3708" y="1"/>
                      <a:pt x="3698" y="3"/>
                      <a:pt x="3689" y="8"/>
                    </a:cubicBezTo>
                    <a:cubicBezTo>
                      <a:pt x="3158" y="451"/>
                      <a:pt x="2539" y="734"/>
                      <a:pt x="1948" y="1124"/>
                    </a:cubicBezTo>
                    <a:cubicBezTo>
                      <a:pt x="1336" y="1547"/>
                      <a:pt x="718" y="1997"/>
                      <a:pt x="73" y="2387"/>
                    </a:cubicBezTo>
                    <a:cubicBezTo>
                      <a:pt x="1" y="2435"/>
                      <a:pt x="58" y="2532"/>
                      <a:pt x="134" y="2532"/>
                    </a:cubicBezTo>
                    <a:cubicBezTo>
                      <a:pt x="143" y="2532"/>
                      <a:pt x="151" y="2531"/>
                      <a:pt x="160" y="2528"/>
                    </a:cubicBezTo>
                    <a:cubicBezTo>
                      <a:pt x="832" y="2219"/>
                      <a:pt x="1417" y="1688"/>
                      <a:pt x="2035" y="1265"/>
                    </a:cubicBezTo>
                    <a:cubicBezTo>
                      <a:pt x="2620" y="875"/>
                      <a:pt x="3326" y="619"/>
                      <a:pt x="3769" y="89"/>
                    </a:cubicBezTo>
                    <a:cubicBezTo>
                      <a:pt x="3791" y="45"/>
                      <a:pt x="3759" y="1"/>
                      <a:pt x="37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2" name="Google Shape;2839;p52"/>
              <p:cNvSpPr/>
              <p:nvPr/>
            </p:nvSpPr>
            <p:spPr>
              <a:xfrm>
                <a:off x="1553760" y="3906000"/>
                <a:ext cx="39600" cy="199080"/>
              </a:xfrm>
              <a:custGeom>
                <a:avLst/>
                <a:gdLst/>
                <a:ahLst/>
                <a:cxnLst/>
                <a:rect l="l" t="t" r="r" b="b"/>
                <a:pathLst>
                  <a:path w="256" h="1282">
                    <a:moveTo>
                      <a:pt x="119" y="0"/>
                    </a:moveTo>
                    <a:cubicBezTo>
                      <a:pt x="103" y="0"/>
                      <a:pt x="96" y="22"/>
                      <a:pt x="114" y="41"/>
                    </a:cubicBezTo>
                    <a:cubicBezTo>
                      <a:pt x="195" y="431"/>
                      <a:pt x="0" y="854"/>
                      <a:pt x="114" y="1244"/>
                    </a:cubicBezTo>
                    <a:cubicBezTo>
                      <a:pt x="126" y="1268"/>
                      <a:pt x="156" y="1281"/>
                      <a:pt x="182" y="1281"/>
                    </a:cubicBezTo>
                    <a:cubicBezTo>
                      <a:pt x="214" y="1281"/>
                      <a:pt x="240" y="1262"/>
                      <a:pt x="222" y="1217"/>
                    </a:cubicBezTo>
                    <a:lnTo>
                      <a:pt x="222" y="485"/>
                    </a:lnTo>
                    <a:cubicBezTo>
                      <a:pt x="222" y="317"/>
                      <a:pt x="256" y="122"/>
                      <a:pt x="141" y="14"/>
                    </a:cubicBezTo>
                    <a:cubicBezTo>
                      <a:pt x="133" y="4"/>
                      <a:pt x="125" y="0"/>
                      <a:pt x="11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3" name="Google Shape;2840;p52"/>
              <p:cNvSpPr/>
              <p:nvPr/>
            </p:nvSpPr>
            <p:spPr>
              <a:xfrm>
                <a:off x="1571400" y="4073760"/>
                <a:ext cx="67320" cy="37800"/>
              </a:xfrm>
              <a:custGeom>
                <a:avLst/>
                <a:gdLst/>
                <a:ahLst/>
                <a:cxnLst/>
                <a:rect l="l" t="t" r="r" b="b"/>
                <a:pathLst>
                  <a:path w="436" h="246">
                    <a:moveTo>
                      <a:pt x="393" y="1"/>
                    </a:moveTo>
                    <a:cubicBezTo>
                      <a:pt x="383" y="1"/>
                      <a:pt x="372" y="7"/>
                      <a:pt x="363" y="24"/>
                    </a:cubicBezTo>
                    <a:cubicBezTo>
                      <a:pt x="276" y="78"/>
                      <a:pt x="168" y="138"/>
                      <a:pt x="54" y="165"/>
                    </a:cubicBezTo>
                    <a:cubicBezTo>
                      <a:pt x="0" y="165"/>
                      <a:pt x="27" y="246"/>
                      <a:pt x="54" y="246"/>
                    </a:cubicBezTo>
                    <a:cubicBezTo>
                      <a:pt x="195" y="219"/>
                      <a:pt x="336" y="165"/>
                      <a:pt x="417" y="51"/>
                    </a:cubicBezTo>
                    <a:cubicBezTo>
                      <a:pt x="436" y="32"/>
                      <a:pt x="416" y="1"/>
                      <a:pt x="3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4" name="Google Shape;2841;p52"/>
              <p:cNvSpPr/>
              <p:nvPr/>
            </p:nvSpPr>
            <p:spPr>
              <a:xfrm>
                <a:off x="1633320" y="3940560"/>
                <a:ext cx="146160" cy="163800"/>
              </a:xfrm>
              <a:custGeom>
                <a:avLst/>
                <a:gdLst/>
                <a:ahLst/>
                <a:cxnLst/>
                <a:rect l="l" t="t" r="r" b="b"/>
                <a:pathLst>
                  <a:path w="942" h="1055">
                    <a:moveTo>
                      <a:pt x="47" y="1"/>
                    </a:moveTo>
                    <a:cubicBezTo>
                      <a:pt x="21" y="1"/>
                      <a:pt x="0" y="20"/>
                      <a:pt x="19" y="39"/>
                    </a:cubicBezTo>
                    <a:cubicBezTo>
                      <a:pt x="274" y="375"/>
                      <a:pt x="550" y="738"/>
                      <a:pt x="832" y="1047"/>
                    </a:cubicBezTo>
                    <a:cubicBezTo>
                      <a:pt x="837" y="1052"/>
                      <a:pt x="845" y="1054"/>
                      <a:pt x="853" y="1054"/>
                    </a:cubicBezTo>
                    <a:cubicBezTo>
                      <a:pt x="888" y="1054"/>
                      <a:pt x="941" y="1015"/>
                      <a:pt x="920" y="993"/>
                    </a:cubicBezTo>
                    <a:cubicBezTo>
                      <a:pt x="664" y="657"/>
                      <a:pt x="382" y="261"/>
                      <a:pt x="80" y="12"/>
                    </a:cubicBezTo>
                    <a:cubicBezTo>
                      <a:pt x="70" y="4"/>
                      <a:pt x="58" y="1"/>
                      <a:pt x="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5" name="Google Shape;2842;p52"/>
              <p:cNvSpPr/>
              <p:nvPr/>
            </p:nvSpPr>
            <p:spPr>
              <a:xfrm>
                <a:off x="1611000" y="4050000"/>
                <a:ext cx="111960" cy="58680"/>
              </a:xfrm>
              <a:custGeom>
                <a:avLst/>
                <a:gdLst/>
                <a:ahLst/>
                <a:cxnLst/>
                <a:rect l="l" t="t" r="r" b="b"/>
                <a:pathLst>
                  <a:path w="721" h="379">
                    <a:moveTo>
                      <a:pt x="683" y="0"/>
                    </a:moveTo>
                    <a:cubicBezTo>
                      <a:pt x="678" y="0"/>
                      <a:pt x="672" y="2"/>
                      <a:pt x="667" y="8"/>
                    </a:cubicBezTo>
                    <a:cubicBezTo>
                      <a:pt x="445" y="122"/>
                      <a:pt x="224" y="203"/>
                      <a:pt x="22" y="344"/>
                    </a:cubicBezTo>
                    <a:cubicBezTo>
                      <a:pt x="0" y="344"/>
                      <a:pt x="13" y="378"/>
                      <a:pt x="37" y="378"/>
                    </a:cubicBezTo>
                    <a:cubicBezTo>
                      <a:pt x="42" y="378"/>
                      <a:pt x="49" y="376"/>
                      <a:pt x="56" y="371"/>
                    </a:cubicBezTo>
                    <a:cubicBezTo>
                      <a:pt x="250" y="263"/>
                      <a:pt x="472" y="176"/>
                      <a:pt x="694" y="35"/>
                    </a:cubicBezTo>
                    <a:cubicBezTo>
                      <a:pt x="721" y="35"/>
                      <a:pt x="705" y="0"/>
                      <a:pt x="6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6" name="Google Shape;2843;p52"/>
              <p:cNvSpPr/>
              <p:nvPr/>
            </p:nvSpPr>
            <p:spPr>
              <a:xfrm>
                <a:off x="1653840" y="3645360"/>
                <a:ext cx="429840" cy="327240"/>
              </a:xfrm>
              <a:custGeom>
                <a:avLst/>
                <a:gdLst/>
                <a:ahLst/>
                <a:cxnLst/>
                <a:rect l="l" t="t" r="r" b="b"/>
                <a:pathLst>
                  <a:path w="2765" h="2105">
                    <a:moveTo>
                      <a:pt x="2712" y="1"/>
                    </a:moveTo>
                    <a:cubicBezTo>
                      <a:pt x="2705" y="1"/>
                      <a:pt x="2697" y="3"/>
                      <a:pt x="2688" y="8"/>
                    </a:cubicBezTo>
                    <a:cubicBezTo>
                      <a:pt x="1795" y="680"/>
                      <a:pt x="894" y="1379"/>
                      <a:pt x="27" y="2078"/>
                    </a:cubicBezTo>
                    <a:cubicBezTo>
                      <a:pt x="0" y="2078"/>
                      <a:pt x="27" y="2105"/>
                      <a:pt x="27" y="2105"/>
                    </a:cubicBezTo>
                    <a:cubicBezTo>
                      <a:pt x="1008" y="1574"/>
                      <a:pt x="1848" y="761"/>
                      <a:pt x="2742" y="89"/>
                    </a:cubicBezTo>
                    <a:cubicBezTo>
                      <a:pt x="2765" y="66"/>
                      <a:pt x="2749" y="1"/>
                      <a:pt x="27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7" name="Google Shape;2844;p52"/>
              <p:cNvSpPr/>
              <p:nvPr/>
            </p:nvSpPr>
            <p:spPr>
              <a:xfrm>
                <a:off x="1405080" y="4167360"/>
                <a:ext cx="108000" cy="46800"/>
              </a:xfrm>
              <a:custGeom>
                <a:avLst/>
                <a:gdLst/>
                <a:ahLst/>
                <a:cxnLst/>
                <a:rect l="l" t="t" r="r" b="b"/>
                <a:pathLst>
                  <a:path w="697" h="302">
                    <a:moveTo>
                      <a:pt x="645" y="1"/>
                    </a:moveTo>
                    <a:cubicBezTo>
                      <a:pt x="636" y="1"/>
                      <a:pt x="626" y="5"/>
                      <a:pt x="618" y="14"/>
                    </a:cubicBezTo>
                    <a:cubicBezTo>
                      <a:pt x="475" y="83"/>
                      <a:pt x="333" y="156"/>
                      <a:pt x="174" y="156"/>
                    </a:cubicBezTo>
                    <a:cubicBezTo>
                      <a:pt x="145" y="156"/>
                      <a:pt x="117" y="154"/>
                      <a:pt x="87" y="149"/>
                    </a:cubicBezTo>
                    <a:cubicBezTo>
                      <a:pt x="78" y="146"/>
                      <a:pt x="70" y="145"/>
                      <a:pt x="63" y="145"/>
                    </a:cubicBezTo>
                    <a:cubicBezTo>
                      <a:pt x="1" y="145"/>
                      <a:pt x="9" y="239"/>
                      <a:pt x="87" y="263"/>
                    </a:cubicBezTo>
                    <a:cubicBezTo>
                      <a:pt x="152" y="288"/>
                      <a:pt x="219" y="301"/>
                      <a:pt x="285" y="301"/>
                    </a:cubicBezTo>
                    <a:cubicBezTo>
                      <a:pt x="445" y="301"/>
                      <a:pt x="596" y="225"/>
                      <a:pt x="672" y="68"/>
                    </a:cubicBezTo>
                    <a:cubicBezTo>
                      <a:pt x="696" y="29"/>
                      <a:pt x="671" y="1"/>
                      <a:pt x="6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8" name="Google Shape;2845;p52"/>
              <p:cNvSpPr/>
              <p:nvPr/>
            </p:nvSpPr>
            <p:spPr>
              <a:xfrm>
                <a:off x="1217880" y="4207320"/>
                <a:ext cx="121320" cy="44280"/>
              </a:xfrm>
              <a:custGeom>
                <a:avLst/>
                <a:gdLst/>
                <a:ahLst/>
                <a:cxnLst/>
                <a:rect l="l" t="t" r="r" b="b"/>
                <a:pathLst>
                  <a:path w="782" h="288">
                    <a:moveTo>
                      <a:pt x="691" y="1"/>
                    </a:moveTo>
                    <a:cubicBezTo>
                      <a:pt x="685" y="1"/>
                      <a:pt x="679" y="2"/>
                      <a:pt x="673" y="5"/>
                    </a:cubicBezTo>
                    <a:cubicBezTo>
                      <a:pt x="478" y="59"/>
                      <a:pt x="283" y="119"/>
                      <a:pt x="61" y="173"/>
                    </a:cubicBezTo>
                    <a:cubicBezTo>
                      <a:pt x="1" y="173"/>
                      <a:pt x="1" y="287"/>
                      <a:pt x="88" y="287"/>
                    </a:cubicBezTo>
                    <a:cubicBezTo>
                      <a:pt x="310" y="287"/>
                      <a:pt x="505" y="200"/>
                      <a:pt x="733" y="119"/>
                    </a:cubicBezTo>
                    <a:cubicBezTo>
                      <a:pt x="782" y="95"/>
                      <a:pt x="743" y="1"/>
                      <a:pt x="6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9" name="Google Shape;2846;p52"/>
              <p:cNvSpPr/>
              <p:nvPr/>
            </p:nvSpPr>
            <p:spPr>
              <a:xfrm>
                <a:off x="1046880" y="4282200"/>
                <a:ext cx="115560" cy="80640"/>
              </a:xfrm>
              <a:custGeom>
                <a:avLst/>
                <a:gdLst/>
                <a:ahLst/>
                <a:cxnLst/>
                <a:rect l="l" t="t" r="r" b="b"/>
                <a:pathLst>
                  <a:path w="745" h="521">
                    <a:moveTo>
                      <a:pt x="648" y="0"/>
                    </a:moveTo>
                    <a:cubicBezTo>
                      <a:pt x="631" y="0"/>
                      <a:pt x="612" y="8"/>
                      <a:pt x="597" y="29"/>
                    </a:cubicBezTo>
                    <a:cubicBezTo>
                      <a:pt x="429" y="143"/>
                      <a:pt x="234" y="284"/>
                      <a:pt x="66" y="392"/>
                    </a:cubicBezTo>
                    <a:cubicBezTo>
                      <a:pt x="1" y="441"/>
                      <a:pt x="24" y="521"/>
                      <a:pt x="77" y="521"/>
                    </a:cubicBezTo>
                    <a:cubicBezTo>
                      <a:pt x="90" y="521"/>
                      <a:pt x="104" y="516"/>
                      <a:pt x="120" y="506"/>
                    </a:cubicBezTo>
                    <a:cubicBezTo>
                      <a:pt x="348" y="419"/>
                      <a:pt x="516" y="284"/>
                      <a:pt x="684" y="116"/>
                    </a:cubicBezTo>
                    <a:cubicBezTo>
                      <a:pt x="744" y="71"/>
                      <a:pt x="700" y="0"/>
                      <a:pt x="64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0" name="Google Shape;2847;p52"/>
              <p:cNvSpPr/>
              <p:nvPr/>
            </p:nvSpPr>
            <p:spPr>
              <a:xfrm>
                <a:off x="945000" y="4431600"/>
                <a:ext cx="69120" cy="51840"/>
              </a:xfrm>
              <a:custGeom>
                <a:avLst/>
                <a:gdLst/>
                <a:ahLst/>
                <a:cxnLst/>
                <a:rect l="l" t="t" r="r" b="b"/>
                <a:pathLst>
                  <a:path w="446" h="336">
                    <a:moveTo>
                      <a:pt x="309" y="1"/>
                    </a:moveTo>
                    <a:cubicBezTo>
                      <a:pt x="277" y="1"/>
                      <a:pt x="243" y="15"/>
                      <a:pt x="217" y="49"/>
                    </a:cubicBezTo>
                    <a:cubicBezTo>
                      <a:pt x="190" y="103"/>
                      <a:pt x="103" y="163"/>
                      <a:pt x="49" y="190"/>
                    </a:cubicBezTo>
                    <a:cubicBezTo>
                      <a:pt x="1" y="238"/>
                      <a:pt x="17" y="335"/>
                      <a:pt x="60" y="335"/>
                    </a:cubicBezTo>
                    <a:cubicBezTo>
                      <a:pt x="65" y="335"/>
                      <a:pt x="70" y="334"/>
                      <a:pt x="76" y="331"/>
                    </a:cubicBezTo>
                    <a:cubicBezTo>
                      <a:pt x="217" y="331"/>
                      <a:pt x="304" y="244"/>
                      <a:pt x="385" y="130"/>
                    </a:cubicBezTo>
                    <a:cubicBezTo>
                      <a:pt x="446" y="74"/>
                      <a:pt x="383" y="1"/>
                      <a:pt x="30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1" name="Google Shape;2848;p52"/>
            <p:cNvGrpSpPr/>
            <p:nvPr/>
          </p:nvGrpSpPr>
          <p:grpSpPr>
            <a:xfrm>
              <a:off x="609840" y="3712320"/>
              <a:ext cx="615600" cy="339480"/>
              <a:chOff x="609840" y="3712320"/>
              <a:chExt cx="615600" cy="339480"/>
            </a:xfrm>
          </p:grpSpPr>
          <p:sp>
            <p:nvSpPr>
              <p:cNvPr id="1632" name="Google Shape;2849;p52"/>
              <p:cNvSpPr/>
              <p:nvPr/>
            </p:nvSpPr>
            <p:spPr>
              <a:xfrm>
                <a:off x="617040" y="3832560"/>
                <a:ext cx="267480" cy="193680"/>
              </a:xfrm>
              <a:custGeom>
                <a:avLst/>
                <a:gdLst/>
                <a:ahLst/>
                <a:cxnLst/>
                <a:rect l="l" t="t" r="r" b="b"/>
                <a:pathLst>
                  <a:path w="4396" h="3188">
                    <a:moveTo>
                      <a:pt x="3161" y="170"/>
                    </a:moveTo>
                    <a:cubicBezTo>
                      <a:pt x="3291" y="170"/>
                      <a:pt x="3403" y="190"/>
                      <a:pt x="3468" y="248"/>
                    </a:cubicBezTo>
                    <a:cubicBezTo>
                      <a:pt x="3488" y="267"/>
                      <a:pt x="3511" y="276"/>
                      <a:pt x="3533" y="276"/>
                    </a:cubicBezTo>
                    <a:cubicBezTo>
                      <a:pt x="3568" y="276"/>
                      <a:pt x="3602" y="255"/>
                      <a:pt x="3621" y="229"/>
                    </a:cubicBezTo>
                    <a:lnTo>
                      <a:pt x="3621" y="229"/>
                    </a:lnTo>
                    <a:cubicBezTo>
                      <a:pt x="3838" y="897"/>
                      <a:pt x="4027" y="1772"/>
                      <a:pt x="3724" y="2465"/>
                    </a:cubicBezTo>
                    <a:cubicBezTo>
                      <a:pt x="3556" y="2801"/>
                      <a:pt x="2857" y="2936"/>
                      <a:pt x="2548" y="3023"/>
                    </a:cubicBezTo>
                    <a:cubicBezTo>
                      <a:pt x="2451" y="3045"/>
                      <a:pt x="2359" y="3056"/>
                      <a:pt x="2272" y="3056"/>
                    </a:cubicBezTo>
                    <a:cubicBezTo>
                      <a:pt x="1802" y="3056"/>
                      <a:pt x="1464" y="2754"/>
                      <a:pt x="1204" y="2351"/>
                    </a:cubicBezTo>
                    <a:cubicBezTo>
                      <a:pt x="1009" y="2042"/>
                      <a:pt x="868" y="1706"/>
                      <a:pt x="753" y="1370"/>
                    </a:cubicBezTo>
                    <a:cubicBezTo>
                      <a:pt x="700" y="1229"/>
                      <a:pt x="673" y="1121"/>
                      <a:pt x="639" y="980"/>
                    </a:cubicBezTo>
                    <a:cubicBezTo>
                      <a:pt x="558" y="617"/>
                      <a:pt x="1062" y="557"/>
                      <a:pt x="1257" y="530"/>
                    </a:cubicBezTo>
                    <a:cubicBezTo>
                      <a:pt x="1593" y="449"/>
                      <a:pt x="1929" y="362"/>
                      <a:pt x="2265" y="308"/>
                    </a:cubicBezTo>
                    <a:cubicBezTo>
                      <a:pt x="2422" y="289"/>
                      <a:pt x="2847" y="170"/>
                      <a:pt x="3161" y="170"/>
                    </a:cubicBezTo>
                    <a:close/>
                    <a:moveTo>
                      <a:pt x="3217" y="1"/>
                    </a:moveTo>
                    <a:cubicBezTo>
                      <a:pt x="3009" y="1"/>
                      <a:pt x="2781" y="64"/>
                      <a:pt x="2601" y="80"/>
                    </a:cubicBezTo>
                    <a:cubicBezTo>
                      <a:pt x="1956" y="194"/>
                      <a:pt x="1311" y="308"/>
                      <a:pt x="673" y="503"/>
                    </a:cubicBezTo>
                    <a:cubicBezTo>
                      <a:pt x="1" y="725"/>
                      <a:pt x="948" y="2264"/>
                      <a:pt x="1143" y="2573"/>
                    </a:cubicBezTo>
                    <a:cubicBezTo>
                      <a:pt x="1428" y="3028"/>
                      <a:pt x="1811" y="3188"/>
                      <a:pt x="2229" y="3188"/>
                    </a:cubicBezTo>
                    <a:cubicBezTo>
                      <a:pt x="2638" y="3188"/>
                      <a:pt x="3080" y="3035"/>
                      <a:pt x="3495" y="2855"/>
                    </a:cubicBezTo>
                    <a:cubicBezTo>
                      <a:pt x="4396" y="2465"/>
                      <a:pt x="3999" y="839"/>
                      <a:pt x="3751" y="140"/>
                    </a:cubicBezTo>
                    <a:cubicBezTo>
                      <a:pt x="3740" y="105"/>
                      <a:pt x="3706" y="88"/>
                      <a:pt x="3673" y="88"/>
                    </a:cubicBezTo>
                    <a:cubicBezTo>
                      <a:pt x="3642" y="88"/>
                      <a:pt x="3611" y="104"/>
                      <a:pt x="3602" y="133"/>
                    </a:cubicBezTo>
                    <a:lnTo>
                      <a:pt x="3602" y="133"/>
                    </a:lnTo>
                    <a:cubicBezTo>
                      <a:pt x="3499" y="32"/>
                      <a:pt x="3363" y="1"/>
                      <a:pt x="32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>
                <a:solidFill>
                  <a:srgbClr val="FEC16D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3" name="Google Shape;2850;p52"/>
              <p:cNvSpPr/>
              <p:nvPr/>
            </p:nvSpPr>
            <p:spPr>
              <a:xfrm>
                <a:off x="609840" y="3794400"/>
                <a:ext cx="289440" cy="257400"/>
              </a:xfrm>
              <a:custGeom>
                <a:avLst/>
                <a:gdLst/>
                <a:ahLst/>
                <a:cxnLst/>
                <a:rect l="l" t="t" r="r" b="b"/>
                <a:pathLst>
                  <a:path w="4759" h="4230">
                    <a:moveTo>
                      <a:pt x="3902" y="185"/>
                    </a:moveTo>
                    <a:cubicBezTo>
                      <a:pt x="4030" y="185"/>
                      <a:pt x="4149" y="767"/>
                      <a:pt x="4174" y="767"/>
                    </a:cubicBezTo>
                    <a:cubicBezTo>
                      <a:pt x="4227" y="1043"/>
                      <a:pt x="4281" y="1298"/>
                      <a:pt x="4342" y="1580"/>
                    </a:cubicBezTo>
                    <a:cubicBezTo>
                      <a:pt x="4483" y="2111"/>
                      <a:pt x="4731" y="2723"/>
                      <a:pt x="4483" y="3260"/>
                    </a:cubicBezTo>
                    <a:cubicBezTo>
                      <a:pt x="4254" y="3704"/>
                      <a:pt x="3475" y="3818"/>
                      <a:pt x="3051" y="3959"/>
                    </a:cubicBezTo>
                    <a:cubicBezTo>
                      <a:pt x="2802" y="4022"/>
                      <a:pt x="2551" y="4063"/>
                      <a:pt x="2303" y="4063"/>
                    </a:cubicBezTo>
                    <a:cubicBezTo>
                      <a:pt x="1995" y="4063"/>
                      <a:pt x="1692" y="4001"/>
                      <a:pt x="1398" y="3845"/>
                    </a:cubicBezTo>
                    <a:cubicBezTo>
                      <a:pt x="894" y="3563"/>
                      <a:pt x="726" y="2783"/>
                      <a:pt x="558" y="2252"/>
                    </a:cubicBezTo>
                    <a:cubicBezTo>
                      <a:pt x="477" y="2051"/>
                      <a:pt x="390" y="1856"/>
                      <a:pt x="336" y="1634"/>
                    </a:cubicBezTo>
                    <a:cubicBezTo>
                      <a:pt x="283" y="1520"/>
                      <a:pt x="222" y="1379"/>
                      <a:pt x="195" y="1244"/>
                    </a:cubicBezTo>
                    <a:cubicBezTo>
                      <a:pt x="309" y="989"/>
                      <a:pt x="531" y="848"/>
                      <a:pt x="787" y="794"/>
                    </a:cubicBezTo>
                    <a:cubicBezTo>
                      <a:pt x="1707" y="404"/>
                      <a:pt x="2715" y="236"/>
                      <a:pt x="3723" y="203"/>
                    </a:cubicBezTo>
                    <a:cubicBezTo>
                      <a:pt x="3728" y="203"/>
                      <a:pt x="3732" y="202"/>
                      <a:pt x="3736" y="202"/>
                    </a:cubicBezTo>
                    <a:lnTo>
                      <a:pt x="3736" y="202"/>
                    </a:lnTo>
                    <a:cubicBezTo>
                      <a:pt x="3750" y="221"/>
                      <a:pt x="3772" y="234"/>
                      <a:pt x="3797" y="234"/>
                    </a:cubicBezTo>
                    <a:cubicBezTo>
                      <a:pt x="3819" y="234"/>
                      <a:pt x="3842" y="225"/>
                      <a:pt x="3865" y="203"/>
                    </a:cubicBezTo>
                    <a:cubicBezTo>
                      <a:pt x="3877" y="191"/>
                      <a:pt x="3889" y="185"/>
                      <a:pt x="3902" y="185"/>
                    </a:cubicBezTo>
                    <a:close/>
                    <a:moveTo>
                      <a:pt x="3938" y="1"/>
                    </a:moveTo>
                    <a:cubicBezTo>
                      <a:pt x="3891" y="1"/>
                      <a:pt x="3841" y="19"/>
                      <a:pt x="3788" y="61"/>
                    </a:cubicBezTo>
                    <a:lnTo>
                      <a:pt x="3788" y="61"/>
                    </a:lnTo>
                    <a:cubicBezTo>
                      <a:pt x="3774" y="45"/>
                      <a:pt x="3752" y="35"/>
                      <a:pt x="3723" y="35"/>
                    </a:cubicBezTo>
                    <a:cubicBezTo>
                      <a:pt x="2910" y="68"/>
                      <a:pt x="2097" y="176"/>
                      <a:pt x="1318" y="431"/>
                    </a:cubicBezTo>
                    <a:cubicBezTo>
                      <a:pt x="1035" y="512"/>
                      <a:pt x="0" y="740"/>
                      <a:pt x="0" y="1157"/>
                    </a:cubicBezTo>
                    <a:cubicBezTo>
                      <a:pt x="0" y="1439"/>
                      <a:pt x="222" y="1829"/>
                      <a:pt x="309" y="2111"/>
                    </a:cubicBezTo>
                    <a:cubicBezTo>
                      <a:pt x="451" y="2501"/>
                      <a:pt x="558" y="2891"/>
                      <a:pt x="753" y="3287"/>
                    </a:cubicBezTo>
                    <a:cubicBezTo>
                      <a:pt x="1008" y="3791"/>
                      <a:pt x="1398" y="4181"/>
                      <a:pt x="1990" y="4208"/>
                    </a:cubicBezTo>
                    <a:cubicBezTo>
                      <a:pt x="2100" y="4222"/>
                      <a:pt x="2211" y="4229"/>
                      <a:pt x="2322" y="4229"/>
                    </a:cubicBezTo>
                    <a:cubicBezTo>
                      <a:pt x="2889" y="4229"/>
                      <a:pt x="3462" y="4054"/>
                      <a:pt x="3979" y="3818"/>
                    </a:cubicBezTo>
                    <a:cubicBezTo>
                      <a:pt x="4510" y="3596"/>
                      <a:pt x="4758" y="3227"/>
                      <a:pt x="4731" y="2642"/>
                    </a:cubicBezTo>
                    <a:cubicBezTo>
                      <a:pt x="4705" y="1883"/>
                      <a:pt x="4395" y="1076"/>
                      <a:pt x="4227" y="344"/>
                    </a:cubicBezTo>
                    <a:cubicBezTo>
                      <a:pt x="4189" y="167"/>
                      <a:pt x="4080" y="1"/>
                      <a:pt x="39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>
                <a:solidFill>
                  <a:srgbClr val="FEC16D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4" name="Google Shape;2851;p52"/>
              <p:cNvSpPr/>
              <p:nvPr/>
            </p:nvSpPr>
            <p:spPr>
              <a:xfrm>
                <a:off x="988560" y="3743280"/>
                <a:ext cx="219240" cy="200160"/>
              </a:xfrm>
              <a:custGeom>
                <a:avLst/>
                <a:gdLst/>
                <a:ahLst/>
                <a:cxnLst/>
                <a:rect l="l" t="t" r="r" b="b"/>
                <a:pathLst>
                  <a:path w="3605" h="3292">
                    <a:moveTo>
                      <a:pt x="2642" y="234"/>
                    </a:moveTo>
                    <a:cubicBezTo>
                      <a:pt x="3173" y="234"/>
                      <a:pt x="3199" y="682"/>
                      <a:pt x="3247" y="1152"/>
                    </a:cubicBezTo>
                    <a:cubicBezTo>
                      <a:pt x="3307" y="1488"/>
                      <a:pt x="3273" y="1851"/>
                      <a:pt x="3220" y="2187"/>
                    </a:cubicBezTo>
                    <a:cubicBezTo>
                      <a:pt x="3052" y="3027"/>
                      <a:pt x="2158" y="3114"/>
                      <a:pt x="1459" y="3114"/>
                    </a:cubicBezTo>
                    <a:cubicBezTo>
                      <a:pt x="1451" y="3114"/>
                      <a:pt x="1444" y="3115"/>
                      <a:pt x="1436" y="3115"/>
                    </a:cubicBezTo>
                    <a:cubicBezTo>
                      <a:pt x="587" y="3115"/>
                      <a:pt x="255" y="1624"/>
                      <a:pt x="171" y="1001"/>
                    </a:cubicBezTo>
                    <a:lnTo>
                      <a:pt x="171" y="1001"/>
                    </a:lnTo>
                    <a:cubicBezTo>
                      <a:pt x="188" y="1013"/>
                      <a:pt x="210" y="1020"/>
                      <a:pt x="232" y="1020"/>
                    </a:cubicBezTo>
                    <a:cubicBezTo>
                      <a:pt x="266" y="1020"/>
                      <a:pt x="299" y="1002"/>
                      <a:pt x="310" y="957"/>
                    </a:cubicBezTo>
                    <a:cubicBezTo>
                      <a:pt x="390" y="702"/>
                      <a:pt x="1177" y="567"/>
                      <a:pt x="1425" y="507"/>
                    </a:cubicBezTo>
                    <a:cubicBezTo>
                      <a:pt x="1735" y="399"/>
                      <a:pt x="2071" y="339"/>
                      <a:pt x="2407" y="258"/>
                    </a:cubicBezTo>
                    <a:cubicBezTo>
                      <a:pt x="2495" y="242"/>
                      <a:pt x="2573" y="234"/>
                      <a:pt x="2642" y="234"/>
                    </a:cubicBezTo>
                    <a:close/>
                    <a:moveTo>
                      <a:pt x="2952" y="0"/>
                    </a:moveTo>
                    <a:cubicBezTo>
                      <a:pt x="2938" y="0"/>
                      <a:pt x="2925" y="1"/>
                      <a:pt x="2911" y="3"/>
                    </a:cubicBezTo>
                    <a:cubicBezTo>
                      <a:pt x="2326" y="63"/>
                      <a:pt x="1735" y="231"/>
                      <a:pt x="1177" y="399"/>
                    </a:cubicBezTo>
                    <a:cubicBezTo>
                      <a:pt x="870" y="479"/>
                      <a:pt x="292" y="566"/>
                      <a:pt x="145" y="922"/>
                    </a:cubicBezTo>
                    <a:lnTo>
                      <a:pt x="145" y="922"/>
                    </a:lnTo>
                    <a:cubicBezTo>
                      <a:pt x="129" y="906"/>
                      <a:pt x="107" y="898"/>
                      <a:pt x="85" y="898"/>
                    </a:cubicBezTo>
                    <a:cubicBezTo>
                      <a:pt x="43" y="898"/>
                      <a:pt x="1" y="927"/>
                      <a:pt x="1" y="984"/>
                    </a:cubicBezTo>
                    <a:cubicBezTo>
                      <a:pt x="81" y="1629"/>
                      <a:pt x="451" y="3222"/>
                      <a:pt x="1318" y="3282"/>
                    </a:cubicBezTo>
                    <a:cubicBezTo>
                      <a:pt x="1410" y="3288"/>
                      <a:pt x="1504" y="3291"/>
                      <a:pt x="1597" y="3291"/>
                    </a:cubicBezTo>
                    <a:cubicBezTo>
                      <a:pt x="2380" y="3291"/>
                      <a:pt x="3166" y="3066"/>
                      <a:pt x="3388" y="2214"/>
                    </a:cubicBezTo>
                    <a:cubicBezTo>
                      <a:pt x="3473" y="1884"/>
                      <a:pt x="3604" y="0"/>
                      <a:pt x="295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>
                <a:solidFill>
                  <a:srgbClr val="FEC16D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5" name="Google Shape;2852;p52"/>
              <p:cNvSpPr/>
              <p:nvPr/>
            </p:nvSpPr>
            <p:spPr>
              <a:xfrm>
                <a:off x="956520" y="3712320"/>
                <a:ext cx="268920" cy="261360"/>
              </a:xfrm>
              <a:custGeom>
                <a:avLst/>
                <a:gdLst/>
                <a:ahLst/>
                <a:cxnLst/>
                <a:rect l="l" t="t" r="r" b="b"/>
                <a:pathLst>
                  <a:path w="4419" h="4294">
                    <a:moveTo>
                      <a:pt x="3493" y="201"/>
                    </a:moveTo>
                    <a:cubicBezTo>
                      <a:pt x="4168" y="201"/>
                      <a:pt x="4110" y="1136"/>
                      <a:pt x="4170" y="1606"/>
                    </a:cubicBezTo>
                    <a:cubicBezTo>
                      <a:pt x="4224" y="2164"/>
                      <a:pt x="4365" y="2695"/>
                      <a:pt x="4083" y="3199"/>
                    </a:cubicBezTo>
                    <a:cubicBezTo>
                      <a:pt x="3834" y="3703"/>
                      <a:pt x="3189" y="3871"/>
                      <a:pt x="2685" y="3985"/>
                    </a:cubicBezTo>
                    <a:cubicBezTo>
                      <a:pt x="2409" y="4036"/>
                      <a:pt x="2094" y="4098"/>
                      <a:pt x="1795" y="4098"/>
                    </a:cubicBezTo>
                    <a:cubicBezTo>
                      <a:pt x="1425" y="4098"/>
                      <a:pt x="1079" y="4003"/>
                      <a:pt x="864" y="3676"/>
                    </a:cubicBezTo>
                    <a:cubicBezTo>
                      <a:pt x="608" y="3313"/>
                      <a:pt x="581" y="2809"/>
                      <a:pt x="474" y="2386"/>
                    </a:cubicBezTo>
                    <a:cubicBezTo>
                      <a:pt x="441" y="2279"/>
                      <a:pt x="111" y="987"/>
                      <a:pt x="300" y="987"/>
                    </a:cubicBezTo>
                    <a:cubicBezTo>
                      <a:pt x="302" y="987"/>
                      <a:pt x="304" y="988"/>
                      <a:pt x="306" y="988"/>
                    </a:cubicBezTo>
                    <a:cubicBezTo>
                      <a:pt x="314" y="990"/>
                      <a:pt x="321" y="991"/>
                      <a:pt x="328" y="991"/>
                    </a:cubicBezTo>
                    <a:cubicBezTo>
                      <a:pt x="364" y="991"/>
                      <a:pt x="388" y="967"/>
                      <a:pt x="400" y="937"/>
                    </a:cubicBezTo>
                    <a:lnTo>
                      <a:pt x="400" y="937"/>
                    </a:lnTo>
                    <a:cubicBezTo>
                      <a:pt x="404" y="937"/>
                      <a:pt x="408" y="937"/>
                      <a:pt x="413" y="937"/>
                    </a:cubicBezTo>
                    <a:cubicBezTo>
                      <a:pt x="422" y="937"/>
                      <a:pt x="431" y="936"/>
                      <a:pt x="440" y="934"/>
                    </a:cubicBezTo>
                    <a:cubicBezTo>
                      <a:pt x="1395" y="484"/>
                      <a:pt x="2403" y="262"/>
                      <a:pt x="3464" y="202"/>
                    </a:cubicBezTo>
                    <a:cubicBezTo>
                      <a:pt x="3474" y="201"/>
                      <a:pt x="3484" y="201"/>
                      <a:pt x="3493" y="201"/>
                    </a:cubicBezTo>
                    <a:close/>
                    <a:moveTo>
                      <a:pt x="3575" y="1"/>
                    </a:moveTo>
                    <a:cubicBezTo>
                      <a:pt x="3245" y="1"/>
                      <a:pt x="2868" y="90"/>
                      <a:pt x="2658" y="121"/>
                    </a:cubicBezTo>
                    <a:cubicBezTo>
                      <a:pt x="1845" y="235"/>
                      <a:pt x="1085" y="457"/>
                      <a:pt x="333" y="793"/>
                    </a:cubicBezTo>
                    <a:cubicBezTo>
                      <a:pt x="317" y="798"/>
                      <a:pt x="307" y="807"/>
                      <a:pt x="301" y="817"/>
                    </a:cubicBezTo>
                    <a:lnTo>
                      <a:pt x="301" y="817"/>
                    </a:lnTo>
                    <a:cubicBezTo>
                      <a:pt x="44" y="819"/>
                      <a:pt x="0" y="1007"/>
                      <a:pt x="51" y="1270"/>
                    </a:cubicBezTo>
                    <a:cubicBezTo>
                      <a:pt x="165" y="2023"/>
                      <a:pt x="333" y="2890"/>
                      <a:pt x="642" y="3595"/>
                    </a:cubicBezTo>
                    <a:cubicBezTo>
                      <a:pt x="843" y="4114"/>
                      <a:pt x="1339" y="4293"/>
                      <a:pt x="1894" y="4293"/>
                    </a:cubicBezTo>
                    <a:cubicBezTo>
                      <a:pt x="2562" y="4293"/>
                      <a:pt x="3317" y="4033"/>
                      <a:pt x="3747" y="3790"/>
                    </a:cubicBezTo>
                    <a:cubicBezTo>
                      <a:pt x="4251" y="3481"/>
                      <a:pt x="4419" y="2977"/>
                      <a:pt x="4419" y="2419"/>
                    </a:cubicBezTo>
                    <a:cubicBezTo>
                      <a:pt x="4419" y="1996"/>
                      <a:pt x="4338" y="1579"/>
                      <a:pt x="4278" y="1183"/>
                    </a:cubicBezTo>
                    <a:cubicBezTo>
                      <a:pt x="4251" y="934"/>
                      <a:pt x="4278" y="430"/>
                      <a:pt x="4137" y="202"/>
                    </a:cubicBezTo>
                    <a:cubicBezTo>
                      <a:pt x="4031" y="48"/>
                      <a:pt x="3816" y="1"/>
                      <a:pt x="35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>
                <a:solidFill>
                  <a:srgbClr val="FEC16D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6" name="Google Shape;2853;p52"/>
              <p:cNvSpPr/>
              <p:nvPr/>
            </p:nvSpPr>
            <p:spPr>
              <a:xfrm>
                <a:off x="866880" y="3827520"/>
                <a:ext cx="105480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639">
                    <a:moveTo>
                      <a:pt x="1053" y="0"/>
                    </a:moveTo>
                    <a:cubicBezTo>
                      <a:pt x="651" y="0"/>
                      <a:pt x="262" y="105"/>
                      <a:pt x="36" y="498"/>
                    </a:cubicBezTo>
                    <a:cubicBezTo>
                      <a:pt x="0" y="574"/>
                      <a:pt x="64" y="639"/>
                      <a:pt x="118" y="639"/>
                    </a:cubicBezTo>
                    <a:cubicBezTo>
                      <a:pt x="144" y="639"/>
                      <a:pt x="169" y="623"/>
                      <a:pt x="177" y="585"/>
                    </a:cubicBezTo>
                    <a:cubicBezTo>
                      <a:pt x="379" y="257"/>
                      <a:pt x="711" y="165"/>
                      <a:pt x="1057" y="165"/>
                    </a:cubicBezTo>
                    <a:cubicBezTo>
                      <a:pt x="1243" y="165"/>
                      <a:pt x="1433" y="192"/>
                      <a:pt x="1609" y="222"/>
                    </a:cubicBezTo>
                    <a:cubicBezTo>
                      <a:pt x="1615" y="224"/>
                      <a:pt x="1621" y="225"/>
                      <a:pt x="1626" y="225"/>
                    </a:cubicBezTo>
                    <a:cubicBezTo>
                      <a:pt x="1697" y="225"/>
                      <a:pt x="1735" y="79"/>
                      <a:pt x="1636" y="54"/>
                    </a:cubicBezTo>
                    <a:cubicBezTo>
                      <a:pt x="1450" y="25"/>
                      <a:pt x="1250" y="0"/>
                      <a:pt x="10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7" name="Google Shape;2854;p52"/>
              <p:cNvSpPr/>
              <p:nvPr/>
            </p:nvSpPr>
            <p:spPr>
              <a:xfrm>
                <a:off x="873360" y="3854520"/>
                <a:ext cx="104040" cy="26280"/>
              </a:xfrm>
              <a:custGeom>
                <a:avLst/>
                <a:gdLst/>
                <a:ahLst/>
                <a:cxnLst/>
                <a:rect l="l" t="t" r="r" b="b"/>
                <a:pathLst>
                  <a:path w="1716" h="436">
                    <a:moveTo>
                      <a:pt x="990" y="0"/>
                    </a:moveTo>
                    <a:cubicBezTo>
                      <a:pt x="674" y="0"/>
                      <a:pt x="358" y="87"/>
                      <a:pt x="70" y="257"/>
                    </a:cubicBezTo>
                    <a:cubicBezTo>
                      <a:pt x="1" y="304"/>
                      <a:pt x="52" y="436"/>
                      <a:pt x="123" y="436"/>
                    </a:cubicBezTo>
                    <a:cubicBezTo>
                      <a:pt x="134" y="436"/>
                      <a:pt x="146" y="433"/>
                      <a:pt x="158" y="425"/>
                    </a:cubicBezTo>
                    <a:cubicBezTo>
                      <a:pt x="421" y="258"/>
                      <a:pt x="707" y="180"/>
                      <a:pt x="995" y="180"/>
                    </a:cubicBezTo>
                    <a:cubicBezTo>
                      <a:pt x="1191" y="180"/>
                      <a:pt x="1389" y="216"/>
                      <a:pt x="1583" y="284"/>
                    </a:cubicBezTo>
                    <a:cubicBezTo>
                      <a:pt x="1589" y="286"/>
                      <a:pt x="1595" y="287"/>
                      <a:pt x="1601" y="287"/>
                    </a:cubicBezTo>
                    <a:cubicBezTo>
                      <a:pt x="1677" y="287"/>
                      <a:pt x="1715" y="141"/>
                      <a:pt x="1609" y="116"/>
                    </a:cubicBezTo>
                    <a:cubicBezTo>
                      <a:pt x="1409" y="39"/>
                      <a:pt x="1199" y="0"/>
                      <a:pt x="9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>
                <a:solidFill>
                  <a:srgbClr val="FEC16D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" name="PlaceHolder 1"/>
          <p:cNvSpPr>
            <a:spLocks noGrp="1"/>
          </p:cNvSpPr>
          <p:nvPr>
            <p:ph type="title"/>
          </p:nvPr>
        </p:nvSpPr>
        <p:spPr>
          <a:xfrm>
            <a:off x="4896000" y="2495520"/>
            <a:ext cx="3528000" cy="698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4000" b="1" strike="noStrike" spc="-1" dirty="0">
                <a:solidFill>
                  <a:srgbClr val="20298D"/>
                </a:solidFill>
                <a:latin typeface="Neucha"/>
                <a:ea typeface="Neucha"/>
              </a:rPr>
              <a:t>Önemsenme</a:t>
            </a:r>
            <a:endParaRPr lang="en-US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9" name="PlaceHolder 2"/>
          <p:cNvSpPr>
            <a:spLocks noGrp="1"/>
          </p:cNvSpPr>
          <p:nvPr>
            <p:ph/>
          </p:nvPr>
        </p:nvSpPr>
        <p:spPr>
          <a:xfrm>
            <a:off x="4896000" y="3597660"/>
            <a:ext cx="3387240" cy="7826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 dirty="0">
                <a:solidFill>
                  <a:srgbClr val="9E206D"/>
                </a:solidFill>
                <a:latin typeface="Cabin"/>
                <a:ea typeface="Cabin"/>
              </a:rPr>
              <a:t>Bir iletişimin etkili olabilmesi için bireylerin bu iletişim içerisinde önemsendiklerini hissetmeleri gerekir.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0" name="PlaceHolder 3"/>
          <p:cNvSpPr>
            <a:spLocks noGrp="1"/>
          </p:cNvSpPr>
          <p:nvPr>
            <p:ph type="title"/>
          </p:nvPr>
        </p:nvSpPr>
        <p:spPr>
          <a:xfrm>
            <a:off x="5154120" y="1257840"/>
            <a:ext cx="2807640" cy="9457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7200" b="1" strike="noStrike" spc="-1" dirty="0">
                <a:solidFill>
                  <a:srgbClr val="20298D"/>
                </a:solidFill>
                <a:latin typeface="Neucha"/>
                <a:ea typeface="Neucha"/>
              </a:rPr>
              <a:t>01</a:t>
            </a:r>
            <a:endParaRPr lang="en-US" sz="7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1" name="Google Shape;2359;p47"/>
          <p:cNvSpPr/>
          <p:nvPr/>
        </p:nvSpPr>
        <p:spPr>
          <a:xfrm>
            <a:off x="4896000" y="1326600"/>
            <a:ext cx="1463400" cy="1241280"/>
          </a:xfrm>
          <a:custGeom>
            <a:avLst/>
            <a:gdLst/>
            <a:ahLst/>
            <a:cxnLst/>
            <a:rect l="l" t="t" r="r" b="b"/>
            <a:pathLst>
              <a:path w="8428" h="7149">
                <a:moveTo>
                  <a:pt x="4260" y="263"/>
                </a:moveTo>
                <a:cubicBezTo>
                  <a:pt x="5321" y="263"/>
                  <a:pt x="6374" y="606"/>
                  <a:pt x="7144" y="1312"/>
                </a:cubicBezTo>
                <a:cubicBezTo>
                  <a:pt x="8011" y="2098"/>
                  <a:pt x="8179" y="3220"/>
                  <a:pt x="7897" y="4336"/>
                </a:cubicBezTo>
                <a:cubicBezTo>
                  <a:pt x="7790" y="4900"/>
                  <a:pt x="7534" y="5344"/>
                  <a:pt x="7252" y="5821"/>
                </a:cubicBezTo>
                <a:cubicBezTo>
                  <a:pt x="7109" y="6067"/>
                  <a:pt x="7085" y="6388"/>
                  <a:pt x="7083" y="6696"/>
                </a:cubicBezTo>
                <a:lnTo>
                  <a:pt x="7083" y="6696"/>
                </a:lnTo>
                <a:cubicBezTo>
                  <a:pt x="6874" y="6435"/>
                  <a:pt x="6416" y="6459"/>
                  <a:pt x="6022" y="6439"/>
                </a:cubicBezTo>
                <a:cubicBezTo>
                  <a:pt x="4873" y="6412"/>
                  <a:pt x="3724" y="6385"/>
                  <a:pt x="2635" y="6049"/>
                </a:cubicBezTo>
                <a:cubicBezTo>
                  <a:pt x="1600" y="5713"/>
                  <a:pt x="982" y="4981"/>
                  <a:pt x="646" y="4000"/>
                </a:cubicBezTo>
                <a:cubicBezTo>
                  <a:pt x="478" y="3469"/>
                  <a:pt x="424" y="2938"/>
                  <a:pt x="532" y="2407"/>
                </a:cubicBezTo>
                <a:cubicBezTo>
                  <a:pt x="646" y="1789"/>
                  <a:pt x="1177" y="1345"/>
                  <a:pt x="1681" y="1009"/>
                </a:cubicBezTo>
                <a:cubicBezTo>
                  <a:pt x="2432" y="516"/>
                  <a:pt x="3349" y="263"/>
                  <a:pt x="4260" y="263"/>
                </a:cubicBezTo>
                <a:close/>
                <a:moveTo>
                  <a:pt x="4340" y="1"/>
                </a:moveTo>
                <a:cubicBezTo>
                  <a:pt x="3619" y="1"/>
                  <a:pt x="2899" y="147"/>
                  <a:pt x="2272" y="418"/>
                </a:cubicBezTo>
                <a:cubicBezTo>
                  <a:pt x="1405" y="808"/>
                  <a:pt x="565" y="1399"/>
                  <a:pt x="283" y="2353"/>
                </a:cubicBezTo>
                <a:cubicBezTo>
                  <a:pt x="1" y="3247"/>
                  <a:pt x="397" y="4396"/>
                  <a:pt x="901" y="5122"/>
                </a:cubicBezTo>
                <a:cubicBezTo>
                  <a:pt x="1432" y="5881"/>
                  <a:pt x="2299" y="6244"/>
                  <a:pt x="3166" y="6439"/>
                </a:cubicBezTo>
                <a:cubicBezTo>
                  <a:pt x="3757" y="6580"/>
                  <a:pt x="4369" y="6634"/>
                  <a:pt x="4987" y="6661"/>
                </a:cubicBezTo>
                <a:cubicBezTo>
                  <a:pt x="5022" y="6663"/>
                  <a:pt x="5062" y="6664"/>
                  <a:pt x="5106" y="6664"/>
                </a:cubicBezTo>
                <a:cubicBezTo>
                  <a:pt x="5278" y="6664"/>
                  <a:pt x="5514" y="6652"/>
                  <a:pt x="5764" y="6652"/>
                </a:cubicBezTo>
                <a:cubicBezTo>
                  <a:pt x="6334" y="6652"/>
                  <a:pt x="6976" y="6713"/>
                  <a:pt x="7084" y="7111"/>
                </a:cubicBezTo>
                <a:cubicBezTo>
                  <a:pt x="7084" y="7135"/>
                  <a:pt x="7107" y="7149"/>
                  <a:pt x="7132" y="7149"/>
                </a:cubicBezTo>
                <a:cubicBezTo>
                  <a:pt x="7150" y="7149"/>
                  <a:pt x="7168" y="7143"/>
                  <a:pt x="7181" y="7130"/>
                </a:cubicBezTo>
                <a:lnTo>
                  <a:pt x="7181" y="7130"/>
                </a:lnTo>
                <a:cubicBezTo>
                  <a:pt x="7196" y="7134"/>
                  <a:pt x="7212" y="7137"/>
                  <a:pt x="7227" y="7137"/>
                </a:cubicBezTo>
                <a:cubicBezTo>
                  <a:pt x="7273" y="7137"/>
                  <a:pt x="7312" y="7113"/>
                  <a:pt x="7312" y="7057"/>
                </a:cubicBezTo>
                <a:cubicBezTo>
                  <a:pt x="7366" y="6829"/>
                  <a:pt x="7420" y="6607"/>
                  <a:pt x="7420" y="6352"/>
                </a:cubicBezTo>
                <a:cubicBezTo>
                  <a:pt x="7454" y="6049"/>
                  <a:pt x="7648" y="5821"/>
                  <a:pt x="7756" y="5545"/>
                </a:cubicBezTo>
                <a:cubicBezTo>
                  <a:pt x="8011" y="5008"/>
                  <a:pt x="8206" y="4450"/>
                  <a:pt x="8294" y="3832"/>
                </a:cubicBezTo>
                <a:cubicBezTo>
                  <a:pt x="8428" y="2911"/>
                  <a:pt x="8152" y="2044"/>
                  <a:pt x="7534" y="1345"/>
                </a:cubicBezTo>
                <a:cubicBezTo>
                  <a:pt x="6763" y="414"/>
                  <a:pt x="5551" y="1"/>
                  <a:pt x="4340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42" name="Google Shape;2360;p47"/>
          <p:cNvGrpSpPr/>
          <p:nvPr/>
        </p:nvGrpSpPr>
        <p:grpSpPr>
          <a:xfrm>
            <a:off x="2617200" y="2144160"/>
            <a:ext cx="1071360" cy="615960"/>
            <a:chOff x="2617200" y="2144160"/>
            <a:chExt cx="1071360" cy="615960"/>
          </a:xfrm>
        </p:grpSpPr>
        <p:sp>
          <p:nvSpPr>
            <p:cNvPr id="1643" name="Google Shape;2361;p47"/>
            <p:cNvSpPr/>
            <p:nvPr/>
          </p:nvSpPr>
          <p:spPr>
            <a:xfrm>
              <a:off x="2617200" y="2144160"/>
              <a:ext cx="400680" cy="237600"/>
            </a:xfrm>
            <a:custGeom>
              <a:avLst/>
              <a:gdLst/>
              <a:ahLst/>
              <a:cxnLst/>
              <a:rect l="l" t="t" r="r" b="b"/>
              <a:pathLst>
                <a:path w="3937" h="2336">
                  <a:moveTo>
                    <a:pt x="1863" y="170"/>
                  </a:moveTo>
                  <a:cubicBezTo>
                    <a:pt x="2050" y="170"/>
                    <a:pt x="2246" y="220"/>
                    <a:pt x="2445" y="338"/>
                  </a:cubicBezTo>
                  <a:cubicBezTo>
                    <a:pt x="2450" y="341"/>
                    <a:pt x="2455" y="343"/>
                    <a:pt x="2460" y="345"/>
                  </a:cubicBezTo>
                  <a:lnTo>
                    <a:pt x="2460" y="345"/>
                  </a:lnTo>
                  <a:cubicBezTo>
                    <a:pt x="2358" y="690"/>
                    <a:pt x="2305" y="1057"/>
                    <a:pt x="2223" y="1406"/>
                  </a:cubicBezTo>
                  <a:cubicBezTo>
                    <a:pt x="2077" y="1890"/>
                    <a:pt x="1871" y="2121"/>
                    <a:pt x="1450" y="2121"/>
                  </a:cubicBezTo>
                  <a:cubicBezTo>
                    <a:pt x="1386" y="2121"/>
                    <a:pt x="1316" y="2116"/>
                    <a:pt x="1242" y="2105"/>
                  </a:cubicBezTo>
                  <a:cubicBezTo>
                    <a:pt x="0" y="1939"/>
                    <a:pt x="759" y="170"/>
                    <a:pt x="1863" y="170"/>
                  </a:cubicBezTo>
                  <a:close/>
                  <a:moveTo>
                    <a:pt x="1851" y="1"/>
                  </a:moveTo>
                  <a:cubicBezTo>
                    <a:pt x="1419" y="1"/>
                    <a:pt x="1006" y="223"/>
                    <a:pt x="711" y="593"/>
                  </a:cubicBezTo>
                  <a:cubicBezTo>
                    <a:pt x="348" y="1010"/>
                    <a:pt x="261" y="1682"/>
                    <a:pt x="711" y="2079"/>
                  </a:cubicBezTo>
                  <a:cubicBezTo>
                    <a:pt x="889" y="2233"/>
                    <a:pt x="1227" y="2335"/>
                    <a:pt x="1529" y="2335"/>
                  </a:cubicBezTo>
                  <a:cubicBezTo>
                    <a:pt x="1661" y="2335"/>
                    <a:pt x="1785" y="2316"/>
                    <a:pt x="1887" y="2273"/>
                  </a:cubicBezTo>
                  <a:cubicBezTo>
                    <a:pt x="2254" y="2098"/>
                    <a:pt x="2403" y="1580"/>
                    <a:pt x="2498" y="1104"/>
                  </a:cubicBezTo>
                  <a:lnTo>
                    <a:pt x="2498" y="1104"/>
                  </a:lnTo>
                  <a:cubicBezTo>
                    <a:pt x="2507" y="1360"/>
                    <a:pt x="2552" y="1607"/>
                    <a:pt x="2727" y="1742"/>
                  </a:cubicBezTo>
                  <a:cubicBezTo>
                    <a:pt x="2862" y="1849"/>
                    <a:pt x="2995" y="1894"/>
                    <a:pt x="3125" y="1894"/>
                  </a:cubicBezTo>
                  <a:cubicBezTo>
                    <a:pt x="3404" y="1894"/>
                    <a:pt x="3665" y="1689"/>
                    <a:pt x="3876" y="1460"/>
                  </a:cubicBezTo>
                  <a:cubicBezTo>
                    <a:pt x="3937" y="1395"/>
                    <a:pt x="3891" y="1318"/>
                    <a:pt x="3828" y="1318"/>
                  </a:cubicBezTo>
                  <a:cubicBezTo>
                    <a:pt x="3807" y="1318"/>
                    <a:pt x="3784" y="1326"/>
                    <a:pt x="3762" y="1346"/>
                  </a:cubicBezTo>
                  <a:cubicBezTo>
                    <a:pt x="3648" y="1504"/>
                    <a:pt x="3498" y="1581"/>
                    <a:pt x="3318" y="1581"/>
                  </a:cubicBezTo>
                  <a:cubicBezTo>
                    <a:pt x="3146" y="1581"/>
                    <a:pt x="2947" y="1511"/>
                    <a:pt x="2727" y="1373"/>
                  </a:cubicBezTo>
                  <a:cubicBezTo>
                    <a:pt x="2673" y="1205"/>
                    <a:pt x="2673" y="1037"/>
                    <a:pt x="2673" y="869"/>
                  </a:cubicBezTo>
                  <a:cubicBezTo>
                    <a:pt x="2673" y="674"/>
                    <a:pt x="2673" y="479"/>
                    <a:pt x="2646" y="284"/>
                  </a:cubicBezTo>
                  <a:cubicBezTo>
                    <a:pt x="2646" y="240"/>
                    <a:pt x="2611" y="219"/>
                    <a:pt x="2572" y="219"/>
                  </a:cubicBezTo>
                  <a:cubicBezTo>
                    <a:pt x="2571" y="219"/>
                    <a:pt x="2570" y="219"/>
                    <a:pt x="2569" y="219"/>
                  </a:cubicBezTo>
                  <a:lnTo>
                    <a:pt x="2569" y="219"/>
                  </a:lnTo>
                  <a:cubicBezTo>
                    <a:pt x="2561" y="209"/>
                    <a:pt x="2549" y="202"/>
                    <a:pt x="2532" y="197"/>
                  </a:cubicBezTo>
                  <a:cubicBezTo>
                    <a:pt x="2310" y="62"/>
                    <a:pt x="2078" y="1"/>
                    <a:pt x="185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4" name="Google Shape;2362;p47"/>
            <p:cNvSpPr/>
            <p:nvPr/>
          </p:nvSpPr>
          <p:spPr>
            <a:xfrm>
              <a:off x="3047400" y="2153160"/>
              <a:ext cx="267480" cy="606960"/>
            </a:xfrm>
            <a:custGeom>
              <a:avLst/>
              <a:gdLst/>
              <a:ahLst/>
              <a:cxnLst/>
              <a:rect l="l" t="t" r="r" b="b"/>
              <a:pathLst>
                <a:path w="2628" h="5963">
                  <a:moveTo>
                    <a:pt x="1651" y="3858"/>
                  </a:moveTo>
                  <a:cubicBezTo>
                    <a:pt x="1787" y="3858"/>
                    <a:pt x="1910" y="3915"/>
                    <a:pt x="2005" y="4059"/>
                  </a:cubicBezTo>
                  <a:cubicBezTo>
                    <a:pt x="2341" y="4563"/>
                    <a:pt x="2422" y="5182"/>
                    <a:pt x="1837" y="5545"/>
                  </a:cubicBezTo>
                  <a:cubicBezTo>
                    <a:pt x="1620" y="5685"/>
                    <a:pt x="1298" y="5784"/>
                    <a:pt x="994" y="5784"/>
                  </a:cubicBezTo>
                  <a:cubicBezTo>
                    <a:pt x="672" y="5784"/>
                    <a:pt x="369" y="5674"/>
                    <a:pt x="230" y="5386"/>
                  </a:cubicBezTo>
                  <a:lnTo>
                    <a:pt x="230" y="5386"/>
                  </a:lnTo>
                  <a:cubicBezTo>
                    <a:pt x="251" y="5308"/>
                    <a:pt x="272" y="5230"/>
                    <a:pt x="292" y="5152"/>
                  </a:cubicBezTo>
                  <a:lnTo>
                    <a:pt x="292" y="5152"/>
                  </a:lnTo>
                  <a:cubicBezTo>
                    <a:pt x="354" y="4971"/>
                    <a:pt x="437" y="4801"/>
                    <a:pt x="547" y="4617"/>
                  </a:cubicBezTo>
                  <a:cubicBezTo>
                    <a:pt x="694" y="4409"/>
                    <a:pt x="1230" y="3858"/>
                    <a:pt x="1651" y="3858"/>
                  </a:cubicBezTo>
                  <a:close/>
                  <a:moveTo>
                    <a:pt x="1135" y="0"/>
                  </a:moveTo>
                  <a:cubicBezTo>
                    <a:pt x="1093" y="0"/>
                    <a:pt x="1051" y="27"/>
                    <a:pt x="1051" y="81"/>
                  </a:cubicBezTo>
                  <a:cubicBezTo>
                    <a:pt x="866" y="1786"/>
                    <a:pt x="553" y="3490"/>
                    <a:pt x="113" y="5166"/>
                  </a:cubicBezTo>
                  <a:lnTo>
                    <a:pt x="113" y="5166"/>
                  </a:lnTo>
                  <a:cubicBezTo>
                    <a:pt x="108" y="5182"/>
                    <a:pt x="103" y="5199"/>
                    <a:pt x="98" y="5216"/>
                  </a:cubicBezTo>
                  <a:lnTo>
                    <a:pt x="98" y="5216"/>
                  </a:lnTo>
                  <a:cubicBezTo>
                    <a:pt x="49" y="5220"/>
                    <a:pt x="1" y="5255"/>
                    <a:pt x="16" y="5316"/>
                  </a:cubicBezTo>
                  <a:cubicBezTo>
                    <a:pt x="25" y="5349"/>
                    <a:pt x="36" y="5380"/>
                    <a:pt x="47" y="5410"/>
                  </a:cubicBezTo>
                  <a:lnTo>
                    <a:pt x="47" y="5410"/>
                  </a:lnTo>
                  <a:cubicBezTo>
                    <a:pt x="46" y="5416"/>
                    <a:pt x="44" y="5423"/>
                    <a:pt x="43" y="5430"/>
                  </a:cubicBezTo>
                  <a:cubicBezTo>
                    <a:pt x="30" y="5471"/>
                    <a:pt x="61" y="5505"/>
                    <a:pt x="99" y="5517"/>
                  </a:cubicBezTo>
                  <a:lnTo>
                    <a:pt x="99" y="5517"/>
                  </a:lnTo>
                  <a:cubicBezTo>
                    <a:pt x="278" y="5828"/>
                    <a:pt x="630" y="5963"/>
                    <a:pt x="1009" y="5963"/>
                  </a:cubicBezTo>
                  <a:cubicBezTo>
                    <a:pt x="1764" y="5963"/>
                    <a:pt x="2628" y="5429"/>
                    <a:pt x="2456" y="4678"/>
                  </a:cubicBezTo>
                  <a:cubicBezTo>
                    <a:pt x="2336" y="4251"/>
                    <a:pt x="2115" y="3661"/>
                    <a:pt x="1676" y="3661"/>
                  </a:cubicBezTo>
                  <a:cubicBezTo>
                    <a:pt x="1596" y="3661"/>
                    <a:pt x="1509" y="3680"/>
                    <a:pt x="1414" y="3723"/>
                  </a:cubicBezTo>
                  <a:cubicBezTo>
                    <a:pt x="1017" y="3907"/>
                    <a:pt x="694" y="4166"/>
                    <a:pt x="456" y="4491"/>
                  </a:cubicBezTo>
                  <a:lnTo>
                    <a:pt x="456" y="4491"/>
                  </a:lnTo>
                  <a:cubicBezTo>
                    <a:pt x="798" y="3041"/>
                    <a:pt x="1038" y="1570"/>
                    <a:pt x="1219" y="81"/>
                  </a:cubicBezTo>
                  <a:cubicBezTo>
                    <a:pt x="1219" y="27"/>
                    <a:pt x="1177" y="0"/>
                    <a:pt x="113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5" name="Google Shape;2363;p47"/>
            <p:cNvSpPr/>
            <p:nvPr/>
          </p:nvSpPr>
          <p:spPr>
            <a:xfrm>
              <a:off x="3436200" y="2144520"/>
              <a:ext cx="252360" cy="240480"/>
            </a:xfrm>
            <a:custGeom>
              <a:avLst/>
              <a:gdLst/>
              <a:ahLst/>
              <a:cxnLst/>
              <a:rect l="l" t="t" r="r" b="b"/>
              <a:pathLst>
                <a:path w="2482" h="2364">
                  <a:moveTo>
                    <a:pt x="1353" y="0"/>
                  </a:moveTo>
                  <a:cubicBezTo>
                    <a:pt x="608" y="0"/>
                    <a:pt x="0" y="855"/>
                    <a:pt x="178" y="1571"/>
                  </a:cubicBezTo>
                  <a:cubicBezTo>
                    <a:pt x="305" y="2101"/>
                    <a:pt x="850" y="2364"/>
                    <a:pt x="1392" y="2364"/>
                  </a:cubicBezTo>
                  <a:cubicBezTo>
                    <a:pt x="1792" y="2364"/>
                    <a:pt x="2190" y="2220"/>
                    <a:pt x="2415" y="1934"/>
                  </a:cubicBezTo>
                  <a:cubicBezTo>
                    <a:pt x="2481" y="1869"/>
                    <a:pt x="2418" y="1792"/>
                    <a:pt x="2356" y="1792"/>
                  </a:cubicBezTo>
                  <a:cubicBezTo>
                    <a:pt x="2336" y="1792"/>
                    <a:pt x="2316" y="1800"/>
                    <a:pt x="2301" y="1820"/>
                  </a:cubicBezTo>
                  <a:cubicBezTo>
                    <a:pt x="2107" y="2067"/>
                    <a:pt x="1737" y="2199"/>
                    <a:pt x="1368" y="2199"/>
                  </a:cubicBezTo>
                  <a:cubicBezTo>
                    <a:pt x="945" y="2199"/>
                    <a:pt x="523" y="2026"/>
                    <a:pt x="372" y="1652"/>
                  </a:cubicBezTo>
                  <a:cubicBezTo>
                    <a:pt x="115" y="1039"/>
                    <a:pt x="702" y="169"/>
                    <a:pt x="1338" y="169"/>
                  </a:cubicBezTo>
                  <a:cubicBezTo>
                    <a:pt x="1399" y="169"/>
                    <a:pt x="1460" y="177"/>
                    <a:pt x="1522" y="194"/>
                  </a:cubicBezTo>
                  <a:cubicBezTo>
                    <a:pt x="1531" y="197"/>
                    <a:pt x="1541" y="198"/>
                    <a:pt x="1549" y="198"/>
                  </a:cubicBezTo>
                  <a:cubicBezTo>
                    <a:pt x="1639" y="198"/>
                    <a:pt x="1679" y="56"/>
                    <a:pt x="1575" y="26"/>
                  </a:cubicBezTo>
                  <a:cubicBezTo>
                    <a:pt x="1500" y="8"/>
                    <a:pt x="1426" y="0"/>
                    <a:pt x="135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646" name="Google Shape;2364;p47"/>
          <p:cNvGrpSpPr/>
          <p:nvPr/>
        </p:nvGrpSpPr>
        <p:grpSpPr>
          <a:xfrm>
            <a:off x="2231640" y="1908720"/>
            <a:ext cx="1842840" cy="1150920"/>
            <a:chOff x="2231640" y="1908720"/>
            <a:chExt cx="1842840" cy="1150920"/>
          </a:xfrm>
        </p:grpSpPr>
        <p:sp>
          <p:nvSpPr>
            <p:cNvPr id="1647" name="Google Shape;2365;p47"/>
            <p:cNvSpPr/>
            <p:nvPr/>
          </p:nvSpPr>
          <p:spPr>
            <a:xfrm>
              <a:off x="2231640" y="1908720"/>
              <a:ext cx="1825200" cy="1150920"/>
            </a:xfrm>
            <a:custGeom>
              <a:avLst/>
              <a:gdLst/>
              <a:ahLst/>
              <a:cxnLst/>
              <a:rect l="l" t="t" r="r" b="b"/>
              <a:pathLst>
                <a:path w="11681" h="7367">
                  <a:moveTo>
                    <a:pt x="7011" y="253"/>
                  </a:moveTo>
                  <a:cubicBezTo>
                    <a:pt x="7703" y="253"/>
                    <a:pt x="8399" y="305"/>
                    <a:pt x="9073" y="492"/>
                  </a:cubicBezTo>
                  <a:cubicBezTo>
                    <a:pt x="10114" y="747"/>
                    <a:pt x="10867" y="1419"/>
                    <a:pt x="11149" y="2481"/>
                  </a:cubicBezTo>
                  <a:cubicBezTo>
                    <a:pt x="11317" y="3153"/>
                    <a:pt x="11257" y="4020"/>
                    <a:pt x="10867" y="4638"/>
                  </a:cubicBezTo>
                  <a:cubicBezTo>
                    <a:pt x="10504" y="5223"/>
                    <a:pt x="9805" y="5559"/>
                    <a:pt x="9160" y="5754"/>
                  </a:cubicBezTo>
                  <a:cubicBezTo>
                    <a:pt x="8488" y="5982"/>
                    <a:pt x="7843" y="6177"/>
                    <a:pt x="7144" y="6231"/>
                  </a:cubicBezTo>
                  <a:cubicBezTo>
                    <a:pt x="6499" y="6291"/>
                    <a:pt x="5880" y="6399"/>
                    <a:pt x="5242" y="6513"/>
                  </a:cubicBezTo>
                  <a:cubicBezTo>
                    <a:pt x="4597" y="6627"/>
                    <a:pt x="3898" y="6594"/>
                    <a:pt x="3253" y="6735"/>
                  </a:cubicBezTo>
                  <a:cubicBezTo>
                    <a:pt x="3066" y="6775"/>
                    <a:pt x="2845" y="6873"/>
                    <a:pt x="2668" y="6999"/>
                  </a:cubicBezTo>
                  <a:lnTo>
                    <a:pt x="2668" y="6999"/>
                  </a:lnTo>
                  <a:cubicBezTo>
                    <a:pt x="2710" y="6827"/>
                    <a:pt x="2709" y="6649"/>
                    <a:pt x="2749" y="6486"/>
                  </a:cubicBezTo>
                  <a:cubicBezTo>
                    <a:pt x="2776" y="6426"/>
                    <a:pt x="2749" y="6372"/>
                    <a:pt x="2722" y="6372"/>
                  </a:cubicBezTo>
                  <a:cubicBezTo>
                    <a:pt x="1680" y="5895"/>
                    <a:pt x="840" y="5196"/>
                    <a:pt x="504" y="4074"/>
                  </a:cubicBezTo>
                  <a:cubicBezTo>
                    <a:pt x="114" y="2871"/>
                    <a:pt x="504" y="1668"/>
                    <a:pt x="1599" y="996"/>
                  </a:cubicBezTo>
                  <a:cubicBezTo>
                    <a:pt x="2749" y="324"/>
                    <a:pt x="4368" y="377"/>
                    <a:pt x="5659" y="297"/>
                  </a:cubicBezTo>
                  <a:cubicBezTo>
                    <a:pt x="6103" y="276"/>
                    <a:pt x="6556" y="253"/>
                    <a:pt x="7011" y="253"/>
                  </a:cubicBezTo>
                  <a:close/>
                  <a:moveTo>
                    <a:pt x="6966" y="1"/>
                  </a:moveTo>
                  <a:cubicBezTo>
                    <a:pt x="6099" y="1"/>
                    <a:pt x="5219" y="88"/>
                    <a:pt x="4368" y="156"/>
                  </a:cubicBezTo>
                  <a:cubicBezTo>
                    <a:pt x="3058" y="270"/>
                    <a:pt x="1573" y="411"/>
                    <a:pt x="672" y="1500"/>
                  </a:cubicBezTo>
                  <a:cubicBezTo>
                    <a:pt x="0" y="2313"/>
                    <a:pt x="0" y="3543"/>
                    <a:pt x="397" y="4470"/>
                  </a:cubicBezTo>
                  <a:cubicBezTo>
                    <a:pt x="618" y="5001"/>
                    <a:pt x="954" y="5451"/>
                    <a:pt x="1405" y="5814"/>
                  </a:cubicBezTo>
                  <a:cubicBezTo>
                    <a:pt x="1599" y="6009"/>
                    <a:pt x="1821" y="6150"/>
                    <a:pt x="2050" y="6258"/>
                  </a:cubicBezTo>
                  <a:cubicBezTo>
                    <a:pt x="2298" y="6426"/>
                    <a:pt x="2554" y="6399"/>
                    <a:pt x="2520" y="6708"/>
                  </a:cubicBezTo>
                  <a:cubicBezTo>
                    <a:pt x="2520" y="6876"/>
                    <a:pt x="2493" y="7044"/>
                    <a:pt x="2440" y="7185"/>
                  </a:cubicBezTo>
                  <a:cubicBezTo>
                    <a:pt x="2436" y="7196"/>
                    <a:pt x="2435" y="7207"/>
                    <a:pt x="2435" y="7216"/>
                  </a:cubicBezTo>
                  <a:lnTo>
                    <a:pt x="2435" y="7216"/>
                  </a:lnTo>
                  <a:cubicBezTo>
                    <a:pt x="2378" y="7280"/>
                    <a:pt x="2451" y="7366"/>
                    <a:pt x="2528" y="7366"/>
                  </a:cubicBezTo>
                  <a:cubicBezTo>
                    <a:pt x="2556" y="7366"/>
                    <a:pt x="2584" y="7355"/>
                    <a:pt x="2608" y="7326"/>
                  </a:cubicBezTo>
                  <a:cubicBezTo>
                    <a:pt x="2970" y="6876"/>
                    <a:pt x="3730" y="6930"/>
                    <a:pt x="4261" y="6903"/>
                  </a:cubicBezTo>
                  <a:cubicBezTo>
                    <a:pt x="5155" y="6822"/>
                    <a:pt x="6021" y="6627"/>
                    <a:pt x="6922" y="6513"/>
                  </a:cubicBezTo>
                  <a:cubicBezTo>
                    <a:pt x="8293" y="6345"/>
                    <a:pt x="9718" y="6123"/>
                    <a:pt x="10786" y="5169"/>
                  </a:cubicBezTo>
                  <a:cubicBezTo>
                    <a:pt x="11680" y="4356"/>
                    <a:pt x="11626" y="2844"/>
                    <a:pt x="11176" y="1809"/>
                  </a:cubicBezTo>
                  <a:cubicBezTo>
                    <a:pt x="10726" y="828"/>
                    <a:pt x="9718" y="351"/>
                    <a:pt x="8710" y="156"/>
                  </a:cubicBezTo>
                  <a:cubicBezTo>
                    <a:pt x="8143" y="41"/>
                    <a:pt x="7557" y="1"/>
                    <a:pt x="6966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8" name="Google Shape;2366;p47"/>
            <p:cNvSpPr/>
            <p:nvPr/>
          </p:nvSpPr>
          <p:spPr>
            <a:xfrm>
              <a:off x="3904200" y="1954440"/>
              <a:ext cx="103680" cy="98280"/>
            </a:xfrm>
            <a:custGeom>
              <a:avLst/>
              <a:gdLst/>
              <a:ahLst/>
              <a:cxnLst/>
              <a:rect l="l" t="t" r="r" b="b"/>
              <a:pathLst>
                <a:path w="665" h="631">
                  <a:moveTo>
                    <a:pt x="87" y="1"/>
                  </a:moveTo>
                  <a:cubicBezTo>
                    <a:pt x="37" y="1"/>
                    <a:pt x="0" y="68"/>
                    <a:pt x="24" y="120"/>
                  </a:cubicBezTo>
                  <a:cubicBezTo>
                    <a:pt x="111" y="201"/>
                    <a:pt x="192" y="288"/>
                    <a:pt x="252" y="369"/>
                  </a:cubicBezTo>
                  <a:cubicBezTo>
                    <a:pt x="333" y="456"/>
                    <a:pt x="387" y="564"/>
                    <a:pt x="528" y="624"/>
                  </a:cubicBezTo>
                  <a:cubicBezTo>
                    <a:pt x="542" y="629"/>
                    <a:pt x="556" y="631"/>
                    <a:pt x="568" y="631"/>
                  </a:cubicBezTo>
                  <a:cubicBezTo>
                    <a:pt x="631" y="631"/>
                    <a:pt x="664" y="577"/>
                    <a:pt x="642" y="510"/>
                  </a:cubicBezTo>
                  <a:cubicBezTo>
                    <a:pt x="588" y="369"/>
                    <a:pt x="501" y="315"/>
                    <a:pt x="387" y="228"/>
                  </a:cubicBezTo>
                  <a:cubicBezTo>
                    <a:pt x="306" y="147"/>
                    <a:pt x="219" y="60"/>
                    <a:pt x="111" y="6"/>
                  </a:cubicBezTo>
                  <a:cubicBezTo>
                    <a:pt x="103" y="2"/>
                    <a:pt x="95" y="1"/>
                    <a:pt x="8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9" name="Google Shape;2367;p47"/>
            <p:cNvSpPr/>
            <p:nvPr/>
          </p:nvSpPr>
          <p:spPr>
            <a:xfrm>
              <a:off x="4019760" y="2010960"/>
              <a:ext cx="54720" cy="92160"/>
            </a:xfrm>
            <a:custGeom>
              <a:avLst/>
              <a:gdLst/>
              <a:ahLst/>
              <a:cxnLst/>
              <a:rect l="l" t="t" r="r" b="b"/>
              <a:pathLst>
                <a:path w="353" h="592">
                  <a:moveTo>
                    <a:pt x="118" y="0"/>
                  </a:moveTo>
                  <a:cubicBezTo>
                    <a:pt x="59" y="0"/>
                    <a:pt x="0" y="59"/>
                    <a:pt x="43" y="121"/>
                  </a:cubicBezTo>
                  <a:cubicBezTo>
                    <a:pt x="97" y="262"/>
                    <a:pt x="151" y="397"/>
                    <a:pt x="211" y="538"/>
                  </a:cubicBezTo>
                  <a:cubicBezTo>
                    <a:pt x="211" y="575"/>
                    <a:pt x="231" y="591"/>
                    <a:pt x="253" y="591"/>
                  </a:cubicBezTo>
                  <a:cubicBezTo>
                    <a:pt x="283" y="591"/>
                    <a:pt x="319" y="561"/>
                    <a:pt x="319" y="511"/>
                  </a:cubicBezTo>
                  <a:cubicBezTo>
                    <a:pt x="352" y="343"/>
                    <a:pt x="292" y="175"/>
                    <a:pt x="184" y="34"/>
                  </a:cubicBezTo>
                  <a:cubicBezTo>
                    <a:pt x="167" y="10"/>
                    <a:pt x="142" y="0"/>
                    <a:pt x="118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650" name="Google Shape;2368;p47"/>
          <p:cNvGrpSpPr/>
          <p:nvPr/>
        </p:nvGrpSpPr>
        <p:grpSpPr>
          <a:xfrm>
            <a:off x="977400" y="3184560"/>
            <a:ext cx="3276720" cy="1496880"/>
            <a:chOff x="977400" y="3184560"/>
            <a:chExt cx="3276720" cy="1496880"/>
          </a:xfrm>
        </p:grpSpPr>
        <p:sp>
          <p:nvSpPr>
            <p:cNvPr id="1651" name="Google Shape;2369;p47"/>
            <p:cNvSpPr/>
            <p:nvPr/>
          </p:nvSpPr>
          <p:spPr>
            <a:xfrm>
              <a:off x="977400" y="3184560"/>
              <a:ext cx="3276720" cy="1139400"/>
            </a:xfrm>
            <a:custGeom>
              <a:avLst/>
              <a:gdLst/>
              <a:ahLst/>
              <a:cxnLst/>
              <a:rect l="l" t="t" r="r" b="b"/>
              <a:pathLst>
                <a:path w="24980" h="8978">
                  <a:moveTo>
                    <a:pt x="17611" y="347"/>
                  </a:moveTo>
                  <a:cubicBezTo>
                    <a:pt x="18394" y="347"/>
                    <a:pt x="19173" y="385"/>
                    <a:pt x="19939" y="474"/>
                  </a:cubicBezTo>
                  <a:cubicBezTo>
                    <a:pt x="21539" y="669"/>
                    <a:pt x="23246" y="1314"/>
                    <a:pt x="23777" y="2995"/>
                  </a:cubicBezTo>
                  <a:cubicBezTo>
                    <a:pt x="24193" y="4305"/>
                    <a:pt x="23327" y="5649"/>
                    <a:pt x="22345" y="6462"/>
                  </a:cubicBezTo>
                  <a:cubicBezTo>
                    <a:pt x="21062" y="7531"/>
                    <a:pt x="19214" y="7779"/>
                    <a:pt x="17587" y="7974"/>
                  </a:cubicBezTo>
                  <a:cubicBezTo>
                    <a:pt x="15715" y="8216"/>
                    <a:pt x="13853" y="8403"/>
                    <a:pt x="11976" y="8403"/>
                  </a:cubicBezTo>
                  <a:cubicBezTo>
                    <a:pt x="11246" y="8403"/>
                    <a:pt x="10514" y="8374"/>
                    <a:pt x="9778" y="8310"/>
                  </a:cubicBezTo>
                  <a:cubicBezTo>
                    <a:pt x="8374" y="8230"/>
                    <a:pt x="6976" y="8089"/>
                    <a:pt x="5578" y="7921"/>
                  </a:cubicBezTo>
                  <a:cubicBezTo>
                    <a:pt x="5436" y="7921"/>
                    <a:pt x="5174" y="7837"/>
                    <a:pt x="4964" y="7837"/>
                  </a:cubicBezTo>
                  <a:cubicBezTo>
                    <a:pt x="4875" y="7837"/>
                    <a:pt x="4796" y="7852"/>
                    <a:pt x="4738" y="7894"/>
                  </a:cubicBezTo>
                  <a:cubicBezTo>
                    <a:pt x="4394" y="8086"/>
                    <a:pt x="4075" y="8385"/>
                    <a:pt x="3778" y="8645"/>
                  </a:cubicBezTo>
                  <a:lnTo>
                    <a:pt x="3778" y="8645"/>
                  </a:lnTo>
                  <a:cubicBezTo>
                    <a:pt x="3765" y="8442"/>
                    <a:pt x="3742" y="8228"/>
                    <a:pt x="3784" y="8035"/>
                  </a:cubicBezTo>
                  <a:cubicBezTo>
                    <a:pt x="3811" y="7947"/>
                    <a:pt x="3757" y="7867"/>
                    <a:pt x="3696" y="7867"/>
                  </a:cubicBezTo>
                  <a:cubicBezTo>
                    <a:pt x="2218" y="7497"/>
                    <a:pt x="813" y="6382"/>
                    <a:pt x="645" y="4782"/>
                  </a:cubicBezTo>
                  <a:cubicBezTo>
                    <a:pt x="450" y="2880"/>
                    <a:pt x="2608" y="2094"/>
                    <a:pt x="4032" y="1563"/>
                  </a:cubicBezTo>
                  <a:cubicBezTo>
                    <a:pt x="5773" y="945"/>
                    <a:pt x="7507" y="891"/>
                    <a:pt x="9328" y="777"/>
                  </a:cubicBezTo>
                  <a:cubicBezTo>
                    <a:pt x="11089" y="696"/>
                    <a:pt x="12883" y="642"/>
                    <a:pt x="14651" y="501"/>
                  </a:cubicBezTo>
                  <a:cubicBezTo>
                    <a:pt x="15633" y="408"/>
                    <a:pt x="16625" y="347"/>
                    <a:pt x="17611" y="347"/>
                  </a:cubicBezTo>
                  <a:close/>
                  <a:moveTo>
                    <a:pt x="17682" y="0"/>
                  </a:moveTo>
                  <a:cubicBezTo>
                    <a:pt x="16250" y="0"/>
                    <a:pt x="14821" y="137"/>
                    <a:pt x="13387" y="273"/>
                  </a:cubicBezTo>
                  <a:cubicBezTo>
                    <a:pt x="11344" y="441"/>
                    <a:pt x="9274" y="414"/>
                    <a:pt x="7225" y="555"/>
                  </a:cubicBezTo>
                  <a:cubicBezTo>
                    <a:pt x="5437" y="669"/>
                    <a:pt x="3643" y="1254"/>
                    <a:pt x="2077" y="2067"/>
                  </a:cubicBezTo>
                  <a:cubicBezTo>
                    <a:pt x="706" y="2766"/>
                    <a:pt x="0" y="4137"/>
                    <a:pt x="538" y="5622"/>
                  </a:cubicBezTo>
                  <a:cubicBezTo>
                    <a:pt x="966" y="6894"/>
                    <a:pt x="2208" y="7771"/>
                    <a:pt x="3478" y="8108"/>
                  </a:cubicBezTo>
                  <a:lnTo>
                    <a:pt x="3478" y="8108"/>
                  </a:lnTo>
                  <a:cubicBezTo>
                    <a:pt x="3466" y="8356"/>
                    <a:pt x="3560" y="8566"/>
                    <a:pt x="3608" y="8802"/>
                  </a:cubicBezTo>
                  <a:lnTo>
                    <a:pt x="3608" y="8802"/>
                  </a:lnTo>
                  <a:cubicBezTo>
                    <a:pt x="3577" y="8875"/>
                    <a:pt x="3645" y="8977"/>
                    <a:pt x="3724" y="8977"/>
                  </a:cubicBezTo>
                  <a:cubicBezTo>
                    <a:pt x="3744" y="8977"/>
                    <a:pt x="3764" y="8971"/>
                    <a:pt x="3784" y="8956"/>
                  </a:cubicBezTo>
                  <a:cubicBezTo>
                    <a:pt x="4066" y="8734"/>
                    <a:pt x="4342" y="8566"/>
                    <a:pt x="4624" y="8337"/>
                  </a:cubicBezTo>
                  <a:cubicBezTo>
                    <a:pt x="4753" y="8236"/>
                    <a:pt x="4854" y="8204"/>
                    <a:pt x="4964" y="8204"/>
                  </a:cubicBezTo>
                  <a:cubicBezTo>
                    <a:pt x="5065" y="8204"/>
                    <a:pt x="5175" y="8231"/>
                    <a:pt x="5323" y="8257"/>
                  </a:cubicBezTo>
                  <a:cubicBezTo>
                    <a:pt x="6216" y="8398"/>
                    <a:pt x="7117" y="8478"/>
                    <a:pt x="8011" y="8566"/>
                  </a:cubicBezTo>
                  <a:cubicBezTo>
                    <a:pt x="9427" y="8698"/>
                    <a:pt x="10860" y="8814"/>
                    <a:pt x="12293" y="8814"/>
                  </a:cubicBezTo>
                  <a:cubicBezTo>
                    <a:pt x="12676" y="8814"/>
                    <a:pt x="13058" y="8806"/>
                    <a:pt x="13441" y="8788"/>
                  </a:cubicBezTo>
                  <a:cubicBezTo>
                    <a:pt x="15094" y="8707"/>
                    <a:pt x="16774" y="8505"/>
                    <a:pt x="18427" y="8284"/>
                  </a:cubicBezTo>
                  <a:cubicBezTo>
                    <a:pt x="19886" y="8089"/>
                    <a:pt x="21398" y="7699"/>
                    <a:pt x="22601" y="6771"/>
                  </a:cubicBezTo>
                  <a:cubicBezTo>
                    <a:pt x="24476" y="5347"/>
                    <a:pt x="24980" y="2598"/>
                    <a:pt x="22883" y="1086"/>
                  </a:cubicBezTo>
                  <a:cubicBezTo>
                    <a:pt x="21673" y="192"/>
                    <a:pt x="20134" y="105"/>
                    <a:pt x="18683" y="24"/>
                  </a:cubicBezTo>
                  <a:cubicBezTo>
                    <a:pt x="18349" y="8"/>
                    <a:pt x="18015" y="0"/>
                    <a:pt x="17682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2" name="Google Shape;2370;p47"/>
            <p:cNvSpPr/>
            <p:nvPr/>
          </p:nvSpPr>
          <p:spPr>
            <a:xfrm>
              <a:off x="4118400" y="3879000"/>
              <a:ext cx="62280" cy="105840"/>
            </a:xfrm>
            <a:custGeom>
              <a:avLst/>
              <a:gdLst/>
              <a:ahLst/>
              <a:cxnLst/>
              <a:rect l="l" t="t" r="r" b="b"/>
              <a:pathLst>
                <a:path w="478" h="836">
                  <a:moveTo>
                    <a:pt x="374" y="0"/>
                  </a:moveTo>
                  <a:cubicBezTo>
                    <a:pt x="350" y="0"/>
                    <a:pt x="323" y="15"/>
                    <a:pt x="310" y="46"/>
                  </a:cubicBezTo>
                  <a:cubicBezTo>
                    <a:pt x="249" y="153"/>
                    <a:pt x="196" y="294"/>
                    <a:pt x="142" y="409"/>
                  </a:cubicBezTo>
                  <a:cubicBezTo>
                    <a:pt x="81" y="516"/>
                    <a:pt x="1" y="630"/>
                    <a:pt x="1" y="745"/>
                  </a:cubicBezTo>
                  <a:cubicBezTo>
                    <a:pt x="1" y="805"/>
                    <a:pt x="31" y="835"/>
                    <a:pt x="72" y="835"/>
                  </a:cubicBezTo>
                  <a:cubicBezTo>
                    <a:pt x="85" y="835"/>
                    <a:pt x="100" y="832"/>
                    <a:pt x="115" y="825"/>
                  </a:cubicBezTo>
                  <a:cubicBezTo>
                    <a:pt x="249" y="772"/>
                    <a:pt x="310" y="604"/>
                    <a:pt x="364" y="489"/>
                  </a:cubicBezTo>
                  <a:cubicBezTo>
                    <a:pt x="417" y="348"/>
                    <a:pt x="478" y="180"/>
                    <a:pt x="417" y="46"/>
                  </a:cubicBezTo>
                  <a:cubicBezTo>
                    <a:pt x="417" y="15"/>
                    <a:pt x="397" y="0"/>
                    <a:pt x="374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3" name="Google Shape;2371;p47"/>
            <p:cNvSpPr/>
            <p:nvPr/>
          </p:nvSpPr>
          <p:spPr>
            <a:xfrm>
              <a:off x="4158720" y="3965400"/>
              <a:ext cx="60120" cy="47160"/>
            </a:xfrm>
            <a:custGeom>
              <a:avLst/>
              <a:gdLst/>
              <a:ahLst/>
              <a:cxnLst/>
              <a:rect l="l" t="t" r="r" b="b"/>
              <a:pathLst>
                <a:path w="461" h="373">
                  <a:moveTo>
                    <a:pt x="344" y="0"/>
                  </a:moveTo>
                  <a:cubicBezTo>
                    <a:pt x="319" y="0"/>
                    <a:pt x="294" y="11"/>
                    <a:pt x="276" y="37"/>
                  </a:cubicBezTo>
                  <a:cubicBezTo>
                    <a:pt x="223" y="117"/>
                    <a:pt x="142" y="205"/>
                    <a:pt x="55" y="232"/>
                  </a:cubicBezTo>
                  <a:cubicBezTo>
                    <a:pt x="1" y="285"/>
                    <a:pt x="55" y="373"/>
                    <a:pt x="108" y="373"/>
                  </a:cubicBezTo>
                  <a:cubicBezTo>
                    <a:pt x="250" y="312"/>
                    <a:pt x="364" y="232"/>
                    <a:pt x="418" y="117"/>
                  </a:cubicBezTo>
                  <a:cubicBezTo>
                    <a:pt x="460" y="61"/>
                    <a:pt x="403" y="0"/>
                    <a:pt x="344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4" name="Google Shape;2372;p47"/>
            <p:cNvSpPr/>
            <p:nvPr/>
          </p:nvSpPr>
          <p:spPr>
            <a:xfrm>
              <a:off x="2594160" y="4492080"/>
              <a:ext cx="87840" cy="45720"/>
            </a:xfrm>
            <a:custGeom>
              <a:avLst/>
              <a:gdLst/>
              <a:ahLst/>
              <a:cxnLst/>
              <a:rect l="l" t="t" r="r" b="b"/>
              <a:pathLst>
                <a:path w="673" h="364">
                  <a:moveTo>
                    <a:pt x="504" y="1"/>
                  </a:moveTo>
                  <a:cubicBezTo>
                    <a:pt x="444" y="1"/>
                    <a:pt x="363" y="1"/>
                    <a:pt x="309" y="28"/>
                  </a:cubicBezTo>
                  <a:cubicBezTo>
                    <a:pt x="249" y="28"/>
                    <a:pt x="222" y="28"/>
                    <a:pt x="168" y="54"/>
                  </a:cubicBezTo>
                  <a:cubicBezTo>
                    <a:pt x="108" y="54"/>
                    <a:pt x="108" y="88"/>
                    <a:pt x="81" y="115"/>
                  </a:cubicBezTo>
                  <a:cubicBezTo>
                    <a:pt x="0" y="169"/>
                    <a:pt x="0" y="310"/>
                    <a:pt x="108" y="337"/>
                  </a:cubicBezTo>
                  <a:cubicBezTo>
                    <a:pt x="141" y="337"/>
                    <a:pt x="168" y="364"/>
                    <a:pt x="222" y="364"/>
                  </a:cubicBezTo>
                  <a:cubicBezTo>
                    <a:pt x="276" y="337"/>
                    <a:pt x="309" y="337"/>
                    <a:pt x="336" y="337"/>
                  </a:cubicBezTo>
                  <a:cubicBezTo>
                    <a:pt x="417" y="310"/>
                    <a:pt x="504" y="283"/>
                    <a:pt x="558" y="222"/>
                  </a:cubicBezTo>
                  <a:cubicBezTo>
                    <a:pt x="672" y="169"/>
                    <a:pt x="612" y="1"/>
                    <a:pt x="504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5" name="Google Shape;2373;p47"/>
            <p:cNvSpPr/>
            <p:nvPr/>
          </p:nvSpPr>
          <p:spPr>
            <a:xfrm>
              <a:off x="2348640" y="4552560"/>
              <a:ext cx="72720" cy="43200"/>
            </a:xfrm>
            <a:custGeom>
              <a:avLst/>
              <a:gdLst/>
              <a:ahLst/>
              <a:cxnLst/>
              <a:rect l="l" t="t" r="r" b="b"/>
              <a:pathLst>
                <a:path w="556" h="342">
                  <a:moveTo>
                    <a:pt x="273" y="1"/>
                  </a:moveTo>
                  <a:cubicBezTo>
                    <a:pt x="165" y="1"/>
                    <a:pt x="24" y="55"/>
                    <a:pt x="24" y="169"/>
                  </a:cubicBezTo>
                  <a:cubicBezTo>
                    <a:pt x="1" y="268"/>
                    <a:pt x="59" y="342"/>
                    <a:pt x="149" y="342"/>
                  </a:cubicBezTo>
                  <a:cubicBezTo>
                    <a:pt x="163" y="342"/>
                    <a:pt x="177" y="340"/>
                    <a:pt x="192" y="337"/>
                  </a:cubicBezTo>
                  <a:cubicBezTo>
                    <a:pt x="219" y="337"/>
                    <a:pt x="246" y="337"/>
                    <a:pt x="273" y="310"/>
                  </a:cubicBezTo>
                  <a:lnTo>
                    <a:pt x="300" y="310"/>
                  </a:lnTo>
                  <a:cubicBezTo>
                    <a:pt x="317" y="296"/>
                    <a:pt x="310" y="296"/>
                    <a:pt x="306" y="296"/>
                  </a:cubicBezTo>
                  <a:cubicBezTo>
                    <a:pt x="303" y="296"/>
                    <a:pt x="303" y="296"/>
                    <a:pt x="333" y="283"/>
                  </a:cubicBezTo>
                  <a:lnTo>
                    <a:pt x="387" y="283"/>
                  </a:lnTo>
                  <a:cubicBezTo>
                    <a:pt x="441" y="249"/>
                    <a:pt x="468" y="249"/>
                    <a:pt x="501" y="223"/>
                  </a:cubicBezTo>
                  <a:cubicBezTo>
                    <a:pt x="555" y="196"/>
                    <a:pt x="555" y="142"/>
                    <a:pt x="528" y="81"/>
                  </a:cubicBezTo>
                  <a:cubicBezTo>
                    <a:pt x="468" y="1"/>
                    <a:pt x="360" y="1"/>
                    <a:pt x="273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6" name="Google Shape;2374;p47"/>
            <p:cNvSpPr/>
            <p:nvPr/>
          </p:nvSpPr>
          <p:spPr>
            <a:xfrm>
              <a:off x="2458440" y="4412880"/>
              <a:ext cx="39240" cy="58680"/>
            </a:xfrm>
            <a:custGeom>
              <a:avLst/>
              <a:gdLst/>
              <a:ahLst/>
              <a:cxnLst/>
              <a:rect l="l" t="t" r="r" b="b"/>
              <a:pathLst>
                <a:path w="303" h="465">
                  <a:moveTo>
                    <a:pt x="248" y="62"/>
                  </a:moveTo>
                  <a:lnTo>
                    <a:pt x="248" y="62"/>
                  </a:lnTo>
                  <a:cubicBezTo>
                    <a:pt x="264" y="74"/>
                    <a:pt x="276" y="86"/>
                    <a:pt x="276" y="122"/>
                  </a:cubicBezTo>
                  <a:cubicBezTo>
                    <a:pt x="269" y="100"/>
                    <a:pt x="259" y="79"/>
                    <a:pt x="248" y="62"/>
                  </a:cubicBezTo>
                  <a:close/>
                  <a:moveTo>
                    <a:pt x="148" y="1"/>
                  </a:moveTo>
                  <a:cubicBezTo>
                    <a:pt x="136" y="1"/>
                    <a:pt x="122" y="3"/>
                    <a:pt x="108" y="7"/>
                  </a:cubicBezTo>
                  <a:cubicBezTo>
                    <a:pt x="99" y="7"/>
                    <a:pt x="93" y="11"/>
                    <a:pt x="89" y="16"/>
                  </a:cubicBezTo>
                  <a:lnTo>
                    <a:pt x="89" y="16"/>
                  </a:lnTo>
                  <a:cubicBezTo>
                    <a:pt x="23" y="50"/>
                    <a:pt x="0" y="101"/>
                    <a:pt x="0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65" y="447"/>
                    <a:pt x="94" y="464"/>
                    <a:pt x="127" y="464"/>
                  </a:cubicBezTo>
                  <a:cubicBezTo>
                    <a:pt x="176" y="464"/>
                    <a:pt x="233" y="425"/>
                    <a:pt x="249" y="377"/>
                  </a:cubicBezTo>
                  <a:cubicBezTo>
                    <a:pt x="276" y="343"/>
                    <a:pt x="276" y="290"/>
                    <a:pt x="303" y="236"/>
                  </a:cubicBezTo>
                  <a:cubicBezTo>
                    <a:pt x="303" y="175"/>
                    <a:pt x="303" y="122"/>
                    <a:pt x="276" y="95"/>
                  </a:cubicBezTo>
                  <a:cubicBezTo>
                    <a:pt x="276" y="72"/>
                    <a:pt x="256" y="49"/>
                    <a:pt x="234" y="43"/>
                  </a:cubicBezTo>
                  <a:lnTo>
                    <a:pt x="234" y="43"/>
                  </a:lnTo>
                  <a:cubicBezTo>
                    <a:pt x="212" y="17"/>
                    <a:pt x="183" y="1"/>
                    <a:pt x="148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7" name="Google Shape;2375;p47"/>
            <p:cNvSpPr/>
            <p:nvPr/>
          </p:nvSpPr>
          <p:spPr>
            <a:xfrm>
              <a:off x="2520000" y="4620240"/>
              <a:ext cx="48240" cy="61200"/>
            </a:xfrm>
            <a:custGeom>
              <a:avLst/>
              <a:gdLst/>
              <a:ahLst/>
              <a:cxnLst/>
              <a:rect l="l" t="t" r="r" b="b"/>
              <a:pathLst>
                <a:path w="371" h="484">
                  <a:moveTo>
                    <a:pt x="61" y="1"/>
                  </a:moveTo>
                  <a:cubicBezTo>
                    <a:pt x="34" y="28"/>
                    <a:pt x="1" y="28"/>
                    <a:pt x="1" y="54"/>
                  </a:cubicBezTo>
                  <a:cubicBezTo>
                    <a:pt x="1" y="115"/>
                    <a:pt x="34" y="169"/>
                    <a:pt x="61" y="222"/>
                  </a:cubicBezTo>
                  <a:cubicBezTo>
                    <a:pt x="61" y="283"/>
                    <a:pt x="61" y="337"/>
                    <a:pt x="88" y="390"/>
                  </a:cubicBezTo>
                  <a:cubicBezTo>
                    <a:pt x="113" y="454"/>
                    <a:pt x="173" y="484"/>
                    <a:pt x="231" y="484"/>
                  </a:cubicBezTo>
                  <a:cubicBezTo>
                    <a:pt x="302" y="484"/>
                    <a:pt x="370" y="441"/>
                    <a:pt x="370" y="364"/>
                  </a:cubicBezTo>
                  <a:cubicBezTo>
                    <a:pt x="337" y="256"/>
                    <a:pt x="310" y="196"/>
                    <a:pt x="256" y="115"/>
                  </a:cubicBezTo>
                  <a:cubicBezTo>
                    <a:pt x="202" y="54"/>
                    <a:pt x="115" y="1"/>
                    <a:pt x="61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8" name="Google Shape;2376;p47"/>
            <p:cNvSpPr/>
            <p:nvPr/>
          </p:nvSpPr>
          <p:spPr>
            <a:xfrm>
              <a:off x="2557080" y="4416120"/>
              <a:ext cx="36720" cy="52920"/>
            </a:xfrm>
            <a:custGeom>
              <a:avLst/>
              <a:gdLst/>
              <a:ahLst/>
              <a:cxnLst/>
              <a:rect l="l" t="t" r="r" b="b"/>
              <a:pathLst>
                <a:path w="283" h="420">
                  <a:moveTo>
                    <a:pt x="221" y="1"/>
                  </a:moveTo>
                  <a:cubicBezTo>
                    <a:pt x="212" y="1"/>
                    <a:pt x="203" y="5"/>
                    <a:pt x="195" y="15"/>
                  </a:cubicBezTo>
                  <a:cubicBezTo>
                    <a:pt x="141" y="42"/>
                    <a:pt x="114" y="122"/>
                    <a:pt x="54" y="183"/>
                  </a:cubicBezTo>
                  <a:cubicBezTo>
                    <a:pt x="27" y="237"/>
                    <a:pt x="0" y="351"/>
                    <a:pt x="87" y="405"/>
                  </a:cubicBezTo>
                  <a:cubicBezTo>
                    <a:pt x="102" y="415"/>
                    <a:pt x="117" y="419"/>
                    <a:pt x="130" y="419"/>
                  </a:cubicBezTo>
                  <a:cubicBezTo>
                    <a:pt x="187" y="419"/>
                    <a:pt x="228" y="335"/>
                    <a:pt x="255" y="264"/>
                  </a:cubicBezTo>
                  <a:lnTo>
                    <a:pt x="255" y="149"/>
                  </a:lnTo>
                  <a:cubicBezTo>
                    <a:pt x="282" y="122"/>
                    <a:pt x="282" y="69"/>
                    <a:pt x="282" y="42"/>
                  </a:cubicBezTo>
                  <a:cubicBezTo>
                    <a:pt x="263" y="23"/>
                    <a:pt x="241" y="1"/>
                    <a:pt x="221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9" name="Google Shape;2377;p47"/>
            <p:cNvSpPr/>
            <p:nvPr/>
          </p:nvSpPr>
          <p:spPr>
            <a:xfrm>
              <a:off x="2380680" y="4459320"/>
              <a:ext cx="59040" cy="43920"/>
            </a:xfrm>
            <a:custGeom>
              <a:avLst/>
              <a:gdLst/>
              <a:ahLst/>
              <a:cxnLst/>
              <a:rect l="l" t="t" r="r" b="b"/>
              <a:pathLst>
                <a:path w="452" h="348">
                  <a:moveTo>
                    <a:pt x="171" y="1"/>
                  </a:moveTo>
                  <a:cubicBezTo>
                    <a:pt x="79" y="1"/>
                    <a:pt x="1" y="119"/>
                    <a:pt x="88" y="207"/>
                  </a:cubicBezTo>
                  <a:cubicBezTo>
                    <a:pt x="142" y="234"/>
                    <a:pt x="169" y="261"/>
                    <a:pt x="223" y="288"/>
                  </a:cubicBezTo>
                  <a:cubicBezTo>
                    <a:pt x="283" y="314"/>
                    <a:pt x="310" y="348"/>
                    <a:pt x="364" y="348"/>
                  </a:cubicBezTo>
                  <a:cubicBezTo>
                    <a:pt x="424" y="348"/>
                    <a:pt x="451" y="288"/>
                    <a:pt x="424" y="261"/>
                  </a:cubicBezTo>
                  <a:cubicBezTo>
                    <a:pt x="424" y="222"/>
                    <a:pt x="407" y="197"/>
                    <a:pt x="378" y="164"/>
                  </a:cubicBezTo>
                  <a:lnTo>
                    <a:pt x="378" y="164"/>
                  </a:lnTo>
                  <a:cubicBezTo>
                    <a:pt x="374" y="158"/>
                    <a:pt x="370" y="152"/>
                    <a:pt x="364" y="146"/>
                  </a:cubicBezTo>
                  <a:cubicBezTo>
                    <a:pt x="362" y="146"/>
                    <a:pt x="361" y="145"/>
                    <a:pt x="359" y="144"/>
                  </a:cubicBezTo>
                  <a:lnTo>
                    <a:pt x="359" y="144"/>
                  </a:lnTo>
                  <a:cubicBezTo>
                    <a:pt x="352" y="136"/>
                    <a:pt x="345" y="128"/>
                    <a:pt x="337" y="119"/>
                  </a:cubicBezTo>
                  <a:cubicBezTo>
                    <a:pt x="316" y="99"/>
                    <a:pt x="296" y="63"/>
                    <a:pt x="260" y="47"/>
                  </a:cubicBezTo>
                  <a:lnTo>
                    <a:pt x="260" y="47"/>
                  </a:lnTo>
                  <a:cubicBezTo>
                    <a:pt x="259" y="44"/>
                    <a:pt x="258" y="42"/>
                    <a:pt x="256" y="39"/>
                  </a:cubicBezTo>
                  <a:cubicBezTo>
                    <a:pt x="229" y="12"/>
                    <a:pt x="200" y="1"/>
                    <a:pt x="171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0" name="Google Shape;2378;p47"/>
            <p:cNvSpPr/>
            <p:nvPr/>
          </p:nvSpPr>
          <p:spPr>
            <a:xfrm>
              <a:off x="2582640" y="4600800"/>
              <a:ext cx="59040" cy="36360"/>
            </a:xfrm>
            <a:custGeom>
              <a:avLst/>
              <a:gdLst/>
              <a:ahLst/>
              <a:cxnLst/>
              <a:rect l="l" t="t" r="r" b="b"/>
              <a:pathLst>
                <a:path w="452" h="290">
                  <a:moveTo>
                    <a:pt x="91" y="0"/>
                  </a:moveTo>
                  <a:cubicBezTo>
                    <a:pt x="67" y="0"/>
                    <a:pt x="46" y="4"/>
                    <a:pt x="28" y="12"/>
                  </a:cubicBezTo>
                  <a:cubicBezTo>
                    <a:pt x="1" y="38"/>
                    <a:pt x="1" y="38"/>
                    <a:pt x="28" y="72"/>
                  </a:cubicBezTo>
                  <a:cubicBezTo>
                    <a:pt x="61" y="126"/>
                    <a:pt x="115" y="180"/>
                    <a:pt x="169" y="206"/>
                  </a:cubicBezTo>
                  <a:cubicBezTo>
                    <a:pt x="231" y="249"/>
                    <a:pt x="276" y="289"/>
                    <a:pt x="328" y="289"/>
                  </a:cubicBezTo>
                  <a:cubicBezTo>
                    <a:pt x="350" y="289"/>
                    <a:pt x="372" y="282"/>
                    <a:pt x="397" y="267"/>
                  </a:cubicBezTo>
                  <a:cubicBezTo>
                    <a:pt x="424" y="267"/>
                    <a:pt x="451" y="206"/>
                    <a:pt x="451" y="180"/>
                  </a:cubicBezTo>
                  <a:cubicBezTo>
                    <a:pt x="451" y="99"/>
                    <a:pt x="337" y="72"/>
                    <a:pt x="256" y="38"/>
                  </a:cubicBezTo>
                  <a:cubicBezTo>
                    <a:pt x="214" y="19"/>
                    <a:pt x="147" y="0"/>
                    <a:pt x="91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1" name="Google Shape;2379;p47"/>
            <p:cNvSpPr/>
            <p:nvPr/>
          </p:nvSpPr>
          <p:spPr>
            <a:xfrm>
              <a:off x="2424600" y="4633200"/>
              <a:ext cx="42840" cy="43920"/>
            </a:xfrm>
            <a:custGeom>
              <a:avLst/>
              <a:gdLst/>
              <a:ahLst/>
              <a:cxnLst/>
              <a:rect l="l" t="t" r="r" b="b"/>
              <a:pathLst>
                <a:path w="329" h="350">
                  <a:moveTo>
                    <a:pt x="142" y="12"/>
                  </a:moveTo>
                  <a:cubicBezTo>
                    <a:pt x="132" y="17"/>
                    <a:pt x="123" y="25"/>
                    <a:pt x="116" y="33"/>
                  </a:cubicBezTo>
                  <a:lnTo>
                    <a:pt x="116" y="33"/>
                  </a:lnTo>
                  <a:cubicBezTo>
                    <a:pt x="117" y="26"/>
                    <a:pt x="123" y="12"/>
                    <a:pt x="142" y="12"/>
                  </a:cubicBezTo>
                  <a:close/>
                  <a:moveTo>
                    <a:pt x="146" y="1"/>
                  </a:moveTo>
                  <a:cubicBezTo>
                    <a:pt x="130" y="1"/>
                    <a:pt x="118" y="17"/>
                    <a:pt x="116" y="34"/>
                  </a:cubicBezTo>
                  <a:lnTo>
                    <a:pt x="116" y="34"/>
                  </a:lnTo>
                  <a:cubicBezTo>
                    <a:pt x="87" y="69"/>
                    <a:pt x="82" y="126"/>
                    <a:pt x="55" y="153"/>
                  </a:cubicBezTo>
                  <a:cubicBezTo>
                    <a:pt x="1" y="234"/>
                    <a:pt x="28" y="348"/>
                    <a:pt x="142" y="348"/>
                  </a:cubicBezTo>
                  <a:cubicBezTo>
                    <a:pt x="148" y="349"/>
                    <a:pt x="153" y="349"/>
                    <a:pt x="158" y="349"/>
                  </a:cubicBezTo>
                  <a:cubicBezTo>
                    <a:pt x="304" y="349"/>
                    <a:pt x="328" y="20"/>
                    <a:pt x="168" y="11"/>
                  </a:cubicBezTo>
                  <a:lnTo>
                    <a:pt x="168" y="11"/>
                  </a:lnTo>
                  <a:cubicBezTo>
                    <a:pt x="160" y="4"/>
                    <a:pt x="153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662" name="Google Shape;2380;p47"/>
          <p:cNvGrpSpPr/>
          <p:nvPr/>
        </p:nvGrpSpPr>
        <p:grpSpPr>
          <a:xfrm>
            <a:off x="977400" y="2010600"/>
            <a:ext cx="1116720" cy="947160"/>
            <a:chOff x="977400" y="2010600"/>
            <a:chExt cx="1116720" cy="947160"/>
          </a:xfrm>
        </p:grpSpPr>
        <p:sp>
          <p:nvSpPr>
            <p:cNvPr id="1663" name="Google Shape;2381;p47"/>
            <p:cNvSpPr/>
            <p:nvPr/>
          </p:nvSpPr>
          <p:spPr>
            <a:xfrm>
              <a:off x="977400" y="2010600"/>
              <a:ext cx="1116720" cy="947160"/>
            </a:xfrm>
            <a:custGeom>
              <a:avLst/>
              <a:gdLst/>
              <a:ahLst/>
              <a:cxnLst/>
              <a:rect l="l" t="t" r="r" b="b"/>
              <a:pathLst>
                <a:path w="8428" h="7149">
                  <a:moveTo>
                    <a:pt x="4260" y="263"/>
                  </a:moveTo>
                  <a:cubicBezTo>
                    <a:pt x="5321" y="263"/>
                    <a:pt x="6374" y="606"/>
                    <a:pt x="7144" y="1312"/>
                  </a:cubicBezTo>
                  <a:cubicBezTo>
                    <a:pt x="8011" y="2098"/>
                    <a:pt x="8179" y="3220"/>
                    <a:pt x="7897" y="4336"/>
                  </a:cubicBezTo>
                  <a:cubicBezTo>
                    <a:pt x="7790" y="4900"/>
                    <a:pt x="7534" y="5344"/>
                    <a:pt x="7252" y="5821"/>
                  </a:cubicBezTo>
                  <a:cubicBezTo>
                    <a:pt x="7109" y="6067"/>
                    <a:pt x="7085" y="6388"/>
                    <a:pt x="7083" y="6696"/>
                  </a:cubicBezTo>
                  <a:lnTo>
                    <a:pt x="7083" y="6696"/>
                  </a:lnTo>
                  <a:cubicBezTo>
                    <a:pt x="6874" y="6435"/>
                    <a:pt x="6416" y="6459"/>
                    <a:pt x="6022" y="6439"/>
                  </a:cubicBezTo>
                  <a:cubicBezTo>
                    <a:pt x="4873" y="6412"/>
                    <a:pt x="3724" y="6385"/>
                    <a:pt x="2635" y="6049"/>
                  </a:cubicBezTo>
                  <a:cubicBezTo>
                    <a:pt x="1600" y="5713"/>
                    <a:pt x="982" y="4981"/>
                    <a:pt x="646" y="4000"/>
                  </a:cubicBezTo>
                  <a:cubicBezTo>
                    <a:pt x="478" y="3469"/>
                    <a:pt x="424" y="2938"/>
                    <a:pt x="532" y="2407"/>
                  </a:cubicBezTo>
                  <a:cubicBezTo>
                    <a:pt x="646" y="1789"/>
                    <a:pt x="1177" y="1345"/>
                    <a:pt x="1681" y="1009"/>
                  </a:cubicBezTo>
                  <a:cubicBezTo>
                    <a:pt x="2432" y="516"/>
                    <a:pt x="3349" y="263"/>
                    <a:pt x="4260" y="263"/>
                  </a:cubicBezTo>
                  <a:close/>
                  <a:moveTo>
                    <a:pt x="4340" y="1"/>
                  </a:moveTo>
                  <a:cubicBezTo>
                    <a:pt x="3619" y="1"/>
                    <a:pt x="2899" y="147"/>
                    <a:pt x="2272" y="418"/>
                  </a:cubicBezTo>
                  <a:cubicBezTo>
                    <a:pt x="1405" y="808"/>
                    <a:pt x="565" y="1399"/>
                    <a:pt x="283" y="2353"/>
                  </a:cubicBezTo>
                  <a:cubicBezTo>
                    <a:pt x="1" y="3247"/>
                    <a:pt x="397" y="4396"/>
                    <a:pt x="901" y="5122"/>
                  </a:cubicBezTo>
                  <a:cubicBezTo>
                    <a:pt x="1432" y="5881"/>
                    <a:pt x="2299" y="6244"/>
                    <a:pt x="3166" y="6439"/>
                  </a:cubicBezTo>
                  <a:cubicBezTo>
                    <a:pt x="3757" y="6580"/>
                    <a:pt x="4369" y="6634"/>
                    <a:pt x="4987" y="6661"/>
                  </a:cubicBezTo>
                  <a:cubicBezTo>
                    <a:pt x="5022" y="6663"/>
                    <a:pt x="5062" y="6664"/>
                    <a:pt x="5106" y="6664"/>
                  </a:cubicBezTo>
                  <a:cubicBezTo>
                    <a:pt x="5278" y="6664"/>
                    <a:pt x="5514" y="6652"/>
                    <a:pt x="5764" y="6652"/>
                  </a:cubicBezTo>
                  <a:cubicBezTo>
                    <a:pt x="6334" y="6652"/>
                    <a:pt x="6976" y="6713"/>
                    <a:pt x="7084" y="7111"/>
                  </a:cubicBezTo>
                  <a:cubicBezTo>
                    <a:pt x="7084" y="7135"/>
                    <a:pt x="7107" y="7149"/>
                    <a:pt x="7132" y="7149"/>
                  </a:cubicBezTo>
                  <a:cubicBezTo>
                    <a:pt x="7150" y="7149"/>
                    <a:pt x="7168" y="7143"/>
                    <a:pt x="7181" y="7130"/>
                  </a:cubicBezTo>
                  <a:lnTo>
                    <a:pt x="7181" y="7130"/>
                  </a:lnTo>
                  <a:cubicBezTo>
                    <a:pt x="7196" y="7134"/>
                    <a:pt x="7212" y="7137"/>
                    <a:pt x="7227" y="7137"/>
                  </a:cubicBezTo>
                  <a:cubicBezTo>
                    <a:pt x="7273" y="7137"/>
                    <a:pt x="7312" y="7113"/>
                    <a:pt x="7312" y="7057"/>
                  </a:cubicBezTo>
                  <a:cubicBezTo>
                    <a:pt x="7366" y="6829"/>
                    <a:pt x="7420" y="6607"/>
                    <a:pt x="7420" y="6352"/>
                  </a:cubicBezTo>
                  <a:cubicBezTo>
                    <a:pt x="7454" y="6049"/>
                    <a:pt x="7648" y="5821"/>
                    <a:pt x="7756" y="5545"/>
                  </a:cubicBezTo>
                  <a:cubicBezTo>
                    <a:pt x="8011" y="5008"/>
                    <a:pt x="8206" y="4450"/>
                    <a:pt x="8294" y="3832"/>
                  </a:cubicBezTo>
                  <a:cubicBezTo>
                    <a:pt x="8428" y="2911"/>
                    <a:pt x="8152" y="2044"/>
                    <a:pt x="7534" y="1345"/>
                  </a:cubicBezTo>
                  <a:cubicBezTo>
                    <a:pt x="6763" y="414"/>
                    <a:pt x="5551" y="1"/>
                    <a:pt x="4340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4" name="Google Shape;2382;p47"/>
            <p:cNvSpPr/>
            <p:nvPr/>
          </p:nvSpPr>
          <p:spPr>
            <a:xfrm>
              <a:off x="988920" y="2108520"/>
              <a:ext cx="90360" cy="88560"/>
            </a:xfrm>
            <a:custGeom>
              <a:avLst/>
              <a:gdLst/>
              <a:ahLst/>
              <a:cxnLst/>
              <a:rect l="l" t="t" r="r" b="b"/>
              <a:pathLst>
                <a:path w="684" h="672">
                  <a:moveTo>
                    <a:pt x="577" y="0"/>
                  </a:moveTo>
                  <a:cubicBezTo>
                    <a:pt x="563" y="0"/>
                    <a:pt x="547" y="5"/>
                    <a:pt x="532" y="15"/>
                  </a:cubicBezTo>
                  <a:cubicBezTo>
                    <a:pt x="391" y="69"/>
                    <a:pt x="310" y="156"/>
                    <a:pt x="196" y="270"/>
                  </a:cubicBezTo>
                  <a:cubicBezTo>
                    <a:pt x="109" y="351"/>
                    <a:pt x="28" y="492"/>
                    <a:pt x="1" y="633"/>
                  </a:cubicBezTo>
                  <a:cubicBezTo>
                    <a:pt x="1" y="652"/>
                    <a:pt x="28" y="671"/>
                    <a:pt x="63" y="671"/>
                  </a:cubicBezTo>
                  <a:cubicBezTo>
                    <a:pt x="77" y="671"/>
                    <a:pt x="93" y="668"/>
                    <a:pt x="109" y="660"/>
                  </a:cubicBezTo>
                  <a:cubicBezTo>
                    <a:pt x="196" y="573"/>
                    <a:pt x="250" y="492"/>
                    <a:pt x="337" y="405"/>
                  </a:cubicBezTo>
                  <a:cubicBezTo>
                    <a:pt x="445" y="324"/>
                    <a:pt x="532" y="210"/>
                    <a:pt x="613" y="129"/>
                  </a:cubicBezTo>
                  <a:cubicBezTo>
                    <a:pt x="683" y="80"/>
                    <a:pt x="639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5" name="Google Shape;2383;p47"/>
            <p:cNvSpPr/>
            <p:nvPr/>
          </p:nvSpPr>
          <p:spPr>
            <a:xfrm>
              <a:off x="1020600" y="2045520"/>
              <a:ext cx="78840" cy="63360"/>
            </a:xfrm>
            <a:custGeom>
              <a:avLst/>
              <a:gdLst/>
              <a:ahLst/>
              <a:cxnLst/>
              <a:rect l="l" t="t" r="r" b="b"/>
              <a:pathLst>
                <a:path w="598" h="480">
                  <a:moveTo>
                    <a:pt x="517" y="1"/>
                  </a:moveTo>
                  <a:cubicBezTo>
                    <a:pt x="508" y="1"/>
                    <a:pt x="498" y="5"/>
                    <a:pt x="488" y="15"/>
                  </a:cubicBezTo>
                  <a:cubicBezTo>
                    <a:pt x="320" y="129"/>
                    <a:pt x="179" y="243"/>
                    <a:pt x="71" y="351"/>
                  </a:cubicBezTo>
                  <a:cubicBezTo>
                    <a:pt x="0" y="400"/>
                    <a:pt x="62" y="480"/>
                    <a:pt x="116" y="480"/>
                  </a:cubicBezTo>
                  <a:cubicBezTo>
                    <a:pt x="129" y="480"/>
                    <a:pt x="142" y="475"/>
                    <a:pt x="152" y="465"/>
                  </a:cubicBezTo>
                  <a:cubicBezTo>
                    <a:pt x="293" y="351"/>
                    <a:pt x="434" y="243"/>
                    <a:pt x="575" y="129"/>
                  </a:cubicBezTo>
                  <a:cubicBezTo>
                    <a:pt x="597" y="85"/>
                    <a:pt x="561" y="1"/>
                    <a:pt x="51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666" name="Google Shape;2384;p47"/>
          <p:cNvGrpSpPr/>
          <p:nvPr/>
        </p:nvGrpSpPr>
        <p:grpSpPr>
          <a:xfrm>
            <a:off x="977760" y="462240"/>
            <a:ext cx="1810080" cy="1321920"/>
            <a:chOff x="977760" y="462240"/>
            <a:chExt cx="1810080" cy="1321920"/>
          </a:xfrm>
        </p:grpSpPr>
        <p:sp>
          <p:nvSpPr>
            <p:cNvPr id="1667" name="Google Shape;2385;p47"/>
            <p:cNvSpPr/>
            <p:nvPr/>
          </p:nvSpPr>
          <p:spPr>
            <a:xfrm rot="10800000">
              <a:off x="977760" y="788400"/>
              <a:ext cx="1810080" cy="995400"/>
            </a:xfrm>
            <a:custGeom>
              <a:avLst/>
              <a:gdLst/>
              <a:ahLst/>
              <a:cxnLst/>
              <a:rect l="l" t="t" r="r" b="b"/>
              <a:pathLst>
                <a:path w="14537" h="8307">
                  <a:moveTo>
                    <a:pt x="2698" y="321"/>
                  </a:moveTo>
                  <a:cubicBezTo>
                    <a:pt x="3055" y="594"/>
                    <a:pt x="3450" y="1001"/>
                    <a:pt x="3891" y="1001"/>
                  </a:cubicBezTo>
                  <a:cubicBezTo>
                    <a:pt x="4174" y="974"/>
                    <a:pt x="4429" y="860"/>
                    <a:pt x="4678" y="860"/>
                  </a:cubicBezTo>
                  <a:cubicBezTo>
                    <a:pt x="4740" y="856"/>
                    <a:pt x="4803" y="855"/>
                    <a:pt x="4867" y="855"/>
                  </a:cubicBezTo>
                  <a:cubicBezTo>
                    <a:pt x="5293" y="855"/>
                    <a:pt x="5748" y="924"/>
                    <a:pt x="6163" y="947"/>
                  </a:cubicBezTo>
                  <a:cubicBezTo>
                    <a:pt x="7453" y="1088"/>
                    <a:pt x="8764" y="1283"/>
                    <a:pt x="10027" y="1478"/>
                  </a:cubicBezTo>
                  <a:cubicBezTo>
                    <a:pt x="11008" y="1619"/>
                    <a:pt x="12016" y="1841"/>
                    <a:pt x="12829" y="2399"/>
                  </a:cubicBezTo>
                  <a:cubicBezTo>
                    <a:pt x="13777" y="3044"/>
                    <a:pt x="14086" y="4361"/>
                    <a:pt x="13636" y="5396"/>
                  </a:cubicBezTo>
                  <a:cubicBezTo>
                    <a:pt x="13051" y="6686"/>
                    <a:pt x="11344" y="7190"/>
                    <a:pt x="10108" y="7553"/>
                  </a:cubicBezTo>
                  <a:cubicBezTo>
                    <a:pt x="8964" y="7873"/>
                    <a:pt x="7768" y="8015"/>
                    <a:pt x="6566" y="8015"/>
                  </a:cubicBezTo>
                  <a:cubicBezTo>
                    <a:pt x="5975" y="8015"/>
                    <a:pt x="5381" y="7980"/>
                    <a:pt x="4792" y="7916"/>
                  </a:cubicBezTo>
                  <a:cubicBezTo>
                    <a:pt x="3421" y="7775"/>
                    <a:pt x="2104" y="7217"/>
                    <a:pt x="1176" y="6155"/>
                  </a:cubicBezTo>
                  <a:cubicBezTo>
                    <a:pt x="168" y="5033"/>
                    <a:pt x="229" y="3548"/>
                    <a:pt x="1008" y="2345"/>
                  </a:cubicBezTo>
                  <a:cubicBezTo>
                    <a:pt x="1371" y="1727"/>
                    <a:pt x="1989" y="1169"/>
                    <a:pt x="2715" y="1088"/>
                  </a:cubicBezTo>
                  <a:cubicBezTo>
                    <a:pt x="2803" y="1055"/>
                    <a:pt x="2856" y="1001"/>
                    <a:pt x="2830" y="887"/>
                  </a:cubicBezTo>
                  <a:cubicBezTo>
                    <a:pt x="2810" y="704"/>
                    <a:pt x="2743" y="517"/>
                    <a:pt x="2698" y="321"/>
                  </a:cubicBezTo>
                  <a:close/>
                  <a:moveTo>
                    <a:pt x="2606" y="1"/>
                  </a:moveTo>
                  <a:cubicBezTo>
                    <a:pt x="2572" y="1"/>
                    <a:pt x="2542" y="22"/>
                    <a:pt x="2524" y="53"/>
                  </a:cubicBezTo>
                  <a:lnTo>
                    <a:pt x="2524" y="53"/>
                  </a:lnTo>
                  <a:cubicBezTo>
                    <a:pt x="2506" y="63"/>
                    <a:pt x="2494" y="81"/>
                    <a:pt x="2494" y="107"/>
                  </a:cubicBezTo>
                  <a:cubicBezTo>
                    <a:pt x="2517" y="343"/>
                    <a:pt x="2540" y="585"/>
                    <a:pt x="2567" y="827"/>
                  </a:cubicBezTo>
                  <a:lnTo>
                    <a:pt x="2567" y="827"/>
                  </a:lnTo>
                  <a:cubicBezTo>
                    <a:pt x="1532" y="1011"/>
                    <a:pt x="822" y="1971"/>
                    <a:pt x="424" y="2876"/>
                  </a:cubicBezTo>
                  <a:cubicBezTo>
                    <a:pt x="0" y="3857"/>
                    <a:pt x="88" y="4919"/>
                    <a:pt x="645" y="5846"/>
                  </a:cubicBezTo>
                  <a:cubicBezTo>
                    <a:pt x="1803" y="7816"/>
                    <a:pt x="4213" y="8307"/>
                    <a:pt x="6389" y="8307"/>
                  </a:cubicBezTo>
                  <a:cubicBezTo>
                    <a:pt x="6841" y="8307"/>
                    <a:pt x="7283" y="8286"/>
                    <a:pt x="7702" y="8252"/>
                  </a:cubicBezTo>
                  <a:cubicBezTo>
                    <a:pt x="9187" y="8145"/>
                    <a:pt x="10672" y="7836"/>
                    <a:pt x="12016" y="7217"/>
                  </a:cubicBezTo>
                  <a:cubicBezTo>
                    <a:pt x="13051" y="6767"/>
                    <a:pt x="14006" y="5987"/>
                    <a:pt x="14174" y="4838"/>
                  </a:cubicBezTo>
                  <a:cubicBezTo>
                    <a:pt x="14536" y="2795"/>
                    <a:pt x="12829" y="1727"/>
                    <a:pt x="11062" y="1337"/>
                  </a:cubicBezTo>
                  <a:cubicBezTo>
                    <a:pt x="9973" y="1088"/>
                    <a:pt x="8797" y="974"/>
                    <a:pt x="7675" y="833"/>
                  </a:cubicBezTo>
                  <a:cubicBezTo>
                    <a:pt x="6667" y="692"/>
                    <a:pt x="5686" y="611"/>
                    <a:pt x="4678" y="584"/>
                  </a:cubicBezTo>
                  <a:cubicBezTo>
                    <a:pt x="4660" y="582"/>
                    <a:pt x="4642" y="581"/>
                    <a:pt x="4624" y="581"/>
                  </a:cubicBezTo>
                  <a:cubicBezTo>
                    <a:pt x="4398" y="581"/>
                    <a:pt x="4136" y="719"/>
                    <a:pt x="3896" y="719"/>
                  </a:cubicBezTo>
                  <a:cubicBezTo>
                    <a:pt x="3818" y="719"/>
                    <a:pt x="3741" y="704"/>
                    <a:pt x="3670" y="665"/>
                  </a:cubicBezTo>
                  <a:cubicBezTo>
                    <a:pt x="3307" y="497"/>
                    <a:pt x="3024" y="215"/>
                    <a:pt x="2662" y="20"/>
                  </a:cubicBezTo>
                  <a:cubicBezTo>
                    <a:pt x="2643" y="6"/>
                    <a:pt x="2624" y="1"/>
                    <a:pt x="2606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8" name="Google Shape;2386;p47"/>
            <p:cNvSpPr/>
            <p:nvPr/>
          </p:nvSpPr>
          <p:spPr>
            <a:xfrm rot="10800000">
              <a:off x="1034280" y="731880"/>
              <a:ext cx="163440" cy="107280"/>
            </a:xfrm>
            <a:custGeom>
              <a:avLst/>
              <a:gdLst/>
              <a:ahLst/>
              <a:cxnLst/>
              <a:rect l="l" t="t" r="r" b="b"/>
              <a:pathLst>
                <a:path w="1314" h="899">
                  <a:moveTo>
                    <a:pt x="1178" y="1"/>
                  </a:moveTo>
                  <a:cubicBezTo>
                    <a:pt x="1169" y="1"/>
                    <a:pt x="1160" y="2"/>
                    <a:pt x="1150" y="4"/>
                  </a:cubicBezTo>
                  <a:cubicBezTo>
                    <a:pt x="955" y="58"/>
                    <a:pt x="787" y="199"/>
                    <a:pt x="619" y="340"/>
                  </a:cubicBezTo>
                  <a:cubicBezTo>
                    <a:pt x="451" y="508"/>
                    <a:pt x="256" y="649"/>
                    <a:pt x="61" y="791"/>
                  </a:cubicBezTo>
                  <a:cubicBezTo>
                    <a:pt x="1" y="817"/>
                    <a:pt x="28" y="898"/>
                    <a:pt x="115" y="898"/>
                  </a:cubicBezTo>
                  <a:cubicBezTo>
                    <a:pt x="310" y="871"/>
                    <a:pt x="505" y="730"/>
                    <a:pt x="673" y="623"/>
                  </a:cubicBezTo>
                  <a:cubicBezTo>
                    <a:pt x="868" y="481"/>
                    <a:pt x="1096" y="367"/>
                    <a:pt x="1264" y="172"/>
                  </a:cubicBezTo>
                  <a:cubicBezTo>
                    <a:pt x="1314" y="123"/>
                    <a:pt x="1273" y="1"/>
                    <a:pt x="1178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9" name="Google Shape;2387;p47"/>
            <p:cNvSpPr/>
            <p:nvPr/>
          </p:nvSpPr>
          <p:spPr>
            <a:xfrm rot="10800000">
              <a:off x="996120" y="759960"/>
              <a:ext cx="56520" cy="47880"/>
            </a:xfrm>
            <a:custGeom>
              <a:avLst/>
              <a:gdLst/>
              <a:ahLst/>
              <a:cxnLst/>
              <a:rect l="l" t="t" r="r" b="b"/>
              <a:pathLst>
                <a:path w="457" h="401">
                  <a:moveTo>
                    <a:pt x="374" y="1"/>
                  </a:moveTo>
                  <a:cubicBezTo>
                    <a:pt x="356" y="1"/>
                    <a:pt x="338" y="8"/>
                    <a:pt x="323" y="26"/>
                  </a:cubicBezTo>
                  <a:cubicBezTo>
                    <a:pt x="269" y="106"/>
                    <a:pt x="182" y="194"/>
                    <a:pt x="75" y="247"/>
                  </a:cubicBezTo>
                  <a:cubicBezTo>
                    <a:pt x="1" y="293"/>
                    <a:pt x="52" y="400"/>
                    <a:pt x="118" y="400"/>
                  </a:cubicBezTo>
                  <a:cubicBezTo>
                    <a:pt x="130" y="400"/>
                    <a:pt x="143" y="397"/>
                    <a:pt x="155" y="388"/>
                  </a:cubicBezTo>
                  <a:cubicBezTo>
                    <a:pt x="296" y="335"/>
                    <a:pt x="377" y="247"/>
                    <a:pt x="437" y="106"/>
                  </a:cubicBezTo>
                  <a:cubicBezTo>
                    <a:pt x="457" y="48"/>
                    <a:pt x="417" y="1"/>
                    <a:pt x="374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0" name="Google Shape;2388;p47"/>
            <p:cNvSpPr/>
            <p:nvPr/>
          </p:nvSpPr>
          <p:spPr>
            <a:xfrm rot="10800000">
              <a:off x="1284840" y="599040"/>
              <a:ext cx="86760" cy="41400"/>
            </a:xfrm>
            <a:custGeom>
              <a:avLst/>
              <a:gdLst/>
              <a:ahLst/>
              <a:cxnLst/>
              <a:rect l="l" t="t" r="r" b="b"/>
              <a:pathLst>
                <a:path w="700" h="349">
                  <a:moveTo>
                    <a:pt x="336" y="0"/>
                  </a:moveTo>
                  <a:cubicBezTo>
                    <a:pt x="282" y="27"/>
                    <a:pt x="222" y="27"/>
                    <a:pt x="195" y="27"/>
                  </a:cubicBezTo>
                  <a:cubicBezTo>
                    <a:pt x="141" y="54"/>
                    <a:pt x="141" y="81"/>
                    <a:pt x="114" y="115"/>
                  </a:cubicBezTo>
                  <a:cubicBezTo>
                    <a:pt x="0" y="195"/>
                    <a:pt x="27" y="310"/>
                    <a:pt x="168" y="336"/>
                  </a:cubicBezTo>
                  <a:cubicBezTo>
                    <a:pt x="186" y="336"/>
                    <a:pt x="192" y="348"/>
                    <a:pt x="210" y="348"/>
                  </a:cubicBezTo>
                  <a:cubicBezTo>
                    <a:pt x="219" y="348"/>
                    <a:pt x="231" y="345"/>
                    <a:pt x="249" y="336"/>
                  </a:cubicBezTo>
                  <a:cubicBezTo>
                    <a:pt x="282" y="336"/>
                    <a:pt x="336" y="336"/>
                    <a:pt x="363" y="310"/>
                  </a:cubicBezTo>
                  <a:cubicBezTo>
                    <a:pt x="450" y="283"/>
                    <a:pt x="504" y="249"/>
                    <a:pt x="585" y="222"/>
                  </a:cubicBezTo>
                  <a:cubicBezTo>
                    <a:pt x="699" y="168"/>
                    <a:pt x="645" y="0"/>
                    <a:pt x="531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1" name="Google Shape;2389;p47"/>
            <p:cNvSpPr/>
            <p:nvPr/>
          </p:nvSpPr>
          <p:spPr>
            <a:xfrm rot="10800000">
              <a:off x="1535760" y="540000"/>
              <a:ext cx="65880" cy="43200"/>
            </a:xfrm>
            <a:custGeom>
              <a:avLst/>
              <a:gdLst/>
              <a:ahLst/>
              <a:cxnLst/>
              <a:rect l="l" t="t" r="r" b="b"/>
              <a:pathLst>
                <a:path w="531" h="364">
                  <a:moveTo>
                    <a:pt x="282" y="1"/>
                  </a:moveTo>
                  <a:cubicBezTo>
                    <a:pt x="168" y="1"/>
                    <a:pt x="27" y="54"/>
                    <a:pt x="0" y="169"/>
                  </a:cubicBezTo>
                  <a:cubicBezTo>
                    <a:pt x="0" y="276"/>
                    <a:pt x="81" y="364"/>
                    <a:pt x="195" y="364"/>
                  </a:cubicBezTo>
                  <a:cubicBezTo>
                    <a:pt x="222" y="337"/>
                    <a:pt x="249" y="337"/>
                    <a:pt x="282" y="310"/>
                  </a:cubicBezTo>
                  <a:lnTo>
                    <a:pt x="309" y="310"/>
                  </a:lnTo>
                  <a:lnTo>
                    <a:pt x="336" y="276"/>
                  </a:lnTo>
                  <a:lnTo>
                    <a:pt x="390" y="276"/>
                  </a:lnTo>
                  <a:cubicBezTo>
                    <a:pt x="450" y="249"/>
                    <a:pt x="477" y="249"/>
                    <a:pt x="504" y="222"/>
                  </a:cubicBezTo>
                  <a:cubicBezTo>
                    <a:pt x="531" y="196"/>
                    <a:pt x="531" y="142"/>
                    <a:pt x="531" y="81"/>
                  </a:cubicBezTo>
                  <a:cubicBezTo>
                    <a:pt x="477" y="1"/>
                    <a:pt x="363" y="1"/>
                    <a:pt x="282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2" name="Google Shape;2390;p47"/>
            <p:cNvSpPr/>
            <p:nvPr/>
          </p:nvSpPr>
          <p:spPr>
            <a:xfrm rot="10800000">
              <a:off x="1458720" y="659880"/>
              <a:ext cx="41760" cy="55440"/>
            </a:xfrm>
            <a:custGeom>
              <a:avLst/>
              <a:gdLst/>
              <a:ahLst/>
              <a:cxnLst/>
              <a:rect l="l" t="t" r="r" b="b"/>
              <a:pathLst>
                <a:path w="337" h="464">
                  <a:moveTo>
                    <a:pt x="153" y="0"/>
                  </a:moveTo>
                  <a:cubicBezTo>
                    <a:pt x="138" y="0"/>
                    <a:pt x="123" y="2"/>
                    <a:pt x="108" y="7"/>
                  </a:cubicBezTo>
                  <a:cubicBezTo>
                    <a:pt x="108" y="7"/>
                    <a:pt x="108" y="16"/>
                    <a:pt x="103" y="23"/>
                  </a:cubicBezTo>
                  <a:lnTo>
                    <a:pt x="103" y="23"/>
                  </a:lnTo>
                  <a:cubicBezTo>
                    <a:pt x="97" y="26"/>
                    <a:pt x="91" y="30"/>
                    <a:pt x="86" y="34"/>
                  </a:cubicBezTo>
                  <a:lnTo>
                    <a:pt x="86" y="34"/>
                  </a:lnTo>
                  <a:cubicBezTo>
                    <a:pt x="85" y="34"/>
                    <a:pt x="83" y="34"/>
                    <a:pt x="81" y="34"/>
                  </a:cubicBezTo>
                  <a:cubicBezTo>
                    <a:pt x="81" y="35"/>
                    <a:pt x="81" y="37"/>
                    <a:pt x="81" y="38"/>
                  </a:cubicBezTo>
                  <a:lnTo>
                    <a:pt x="81" y="38"/>
                  </a:lnTo>
                  <a:cubicBezTo>
                    <a:pt x="41" y="70"/>
                    <a:pt x="27" y="117"/>
                    <a:pt x="27" y="175"/>
                  </a:cubicBezTo>
                  <a:cubicBezTo>
                    <a:pt x="0" y="263"/>
                    <a:pt x="27" y="343"/>
                    <a:pt x="54" y="404"/>
                  </a:cubicBezTo>
                  <a:cubicBezTo>
                    <a:pt x="75" y="446"/>
                    <a:pt x="110" y="463"/>
                    <a:pt x="146" y="463"/>
                  </a:cubicBezTo>
                  <a:cubicBezTo>
                    <a:pt x="201" y="463"/>
                    <a:pt x="259" y="423"/>
                    <a:pt x="276" y="370"/>
                  </a:cubicBezTo>
                  <a:cubicBezTo>
                    <a:pt x="309" y="343"/>
                    <a:pt x="309" y="289"/>
                    <a:pt x="309" y="236"/>
                  </a:cubicBezTo>
                  <a:cubicBezTo>
                    <a:pt x="336" y="175"/>
                    <a:pt x="309" y="121"/>
                    <a:pt x="309" y="95"/>
                  </a:cubicBezTo>
                  <a:cubicBezTo>
                    <a:pt x="276" y="68"/>
                    <a:pt x="276" y="34"/>
                    <a:pt x="249" y="34"/>
                  </a:cubicBezTo>
                  <a:cubicBezTo>
                    <a:pt x="276" y="68"/>
                    <a:pt x="276" y="68"/>
                    <a:pt x="276" y="121"/>
                  </a:cubicBezTo>
                  <a:cubicBezTo>
                    <a:pt x="276" y="49"/>
                    <a:pt x="221" y="0"/>
                    <a:pt x="153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3" name="Google Shape;2391;p47"/>
            <p:cNvSpPr/>
            <p:nvPr/>
          </p:nvSpPr>
          <p:spPr>
            <a:xfrm rot="10800000">
              <a:off x="1394280" y="462240"/>
              <a:ext cx="43560" cy="57600"/>
            </a:xfrm>
            <a:custGeom>
              <a:avLst/>
              <a:gdLst/>
              <a:ahLst/>
              <a:cxnLst/>
              <a:rect l="l" t="t" r="r" b="b"/>
              <a:pathLst>
                <a:path w="352" h="482">
                  <a:moveTo>
                    <a:pt x="54" y="1"/>
                  </a:moveTo>
                  <a:cubicBezTo>
                    <a:pt x="27" y="1"/>
                    <a:pt x="0" y="27"/>
                    <a:pt x="0" y="54"/>
                  </a:cubicBezTo>
                  <a:cubicBezTo>
                    <a:pt x="0" y="115"/>
                    <a:pt x="27" y="169"/>
                    <a:pt x="27" y="195"/>
                  </a:cubicBezTo>
                  <a:cubicBezTo>
                    <a:pt x="54" y="283"/>
                    <a:pt x="54" y="337"/>
                    <a:pt x="81" y="390"/>
                  </a:cubicBezTo>
                  <a:cubicBezTo>
                    <a:pt x="93" y="452"/>
                    <a:pt x="148" y="481"/>
                    <a:pt x="204" y="481"/>
                  </a:cubicBezTo>
                  <a:cubicBezTo>
                    <a:pt x="277" y="481"/>
                    <a:pt x="351" y="431"/>
                    <a:pt x="336" y="337"/>
                  </a:cubicBezTo>
                  <a:cubicBezTo>
                    <a:pt x="336" y="249"/>
                    <a:pt x="276" y="195"/>
                    <a:pt x="222" y="115"/>
                  </a:cubicBezTo>
                  <a:cubicBezTo>
                    <a:pt x="195" y="54"/>
                    <a:pt x="108" y="1"/>
                    <a:pt x="54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4" name="Google Shape;2392;p47"/>
            <p:cNvSpPr/>
            <p:nvPr/>
          </p:nvSpPr>
          <p:spPr>
            <a:xfrm rot="10800000">
              <a:off x="1368720" y="662400"/>
              <a:ext cx="38160" cy="52200"/>
            </a:xfrm>
            <a:custGeom>
              <a:avLst/>
              <a:gdLst/>
              <a:ahLst/>
              <a:cxnLst/>
              <a:rect l="l" t="t" r="r" b="b"/>
              <a:pathLst>
                <a:path w="310" h="438">
                  <a:moveTo>
                    <a:pt x="229" y="0"/>
                  </a:moveTo>
                  <a:cubicBezTo>
                    <a:pt x="142" y="27"/>
                    <a:pt x="115" y="114"/>
                    <a:pt x="88" y="195"/>
                  </a:cubicBezTo>
                  <a:cubicBezTo>
                    <a:pt x="61" y="256"/>
                    <a:pt x="1" y="363"/>
                    <a:pt x="88" y="424"/>
                  </a:cubicBezTo>
                  <a:cubicBezTo>
                    <a:pt x="108" y="433"/>
                    <a:pt x="125" y="437"/>
                    <a:pt x="141" y="437"/>
                  </a:cubicBezTo>
                  <a:cubicBezTo>
                    <a:pt x="215" y="437"/>
                    <a:pt x="256" y="349"/>
                    <a:pt x="256" y="282"/>
                  </a:cubicBezTo>
                  <a:cubicBezTo>
                    <a:pt x="283" y="256"/>
                    <a:pt x="283" y="195"/>
                    <a:pt x="283" y="168"/>
                  </a:cubicBezTo>
                  <a:cubicBezTo>
                    <a:pt x="283" y="141"/>
                    <a:pt x="310" y="88"/>
                    <a:pt x="283" y="61"/>
                  </a:cubicBezTo>
                  <a:cubicBezTo>
                    <a:pt x="283" y="27"/>
                    <a:pt x="256" y="0"/>
                    <a:pt x="229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5" name="Google Shape;2393;p47"/>
            <p:cNvSpPr/>
            <p:nvPr/>
          </p:nvSpPr>
          <p:spPr>
            <a:xfrm rot="10800000">
              <a:off x="1518120" y="631080"/>
              <a:ext cx="52920" cy="40320"/>
            </a:xfrm>
            <a:custGeom>
              <a:avLst/>
              <a:gdLst/>
              <a:ahLst/>
              <a:cxnLst/>
              <a:rect l="l" t="t" r="r" b="b"/>
              <a:pathLst>
                <a:path w="427" h="339">
                  <a:moveTo>
                    <a:pt x="167" y="1"/>
                  </a:moveTo>
                  <a:cubicBezTo>
                    <a:pt x="84" y="1"/>
                    <a:pt x="1" y="135"/>
                    <a:pt x="90" y="204"/>
                  </a:cubicBezTo>
                  <a:cubicBezTo>
                    <a:pt x="117" y="231"/>
                    <a:pt x="171" y="257"/>
                    <a:pt x="231" y="284"/>
                  </a:cubicBezTo>
                  <a:cubicBezTo>
                    <a:pt x="258" y="311"/>
                    <a:pt x="312" y="338"/>
                    <a:pt x="372" y="338"/>
                  </a:cubicBezTo>
                  <a:cubicBezTo>
                    <a:pt x="399" y="338"/>
                    <a:pt x="426" y="284"/>
                    <a:pt x="426" y="257"/>
                  </a:cubicBezTo>
                  <a:cubicBezTo>
                    <a:pt x="426" y="227"/>
                    <a:pt x="409" y="204"/>
                    <a:pt x="389" y="179"/>
                  </a:cubicBezTo>
                  <a:lnTo>
                    <a:pt x="389" y="179"/>
                  </a:lnTo>
                  <a:cubicBezTo>
                    <a:pt x="387" y="166"/>
                    <a:pt x="382" y="154"/>
                    <a:pt x="372" y="143"/>
                  </a:cubicBezTo>
                  <a:cubicBezTo>
                    <a:pt x="364" y="140"/>
                    <a:pt x="357" y="136"/>
                    <a:pt x="350" y="132"/>
                  </a:cubicBezTo>
                  <a:lnTo>
                    <a:pt x="350" y="132"/>
                  </a:lnTo>
                  <a:cubicBezTo>
                    <a:pt x="346" y="127"/>
                    <a:pt x="342" y="122"/>
                    <a:pt x="339" y="116"/>
                  </a:cubicBezTo>
                  <a:cubicBezTo>
                    <a:pt x="312" y="89"/>
                    <a:pt x="258" y="36"/>
                    <a:pt x="231" y="36"/>
                  </a:cubicBezTo>
                  <a:cubicBezTo>
                    <a:pt x="212" y="11"/>
                    <a:pt x="190" y="1"/>
                    <a:pt x="167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6" name="Google Shape;2394;p47"/>
            <p:cNvSpPr/>
            <p:nvPr/>
          </p:nvSpPr>
          <p:spPr>
            <a:xfrm rot="10800000">
              <a:off x="1323360" y="504000"/>
              <a:ext cx="55080" cy="33840"/>
            </a:xfrm>
            <a:custGeom>
              <a:avLst/>
              <a:gdLst/>
              <a:ahLst/>
              <a:cxnLst/>
              <a:rect l="l" t="t" r="r" b="b"/>
              <a:pathLst>
                <a:path w="444" h="284">
                  <a:moveTo>
                    <a:pt x="82" y="0"/>
                  </a:moveTo>
                  <a:cubicBezTo>
                    <a:pt x="62" y="0"/>
                    <a:pt x="43" y="4"/>
                    <a:pt x="27" y="11"/>
                  </a:cubicBezTo>
                  <a:cubicBezTo>
                    <a:pt x="0" y="11"/>
                    <a:pt x="0" y="38"/>
                    <a:pt x="0" y="65"/>
                  </a:cubicBezTo>
                  <a:cubicBezTo>
                    <a:pt x="27" y="126"/>
                    <a:pt x="108" y="153"/>
                    <a:pt x="168" y="206"/>
                  </a:cubicBezTo>
                  <a:cubicBezTo>
                    <a:pt x="231" y="227"/>
                    <a:pt x="277" y="284"/>
                    <a:pt x="335" y="284"/>
                  </a:cubicBezTo>
                  <a:cubicBezTo>
                    <a:pt x="352" y="284"/>
                    <a:pt x="370" y="279"/>
                    <a:pt x="390" y="267"/>
                  </a:cubicBezTo>
                  <a:cubicBezTo>
                    <a:pt x="417" y="267"/>
                    <a:pt x="444" y="206"/>
                    <a:pt x="417" y="179"/>
                  </a:cubicBezTo>
                  <a:cubicBezTo>
                    <a:pt x="417" y="65"/>
                    <a:pt x="336" y="65"/>
                    <a:pt x="249" y="38"/>
                  </a:cubicBezTo>
                  <a:cubicBezTo>
                    <a:pt x="192" y="19"/>
                    <a:pt x="132" y="0"/>
                    <a:pt x="82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7" name="Google Shape;2395;p47"/>
            <p:cNvSpPr/>
            <p:nvPr/>
          </p:nvSpPr>
          <p:spPr>
            <a:xfrm rot="10800000">
              <a:off x="1491120" y="465480"/>
              <a:ext cx="37800" cy="42120"/>
            </a:xfrm>
            <a:custGeom>
              <a:avLst/>
              <a:gdLst/>
              <a:ahLst/>
              <a:cxnLst/>
              <a:rect l="l" t="t" r="r" b="b"/>
              <a:pathLst>
                <a:path w="305" h="353">
                  <a:moveTo>
                    <a:pt x="142" y="15"/>
                  </a:moveTo>
                  <a:cubicBezTo>
                    <a:pt x="131" y="20"/>
                    <a:pt x="123" y="28"/>
                    <a:pt x="116" y="36"/>
                  </a:cubicBezTo>
                  <a:lnTo>
                    <a:pt x="116" y="36"/>
                  </a:lnTo>
                  <a:cubicBezTo>
                    <a:pt x="117" y="28"/>
                    <a:pt x="123" y="15"/>
                    <a:pt x="142" y="15"/>
                  </a:cubicBezTo>
                  <a:close/>
                  <a:moveTo>
                    <a:pt x="145" y="1"/>
                  </a:moveTo>
                  <a:cubicBezTo>
                    <a:pt x="130" y="1"/>
                    <a:pt x="117" y="19"/>
                    <a:pt x="115" y="37"/>
                  </a:cubicBezTo>
                  <a:lnTo>
                    <a:pt x="115" y="37"/>
                  </a:lnTo>
                  <a:cubicBezTo>
                    <a:pt x="87" y="72"/>
                    <a:pt x="83" y="128"/>
                    <a:pt x="61" y="149"/>
                  </a:cubicBezTo>
                  <a:cubicBezTo>
                    <a:pt x="1" y="237"/>
                    <a:pt x="34" y="351"/>
                    <a:pt x="142" y="351"/>
                  </a:cubicBezTo>
                  <a:cubicBezTo>
                    <a:pt x="147" y="352"/>
                    <a:pt x="153" y="352"/>
                    <a:pt x="158" y="352"/>
                  </a:cubicBezTo>
                  <a:cubicBezTo>
                    <a:pt x="301" y="352"/>
                    <a:pt x="304" y="22"/>
                    <a:pt x="167" y="13"/>
                  </a:cubicBezTo>
                  <a:lnTo>
                    <a:pt x="167" y="13"/>
                  </a:lnTo>
                  <a:cubicBezTo>
                    <a:pt x="160" y="4"/>
                    <a:pt x="152" y="1"/>
                    <a:pt x="145" y="1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8" name="PlaceHolder 1"/>
          <p:cNvSpPr>
            <a:spLocks noGrp="1"/>
          </p:cNvSpPr>
          <p:nvPr>
            <p:ph type="title"/>
          </p:nvPr>
        </p:nvSpPr>
        <p:spPr>
          <a:xfrm>
            <a:off x="713160" y="2644560"/>
            <a:ext cx="5788800" cy="9111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4800" b="1" strike="noStrike" spc="-1">
                <a:solidFill>
                  <a:srgbClr val="20298D"/>
                </a:solidFill>
                <a:latin typeface="Neucha"/>
                <a:ea typeface="Neucha"/>
              </a:rPr>
              <a:t>Kabul Edilme</a:t>
            </a:r>
            <a:endParaRPr lang="en-US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9" name="PlaceHolder 2"/>
          <p:cNvSpPr>
            <a:spLocks noGrp="1"/>
          </p:cNvSpPr>
          <p:nvPr>
            <p:ph/>
          </p:nvPr>
        </p:nvSpPr>
        <p:spPr>
          <a:xfrm>
            <a:off x="720000" y="3484440"/>
            <a:ext cx="3501000" cy="780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Etkili iletişim için bireylerin iletişim içerisinde «oldukları gibi kabul edildiklerini» hissetmeleri gerekir.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0" name="PlaceHolder 3"/>
          <p:cNvSpPr>
            <a:spLocks noGrp="1"/>
          </p:cNvSpPr>
          <p:nvPr>
            <p:ph type="title"/>
          </p:nvPr>
        </p:nvSpPr>
        <p:spPr>
          <a:xfrm>
            <a:off x="1063800" y="1340640"/>
            <a:ext cx="1332000" cy="9817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7200" b="1" strike="noStrike" spc="-1">
                <a:solidFill>
                  <a:srgbClr val="20298D"/>
                </a:solidFill>
                <a:latin typeface="Neucha"/>
                <a:ea typeface="Neucha"/>
              </a:rPr>
              <a:t>02</a:t>
            </a:r>
            <a:endParaRPr lang="en-US" sz="7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1" name="Google Shape;2862;p53"/>
          <p:cNvSpPr/>
          <p:nvPr/>
        </p:nvSpPr>
        <p:spPr>
          <a:xfrm rot="10800000">
            <a:off x="616320" y="1342440"/>
            <a:ext cx="2021400" cy="1333440"/>
          </a:xfrm>
          <a:custGeom>
            <a:avLst/>
            <a:gdLst/>
            <a:ahLst/>
            <a:cxnLst/>
            <a:rect l="l" t="t" r="r" b="b"/>
            <a:pathLst>
              <a:path w="14282" h="8328">
                <a:moveTo>
                  <a:pt x="7039" y="268"/>
                </a:moveTo>
                <a:cubicBezTo>
                  <a:pt x="7042" y="281"/>
                  <a:pt x="7047" y="295"/>
                  <a:pt x="7057" y="308"/>
                </a:cubicBezTo>
                <a:cubicBezTo>
                  <a:pt x="7165" y="466"/>
                  <a:pt x="7320" y="1048"/>
                  <a:pt x="7618" y="1048"/>
                </a:cubicBezTo>
                <a:cubicBezTo>
                  <a:pt x="7637" y="1048"/>
                  <a:pt x="7656" y="1045"/>
                  <a:pt x="7676" y="1041"/>
                </a:cubicBezTo>
                <a:cubicBezTo>
                  <a:pt x="7683" y="1037"/>
                  <a:pt x="7696" y="1035"/>
                  <a:pt x="7712" y="1035"/>
                </a:cubicBezTo>
                <a:cubicBezTo>
                  <a:pt x="7812" y="1035"/>
                  <a:pt x="8054" y="1098"/>
                  <a:pt x="8153" y="1121"/>
                </a:cubicBezTo>
                <a:cubicBezTo>
                  <a:pt x="8375" y="1121"/>
                  <a:pt x="8630" y="1148"/>
                  <a:pt x="8852" y="1182"/>
                </a:cubicBezTo>
                <a:cubicBezTo>
                  <a:pt x="9268" y="1262"/>
                  <a:pt x="9692" y="1377"/>
                  <a:pt x="10108" y="1484"/>
                </a:cubicBezTo>
                <a:cubicBezTo>
                  <a:pt x="11567" y="1881"/>
                  <a:pt x="13301" y="2580"/>
                  <a:pt x="13274" y="4314"/>
                </a:cubicBezTo>
                <a:cubicBezTo>
                  <a:pt x="13274" y="5684"/>
                  <a:pt x="12266" y="6894"/>
                  <a:pt x="11090" y="7452"/>
                </a:cubicBezTo>
                <a:cubicBezTo>
                  <a:pt x="10161" y="7893"/>
                  <a:pt x="9076" y="8002"/>
                  <a:pt x="8039" y="8002"/>
                </a:cubicBezTo>
                <a:cubicBezTo>
                  <a:pt x="7763" y="8002"/>
                  <a:pt x="7491" y="7994"/>
                  <a:pt x="7225" y="7983"/>
                </a:cubicBezTo>
                <a:cubicBezTo>
                  <a:pt x="5236" y="7902"/>
                  <a:pt x="2467" y="7701"/>
                  <a:pt x="1069" y="6108"/>
                </a:cubicBezTo>
                <a:cubicBezTo>
                  <a:pt x="1" y="4905"/>
                  <a:pt x="841" y="3057"/>
                  <a:pt x="1910" y="2129"/>
                </a:cubicBezTo>
                <a:cubicBezTo>
                  <a:pt x="2521" y="1625"/>
                  <a:pt x="3334" y="1289"/>
                  <a:pt x="4121" y="1121"/>
                </a:cubicBezTo>
                <a:cubicBezTo>
                  <a:pt x="4460" y="1040"/>
                  <a:pt x="4794" y="1025"/>
                  <a:pt x="5127" y="1025"/>
                </a:cubicBezTo>
                <a:cubicBezTo>
                  <a:pt x="5320" y="1025"/>
                  <a:pt x="5513" y="1030"/>
                  <a:pt x="5707" y="1030"/>
                </a:cubicBezTo>
                <a:cubicBezTo>
                  <a:pt x="5867" y="1030"/>
                  <a:pt x="6028" y="1026"/>
                  <a:pt x="6190" y="1014"/>
                </a:cubicBezTo>
                <a:cubicBezTo>
                  <a:pt x="6714" y="984"/>
                  <a:pt x="6969" y="717"/>
                  <a:pt x="7039" y="268"/>
                </a:cubicBezTo>
                <a:close/>
                <a:moveTo>
                  <a:pt x="6973" y="1"/>
                </a:moveTo>
                <a:cubicBezTo>
                  <a:pt x="6931" y="1"/>
                  <a:pt x="6889" y="29"/>
                  <a:pt x="6889" y="86"/>
                </a:cubicBezTo>
                <a:cubicBezTo>
                  <a:pt x="6814" y="637"/>
                  <a:pt x="6379" y="720"/>
                  <a:pt x="5922" y="720"/>
                </a:cubicBezTo>
                <a:cubicBezTo>
                  <a:pt x="5727" y="720"/>
                  <a:pt x="5527" y="705"/>
                  <a:pt x="5350" y="705"/>
                </a:cubicBezTo>
                <a:cubicBezTo>
                  <a:pt x="4625" y="705"/>
                  <a:pt x="3865" y="846"/>
                  <a:pt x="3193" y="1121"/>
                </a:cubicBezTo>
                <a:cubicBezTo>
                  <a:pt x="1990" y="1572"/>
                  <a:pt x="1009" y="2439"/>
                  <a:pt x="532" y="3641"/>
                </a:cubicBezTo>
                <a:cubicBezTo>
                  <a:pt x="142" y="4623"/>
                  <a:pt x="310" y="5684"/>
                  <a:pt x="1036" y="6471"/>
                </a:cubicBezTo>
                <a:cubicBezTo>
                  <a:pt x="1708" y="7170"/>
                  <a:pt x="2750" y="7533"/>
                  <a:pt x="3697" y="7788"/>
                </a:cubicBezTo>
                <a:cubicBezTo>
                  <a:pt x="4964" y="8117"/>
                  <a:pt x="6384" y="8328"/>
                  <a:pt x="7774" y="8328"/>
                </a:cubicBezTo>
                <a:cubicBezTo>
                  <a:pt x="8624" y="8328"/>
                  <a:pt x="9464" y="8249"/>
                  <a:pt x="10249" y="8070"/>
                </a:cubicBezTo>
                <a:cubicBezTo>
                  <a:pt x="12292" y="7593"/>
                  <a:pt x="14282" y="5436"/>
                  <a:pt x="13388" y="3225"/>
                </a:cubicBezTo>
                <a:cubicBezTo>
                  <a:pt x="12965" y="2156"/>
                  <a:pt x="11735" y="1713"/>
                  <a:pt x="10727" y="1350"/>
                </a:cubicBezTo>
                <a:cubicBezTo>
                  <a:pt x="10081" y="1121"/>
                  <a:pt x="9383" y="980"/>
                  <a:pt x="8711" y="900"/>
                </a:cubicBezTo>
                <a:cubicBezTo>
                  <a:pt x="8375" y="846"/>
                  <a:pt x="8012" y="785"/>
                  <a:pt x="7676" y="758"/>
                </a:cubicBezTo>
                <a:cubicBezTo>
                  <a:pt x="7481" y="732"/>
                  <a:pt x="7366" y="369"/>
                  <a:pt x="7252" y="201"/>
                </a:cubicBezTo>
                <a:cubicBezTo>
                  <a:pt x="7228" y="167"/>
                  <a:pt x="7195" y="153"/>
                  <a:pt x="7161" y="153"/>
                </a:cubicBezTo>
                <a:cubicBezTo>
                  <a:pt x="7113" y="153"/>
                  <a:pt x="7064" y="182"/>
                  <a:pt x="7046" y="221"/>
                </a:cubicBezTo>
                <a:lnTo>
                  <a:pt x="7046" y="221"/>
                </a:lnTo>
                <a:cubicBezTo>
                  <a:pt x="7051" y="178"/>
                  <a:pt x="7055" y="133"/>
                  <a:pt x="7057" y="86"/>
                </a:cubicBezTo>
                <a:cubicBezTo>
                  <a:pt x="7057" y="29"/>
                  <a:pt x="7015" y="1"/>
                  <a:pt x="6973" y="1"/>
                </a:cubicBezTo>
                <a:close/>
              </a:path>
            </a:pathLst>
          </a:custGeom>
          <a:solidFill>
            <a:schemeClr val="dk2"/>
          </a:solidFill>
          <a:ln w="9525">
            <a:solidFill>
              <a:srgbClr val="27AEB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82" name="Google Shape;2863;p53"/>
          <p:cNvGrpSpPr/>
          <p:nvPr/>
        </p:nvGrpSpPr>
        <p:grpSpPr>
          <a:xfrm>
            <a:off x="6525360" y="2990160"/>
            <a:ext cx="1940760" cy="1490040"/>
            <a:chOff x="6525360" y="2990160"/>
            <a:chExt cx="1940760" cy="1490040"/>
          </a:xfrm>
        </p:grpSpPr>
        <p:sp>
          <p:nvSpPr>
            <p:cNvPr id="1683" name="Google Shape;2864;p53"/>
            <p:cNvSpPr/>
            <p:nvPr/>
          </p:nvSpPr>
          <p:spPr>
            <a:xfrm flipH="1">
              <a:off x="7291800" y="2990160"/>
              <a:ext cx="1173960" cy="684360"/>
            </a:xfrm>
            <a:custGeom>
              <a:avLst/>
              <a:gdLst/>
              <a:ahLst/>
              <a:cxnLst/>
              <a:rect l="l" t="t" r="r" b="b"/>
              <a:pathLst>
                <a:path w="14282" h="8328">
                  <a:moveTo>
                    <a:pt x="7039" y="268"/>
                  </a:moveTo>
                  <a:cubicBezTo>
                    <a:pt x="7042" y="281"/>
                    <a:pt x="7047" y="295"/>
                    <a:pt x="7057" y="308"/>
                  </a:cubicBezTo>
                  <a:cubicBezTo>
                    <a:pt x="7165" y="466"/>
                    <a:pt x="7320" y="1048"/>
                    <a:pt x="7618" y="1048"/>
                  </a:cubicBezTo>
                  <a:cubicBezTo>
                    <a:pt x="7637" y="1048"/>
                    <a:pt x="7656" y="1045"/>
                    <a:pt x="7676" y="1041"/>
                  </a:cubicBezTo>
                  <a:cubicBezTo>
                    <a:pt x="7683" y="1037"/>
                    <a:pt x="7696" y="1035"/>
                    <a:pt x="7712" y="1035"/>
                  </a:cubicBezTo>
                  <a:cubicBezTo>
                    <a:pt x="7812" y="1035"/>
                    <a:pt x="8054" y="1098"/>
                    <a:pt x="8153" y="1121"/>
                  </a:cubicBezTo>
                  <a:cubicBezTo>
                    <a:pt x="8375" y="1121"/>
                    <a:pt x="8630" y="1148"/>
                    <a:pt x="8852" y="1182"/>
                  </a:cubicBezTo>
                  <a:cubicBezTo>
                    <a:pt x="9268" y="1262"/>
                    <a:pt x="9692" y="1377"/>
                    <a:pt x="10108" y="1484"/>
                  </a:cubicBezTo>
                  <a:cubicBezTo>
                    <a:pt x="11567" y="1881"/>
                    <a:pt x="13301" y="2580"/>
                    <a:pt x="13274" y="4314"/>
                  </a:cubicBezTo>
                  <a:cubicBezTo>
                    <a:pt x="13274" y="5684"/>
                    <a:pt x="12266" y="6894"/>
                    <a:pt x="11090" y="7452"/>
                  </a:cubicBezTo>
                  <a:cubicBezTo>
                    <a:pt x="10161" y="7893"/>
                    <a:pt x="9076" y="8002"/>
                    <a:pt x="8039" y="8002"/>
                  </a:cubicBezTo>
                  <a:cubicBezTo>
                    <a:pt x="7763" y="8002"/>
                    <a:pt x="7491" y="7994"/>
                    <a:pt x="7225" y="7983"/>
                  </a:cubicBezTo>
                  <a:cubicBezTo>
                    <a:pt x="5236" y="7902"/>
                    <a:pt x="2467" y="7701"/>
                    <a:pt x="1069" y="6108"/>
                  </a:cubicBezTo>
                  <a:cubicBezTo>
                    <a:pt x="1" y="4905"/>
                    <a:pt x="841" y="3057"/>
                    <a:pt x="1910" y="2129"/>
                  </a:cubicBezTo>
                  <a:cubicBezTo>
                    <a:pt x="2521" y="1625"/>
                    <a:pt x="3334" y="1289"/>
                    <a:pt x="4121" y="1121"/>
                  </a:cubicBezTo>
                  <a:cubicBezTo>
                    <a:pt x="4460" y="1040"/>
                    <a:pt x="4794" y="1025"/>
                    <a:pt x="5127" y="1025"/>
                  </a:cubicBezTo>
                  <a:cubicBezTo>
                    <a:pt x="5320" y="1025"/>
                    <a:pt x="5513" y="1030"/>
                    <a:pt x="5707" y="1030"/>
                  </a:cubicBezTo>
                  <a:cubicBezTo>
                    <a:pt x="5867" y="1030"/>
                    <a:pt x="6028" y="1026"/>
                    <a:pt x="6190" y="1014"/>
                  </a:cubicBezTo>
                  <a:cubicBezTo>
                    <a:pt x="6714" y="984"/>
                    <a:pt x="6969" y="717"/>
                    <a:pt x="7039" y="268"/>
                  </a:cubicBezTo>
                  <a:close/>
                  <a:moveTo>
                    <a:pt x="6973" y="1"/>
                  </a:moveTo>
                  <a:cubicBezTo>
                    <a:pt x="6931" y="1"/>
                    <a:pt x="6889" y="29"/>
                    <a:pt x="6889" y="86"/>
                  </a:cubicBezTo>
                  <a:cubicBezTo>
                    <a:pt x="6814" y="637"/>
                    <a:pt x="6379" y="720"/>
                    <a:pt x="5922" y="720"/>
                  </a:cubicBezTo>
                  <a:cubicBezTo>
                    <a:pt x="5727" y="720"/>
                    <a:pt x="5527" y="705"/>
                    <a:pt x="5350" y="705"/>
                  </a:cubicBezTo>
                  <a:cubicBezTo>
                    <a:pt x="4625" y="705"/>
                    <a:pt x="3865" y="846"/>
                    <a:pt x="3193" y="1121"/>
                  </a:cubicBezTo>
                  <a:cubicBezTo>
                    <a:pt x="1990" y="1572"/>
                    <a:pt x="1009" y="2439"/>
                    <a:pt x="532" y="3641"/>
                  </a:cubicBezTo>
                  <a:cubicBezTo>
                    <a:pt x="142" y="4623"/>
                    <a:pt x="310" y="5684"/>
                    <a:pt x="1036" y="6471"/>
                  </a:cubicBezTo>
                  <a:cubicBezTo>
                    <a:pt x="1708" y="7170"/>
                    <a:pt x="2750" y="7533"/>
                    <a:pt x="3697" y="7788"/>
                  </a:cubicBezTo>
                  <a:cubicBezTo>
                    <a:pt x="4964" y="8117"/>
                    <a:pt x="6384" y="8328"/>
                    <a:pt x="7774" y="8328"/>
                  </a:cubicBezTo>
                  <a:cubicBezTo>
                    <a:pt x="8624" y="8328"/>
                    <a:pt x="9464" y="8249"/>
                    <a:pt x="10249" y="8070"/>
                  </a:cubicBezTo>
                  <a:cubicBezTo>
                    <a:pt x="12292" y="7593"/>
                    <a:pt x="14282" y="5436"/>
                    <a:pt x="13388" y="3225"/>
                  </a:cubicBezTo>
                  <a:cubicBezTo>
                    <a:pt x="12965" y="2156"/>
                    <a:pt x="11735" y="1713"/>
                    <a:pt x="10727" y="1350"/>
                  </a:cubicBezTo>
                  <a:cubicBezTo>
                    <a:pt x="10081" y="1121"/>
                    <a:pt x="9383" y="980"/>
                    <a:pt x="8711" y="900"/>
                  </a:cubicBezTo>
                  <a:cubicBezTo>
                    <a:pt x="8375" y="846"/>
                    <a:pt x="8012" y="785"/>
                    <a:pt x="7676" y="758"/>
                  </a:cubicBezTo>
                  <a:cubicBezTo>
                    <a:pt x="7481" y="732"/>
                    <a:pt x="7366" y="369"/>
                    <a:pt x="7252" y="201"/>
                  </a:cubicBezTo>
                  <a:cubicBezTo>
                    <a:pt x="7228" y="167"/>
                    <a:pt x="7195" y="153"/>
                    <a:pt x="7161" y="153"/>
                  </a:cubicBezTo>
                  <a:cubicBezTo>
                    <a:pt x="7113" y="153"/>
                    <a:pt x="7064" y="182"/>
                    <a:pt x="7046" y="221"/>
                  </a:cubicBezTo>
                  <a:lnTo>
                    <a:pt x="7046" y="221"/>
                  </a:lnTo>
                  <a:cubicBezTo>
                    <a:pt x="7051" y="178"/>
                    <a:pt x="7055" y="133"/>
                    <a:pt x="7057" y="86"/>
                  </a:cubicBezTo>
                  <a:cubicBezTo>
                    <a:pt x="7057" y="29"/>
                    <a:pt x="7015" y="1"/>
                    <a:pt x="697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4" name="Google Shape;2865;p53"/>
            <p:cNvSpPr/>
            <p:nvPr/>
          </p:nvSpPr>
          <p:spPr>
            <a:xfrm flipH="1">
              <a:off x="6525360" y="3626640"/>
              <a:ext cx="1082160" cy="780120"/>
            </a:xfrm>
            <a:custGeom>
              <a:avLst/>
              <a:gdLst/>
              <a:ahLst/>
              <a:cxnLst/>
              <a:rect l="l" t="t" r="r" b="b"/>
              <a:pathLst>
                <a:path w="13166" h="9492">
                  <a:moveTo>
                    <a:pt x="9233" y="0"/>
                  </a:moveTo>
                  <a:cubicBezTo>
                    <a:pt x="9203" y="0"/>
                    <a:pt x="9171" y="15"/>
                    <a:pt x="9160" y="49"/>
                  </a:cubicBezTo>
                  <a:cubicBezTo>
                    <a:pt x="9019" y="412"/>
                    <a:pt x="8797" y="1084"/>
                    <a:pt x="8434" y="1279"/>
                  </a:cubicBezTo>
                  <a:cubicBezTo>
                    <a:pt x="8159" y="1448"/>
                    <a:pt x="7782" y="1492"/>
                    <a:pt x="7405" y="1492"/>
                  </a:cubicBezTo>
                  <a:cubicBezTo>
                    <a:pt x="7093" y="1492"/>
                    <a:pt x="6781" y="1462"/>
                    <a:pt x="6526" y="1447"/>
                  </a:cubicBezTo>
                  <a:cubicBezTo>
                    <a:pt x="6375" y="1443"/>
                    <a:pt x="6223" y="1441"/>
                    <a:pt x="6071" y="1441"/>
                  </a:cubicBezTo>
                  <a:cubicBezTo>
                    <a:pt x="5153" y="1441"/>
                    <a:pt x="4218" y="1516"/>
                    <a:pt x="3307" y="1729"/>
                  </a:cubicBezTo>
                  <a:cubicBezTo>
                    <a:pt x="2272" y="1984"/>
                    <a:pt x="1291" y="2488"/>
                    <a:pt x="672" y="3382"/>
                  </a:cubicBezTo>
                  <a:cubicBezTo>
                    <a:pt x="88" y="4249"/>
                    <a:pt x="0" y="5479"/>
                    <a:pt x="397" y="6433"/>
                  </a:cubicBezTo>
                  <a:cubicBezTo>
                    <a:pt x="928" y="7636"/>
                    <a:pt x="1909" y="8201"/>
                    <a:pt x="3058" y="8644"/>
                  </a:cubicBezTo>
                  <a:cubicBezTo>
                    <a:pt x="4470" y="9187"/>
                    <a:pt x="5978" y="9492"/>
                    <a:pt x="7489" y="9492"/>
                  </a:cubicBezTo>
                  <a:cubicBezTo>
                    <a:pt x="7625" y="9492"/>
                    <a:pt x="7761" y="9489"/>
                    <a:pt x="7897" y="9484"/>
                  </a:cubicBezTo>
                  <a:cubicBezTo>
                    <a:pt x="9106" y="9457"/>
                    <a:pt x="10309" y="9209"/>
                    <a:pt x="11257" y="8422"/>
                  </a:cubicBezTo>
                  <a:cubicBezTo>
                    <a:pt x="12070" y="7777"/>
                    <a:pt x="12688" y="6910"/>
                    <a:pt x="12910" y="5902"/>
                  </a:cubicBezTo>
                  <a:cubicBezTo>
                    <a:pt x="13166" y="4894"/>
                    <a:pt x="12856" y="3913"/>
                    <a:pt x="12184" y="3160"/>
                  </a:cubicBezTo>
                  <a:cubicBezTo>
                    <a:pt x="11761" y="2656"/>
                    <a:pt x="11149" y="2233"/>
                    <a:pt x="10585" y="1897"/>
                  </a:cubicBezTo>
                  <a:cubicBezTo>
                    <a:pt x="10168" y="1648"/>
                    <a:pt x="9886" y="1615"/>
                    <a:pt x="9832" y="1030"/>
                  </a:cubicBezTo>
                  <a:cubicBezTo>
                    <a:pt x="9805" y="694"/>
                    <a:pt x="9691" y="412"/>
                    <a:pt x="9550" y="103"/>
                  </a:cubicBezTo>
                  <a:cubicBezTo>
                    <a:pt x="9538" y="56"/>
                    <a:pt x="9500" y="35"/>
                    <a:pt x="9463" y="35"/>
                  </a:cubicBezTo>
                  <a:cubicBezTo>
                    <a:pt x="9414" y="35"/>
                    <a:pt x="9367" y="71"/>
                    <a:pt x="9382" y="136"/>
                  </a:cubicBezTo>
                  <a:cubicBezTo>
                    <a:pt x="9496" y="499"/>
                    <a:pt x="9550" y="835"/>
                    <a:pt x="9577" y="1198"/>
                  </a:cubicBezTo>
                  <a:cubicBezTo>
                    <a:pt x="9610" y="1366"/>
                    <a:pt x="9637" y="1561"/>
                    <a:pt x="9745" y="1729"/>
                  </a:cubicBezTo>
                  <a:cubicBezTo>
                    <a:pt x="9859" y="1870"/>
                    <a:pt x="10054" y="1951"/>
                    <a:pt x="10222" y="2038"/>
                  </a:cubicBezTo>
                  <a:cubicBezTo>
                    <a:pt x="10558" y="2206"/>
                    <a:pt x="10867" y="2428"/>
                    <a:pt x="11176" y="2656"/>
                  </a:cubicBezTo>
                  <a:cubicBezTo>
                    <a:pt x="12299" y="3463"/>
                    <a:pt x="12971" y="4504"/>
                    <a:pt x="12635" y="5929"/>
                  </a:cubicBezTo>
                  <a:cubicBezTo>
                    <a:pt x="12352" y="7105"/>
                    <a:pt x="11459" y="8086"/>
                    <a:pt x="10417" y="8644"/>
                  </a:cubicBezTo>
                  <a:cubicBezTo>
                    <a:pt x="9612" y="9088"/>
                    <a:pt x="8635" y="9237"/>
                    <a:pt x="7660" y="9237"/>
                  </a:cubicBezTo>
                  <a:cubicBezTo>
                    <a:pt x="6910" y="9237"/>
                    <a:pt x="6160" y="9149"/>
                    <a:pt x="5491" y="9041"/>
                  </a:cubicBezTo>
                  <a:cubicBezTo>
                    <a:pt x="4006" y="8785"/>
                    <a:pt x="2131" y="8335"/>
                    <a:pt x="1123" y="7132"/>
                  </a:cubicBezTo>
                  <a:cubicBezTo>
                    <a:pt x="168" y="6043"/>
                    <a:pt x="202" y="4303"/>
                    <a:pt x="1123" y="3214"/>
                  </a:cubicBezTo>
                  <a:cubicBezTo>
                    <a:pt x="1963" y="2206"/>
                    <a:pt x="3421" y="1924"/>
                    <a:pt x="4624" y="1783"/>
                  </a:cubicBezTo>
                  <a:cubicBezTo>
                    <a:pt x="4934" y="1753"/>
                    <a:pt x="5241" y="1744"/>
                    <a:pt x="5546" y="1744"/>
                  </a:cubicBezTo>
                  <a:cubicBezTo>
                    <a:pt x="5980" y="1744"/>
                    <a:pt x="6411" y="1762"/>
                    <a:pt x="6844" y="1762"/>
                  </a:cubicBezTo>
                  <a:cubicBezTo>
                    <a:pt x="7213" y="1762"/>
                    <a:pt x="7583" y="1749"/>
                    <a:pt x="7957" y="1702"/>
                  </a:cubicBezTo>
                  <a:cubicBezTo>
                    <a:pt x="8851" y="1588"/>
                    <a:pt x="9046" y="889"/>
                    <a:pt x="9301" y="76"/>
                  </a:cubicBezTo>
                  <a:cubicBezTo>
                    <a:pt x="9317" y="29"/>
                    <a:pt x="9276" y="0"/>
                    <a:pt x="923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5" name="Google Shape;2866;p53"/>
            <p:cNvSpPr/>
            <p:nvPr/>
          </p:nvSpPr>
          <p:spPr>
            <a:xfrm flipH="1">
              <a:off x="8382600" y="3488760"/>
              <a:ext cx="80640" cy="93240"/>
            </a:xfrm>
            <a:custGeom>
              <a:avLst/>
              <a:gdLst/>
              <a:ahLst/>
              <a:cxnLst/>
              <a:rect l="l" t="t" r="r" b="b"/>
              <a:pathLst>
                <a:path w="985" h="1140">
                  <a:moveTo>
                    <a:pt x="88" y="1"/>
                  </a:moveTo>
                  <a:cubicBezTo>
                    <a:pt x="41" y="1"/>
                    <a:pt x="0" y="45"/>
                    <a:pt x="22" y="98"/>
                  </a:cubicBezTo>
                  <a:cubicBezTo>
                    <a:pt x="103" y="494"/>
                    <a:pt x="385" y="938"/>
                    <a:pt x="748" y="1133"/>
                  </a:cubicBezTo>
                  <a:cubicBezTo>
                    <a:pt x="765" y="1137"/>
                    <a:pt x="782" y="1140"/>
                    <a:pt x="799" y="1140"/>
                  </a:cubicBezTo>
                  <a:cubicBezTo>
                    <a:pt x="897" y="1140"/>
                    <a:pt x="985" y="1062"/>
                    <a:pt x="916" y="965"/>
                  </a:cubicBezTo>
                  <a:cubicBezTo>
                    <a:pt x="802" y="830"/>
                    <a:pt x="634" y="689"/>
                    <a:pt x="493" y="575"/>
                  </a:cubicBezTo>
                  <a:cubicBezTo>
                    <a:pt x="358" y="407"/>
                    <a:pt x="244" y="239"/>
                    <a:pt x="157" y="44"/>
                  </a:cubicBezTo>
                  <a:cubicBezTo>
                    <a:pt x="138" y="13"/>
                    <a:pt x="112" y="1"/>
                    <a:pt x="8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6" name="Google Shape;2867;p53"/>
            <p:cNvSpPr/>
            <p:nvPr/>
          </p:nvSpPr>
          <p:spPr>
            <a:xfrm flipH="1">
              <a:off x="8388720" y="3594240"/>
              <a:ext cx="39600" cy="32040"/>
            </a:xfrm>
            <a:custGeom>
              <a:avLst/>
              <a:gdLst/>
              <a:ahLst/>
              <a:cxnLst/>
              <a:rect l="l" t="t" r="r" b="b"/>
              <a:pathLst>
                <a:path w="487" h="393">
                  <a:moveTo>
                    <a:pt x="103" y="1"/>
                  </a:moveTo>
                  <a:cubicBezTo>
                    <a:pt x="41" y="1"/>
                    <a:pt x="1" y="68"/>
                    <a:pt x="43" y="132"/>
                  </a:cubicBezTo>
                  <a:cubicBezTo>
                    <a:pt x="157" y="219"/>
                    <a:pt x="238" y="327"/>
                    <a:pt x="352" y="387"/>
                  </a:cubicBezTo>
                  <a:cubicBezTo>
                    <a:pt x="363" y="391"/>
                    <a:pt x="374" y="392"/>
                    <a:pt x="384" y="392"/>
                  </a:cubicBezTo>
                  <a:cubicBezTo>
                    <a:pt x="451" y="392"/>
                    <a:pt x="486" y="320"/>
                    <a:pt x="439" y="273"/>
                  </a:cubicBezTo>
                  <a:cubicBezTo>
                    <a:pt x="352" y="186"/>
                    <a:pt x="238" y="105"/>
                    <a:pt x="157" y="18"/>
                  </a:cubicBezTo>
                  <a:cubicBezTo>
                    <a:pt x="138" y="6"/>
                    <a:pt x="120" y="1"/>
                    <a:pt x="10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7" name="Google Shape;2868;p53"/>
            <p:cNvSpPr/>
            <p:nvPr/>
          </p:nvSpPr>
          <p:spPr>
            <a:xfrm flipH="1">
              <a:off x="7436520" y="4387680"/>
              <a:ext cx="96120" cy="60120"/>
            </a:xfrm>
            <a:custGeom>
              <a:avLst/>
              <a:gdLst/>
              <a:ahLst/>
              <a:cxnLst/>
              <a:rect l="l" t="t" r="r" b="b"/>
              <a:pathLst>
                <a:path w="1172" h="734">
                  <a:moveTo>
                    <a:pt x="74" y="0"/>
                  </a:moveTo>
                  <a:cubicBezTo>
                    <a:pt x="33" y="0"/>
                    <a:pt x="1" y="44"/>
                    <a:pt x="23" y="88"/>
                  </a:cubicBezTo>
                  <a:cubicBezTo>
                    <a:pt x="245" y="397"/>
                    <a:pt x="668" y="679"/>
                    <a:pt x="1058" y="733"/>
                  </a:cubicBezTo>
                  <a:cubicBezTo>
                    <a:pt x="1172" y="733"/>
                    <a:pt x="1172" y="592"/>
                    <a:pt x="1111" y="565"/>
                  </a:cubicBezTo>
                  <a:cubicBezTo>
                    <a:pt x="943" y="458"/>
                    <a:pt x="775" y="397"/>
                    <a:pt x="581" y="317"/>
                  </a:cubicBezTo>
                  <a:cubicBezTo>
                    <a:pt x="413" y="229"/>
                    <a:pt x="271" y="122"/>
                    <a:pt x="103" y="7"/>
                  </a:cubicBezTo>
                  <a:cubicBezTo>
                    <a:pt x="94" y="2"/>
                    <a:pt x="84" y="0"/>
                    <a:pt x="74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8" name="Google Shape;2869;p53"/>
            <p:cNvSpPr/>
            <p:nvPr/>
          </p:nvSpPr>
          <p:spPr>
            <a:xfrm flipH="1">
              <a:off x="7410960" y="4459320"/>
              <a:ext cx="50040" cy="20880"/>
            </a:xfrm>
            <a:custGeom>
              <a:avLst/>
              <a:gdLst/>
              <a:ahLst/>
              <a:cxnLst/>
              <a:rect l="l" t="t" r="r" b="b"/>
              <a:pathLst>
                <a:path w="611" h="259">
                  <a:moveTo>
                    <a:pt x="136" y="0"/>
                  </a:moveTo>
                  <a:cubicBezTo>
                    <a:pt x="39" y="0"/>
                    <a:pt x="0" y="146"/>
                    <a:pt x="106" y="171"/>
                  </a:cubicBezTo>
                  <a:cubicBezTo>
                    <a:pt x="214" y="225"/>
                    <a:pt x="355" y="259"/>
                    <a:pt x="496" y="259"/>
                  </a:cubicBezTo>
                  <a:cubicBezTo>
                    <a:pt x="576" y="225"/>
                    <a:pt x="610" y="118"/>
                    <a:pt x="523" y="91"/>
                  </a:cubicBezTo>
                  <a:cubicBezTo>
                    <a:pt x="382" y="57"/>
                    <a:pt x="274" y="57"/>
                    <a:pt x="160" y="3"/>
                  </a:cubicBezTo>
                  <a:cubicBezTo>
                    <a:pt x="151" y="1"/>
                    <a:pt x="143" y="0"/>
                    <a:pt x="136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689" name="Google Shape;2870;p53"/>
            <p:cNvGrpSpPr/>
            <p:nvPr/>
          </p:nvGrpSpPr>
          <p:grpSpPr>
            <a:xfrm>
              <a:off x="7788240" y="4065840"/>
              <a:ext cx="182520" cy="205560"/>
              <a:chOff x="7788240" y="4065840"/>
              <a:chExt cx="182520" cy="205560"/>
            </a:xfrm>
          </p:grpSpPr>
          <p:sp>
            <p:nvSpPr>
              <p:cNvPr id="1690" name="Google Shape;2871;p53"/>
              <p:cNvSpPr/>
              <p:nvPr/>
            </p:nvSpPr>
            <p:spPr>
              <a:xfrm flipH="1">
                <a:off x="7852680" y="4065840"/>
                <a:ext cx="29520" cy="5004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614">
                    <a:moveTo>
                      <a:pt x="232" y="1"/>
                    </a:moveTo>
                    <a:cubicBezTo>
                      <a:pt x="196" y="1"/>
                      <a:pt x="161" y="18"/>
                      <a:pt x="142" y="57"/>
                    </a:cubicBezTo>
                    <a:cubicBezTo>
                      <a:pt x="108" y="145"/>
                      <a:pt x="81" y="225"/>
                      <a:pt x="54" y="286"/>
                    </a:cubicBezTo>
                    <a:cubicBezTo>
                      <a:pt x="27" y="340"/>
                      <a:pt x="27" y="367"/>
                      <a:pt x="27" y="427"/>
                    </a:cubicBezTo>
                    <a:cubicBezTo>
                      <a:pt x="1" y="454"/>
                      <a:pt x="27" y="481"/>
                      <a:pt x="54" y="535"/>
                    </a:cubicBezTo>
                    <a:cubicBezTo>
                      <a:pt x="54" y="592"/>
                      <a:pt x="90" y="613"/>
                      <a:pt x="132" y="613"/>
                    </a:cubicBezTo>
                    <a:cubicBezTo>
                      <a:pt x="174" y="613"/>
                      <a:pt x="222" y="592"/>
                      <a:pt x="249" y="561"/>
                    </a:cubicBezTo>
                    <a:cubicBezTo>
                      <a:pt x="276" y="535"/>
                      <a:pt x="310" y="535"/>
                      <a:pt x="310" y="508"/>
                    </a:cubicBezTo>
                    <a:cubicBezTo>
                      <a:pt x="337" y="454"/>
                      <a:pt x="337" y="393"/>
                      <a:pt x="337" y="367"/>
                    </a:cubicBezTo>
                    <a:cubicBezTo>
                      <a:pt x="363" y="286"/>
                      <a:pt x="363" y="199"/>
                      <a:pt x="363" y="145"/>
                    </a:cubicBezTo>
                    <a:cubicBezTo>
                      <a:pt x="363" y="55"/>
                      <a:pt x="295" y="1"/>
                      <a:pt x="2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1" name="Google Shape;2872;p53"/>
              <p:cNvSpPr/>
              <p:nvPr/>
            </p:nvSpPr>
            <p:spPr>
              <a:xfrm flipH="1">
                <a:off x="7891920" y="4227480"/>
                <a:ext cx="31680" cy="4392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539">
                    <a:moveTo>
                      <a:pt x="276" y="1"/>
                    </a:moveTo>
                    <a:cubicBezTo>
                      <a:pt x="169" y="28"/>
                      <a:pt x="108" y="108"/>
                      <a:pt x="81" y="196"/>
                    </a:cubicBezTo>
                    <a:cubicBezTo>
                      <a:pt x="27" y="276"/>
                      <a:pt x="1" y="418"/>
                      <a:pt x="108" y="505"/>
                    </a:cubicBezTo>
                    <a:cubicBezTo>
                      <a:pt x="131" y="526"/>
                      <a:pt x="166" y="538"/>
                      <a:pt x="202" y="538"/>
                    </a:cubicBezTo>
                    <a:cubicBezTo>
                      <a:pt x="260" y="538"/>
                      <a:pt x="320" y="505"/>
                      <a:pt x="337" y="418"/>
                    </a:cubicBezTo>
                    <a:cubicBezTo>
                      <a:pt x="363" y="364"/>
                      <a:pt x="337" y="337"/>
                      <a:pt x="363" y="276"/>
                    </a:cubicBezTo>
                    <a:lnTo>
                      <a:pt x="363" y="250"/>
                    </a:lnTo>
                    <a:lnTo>
                      <a:pt x="363" y="196"/>
                    </a:lnTo>
                    <a:cubicBezTo>
                      <a:pt x="390" y="169"/>
                      <a:pt x="390" y="142"/>
                      <a:pt x="390" y="82"/>
                    </a:cubicBezTo>
                    <a:cubicBezTo>
                      <a:pt x="390" y="55"/>
                      <a:pt x="337" y="1"/>
                      <a:pt x="2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2" name="Google Shape;2873;p53"/>
              <p:cNvSpPr/>
              <p:nvPr/>
            </p:nvSpPr>
            <p:spPr>
              <a:xfrm flipH="1">
                <a:off x="7933320" y="4142520"/>
                <a:ext cx="36720" cy="29520"/>
              </a:xfrm>
              <a:custGeom>
                <a:avLst/>
                <a:gdLst/>
                <a:ahLst/>
                <a:cxnLst/>
                <a:rect l="l" t="t" r="r" b="b"/>
                <a:pathLst>
                  <a:path w="451" h="363">
                    <a:moveTo>
                      <a:pt x="141" y="0"/>
                    </a:moveTo>
                    <a:cubicBezTo>
                      <a:pt x="132" y="0"/>
                      <a:pt x="123" y="3"/>
                      <a:pt x="114" y="7"/>
                    </a:cubicBezTo>
                    <a:lnTo>
                      <a:pt x="114" y="7"/>
                    </a:lnTo>
                    <a:cubicBezTo>
                      <a:pt x="113" y="7"/>
                      <a:pt x="112" y="7"/>
                      <a:pt x="111" y="7"/>
                    </a:cubicBezTo>
                    <a:cubicBezTo>
                      <a:pt x="103" y="7"/>
                      <a:pt x="94" y="11"/>
                      <a:pt x="78" y="18"/>
                    </a:cubicBezTo>
                    <a:lnTo>
                      <a:pt x="78" y="18"/>
                    </a:lnTo>
                    <a:cubicBezTo>
                      <a:pt x="83" y="17"/>
                      <a:pt x="89" y="17"/>
                      <a:pt x="94" y="17"/>
                    </a:cubicBezTo>
                    <a:lnTo>
                      <a:pt x="94" y="17"/>
                    </a:lnTo>
                    <a:cubicBezTo>
                      <a:pt x="101" y="14"/>
                      <a:pt x="107" y="10"/>
                      <a:pt x="114" y="7"/>
                    </a:cubicBezTo>
                    <a:lnTo>
                      <a:pt x="114" y="7"/>
                    </a:lnTo>
                    <a:cubicBezTo>
                      <a:pt x="123" y="8"/>
                      <a:pt x="129" y="15"/>
                      <a:pt x="141" y="27"/>
                    </a:cubicBezTo>
                    <a:cubicBezTo>
                      <a:pt x="128" y="20"/>
                      <a:pt x="112" y="17"/>
                      <a:pt x="96" y="17"/>
                    </a:cubicBezTo>
                    <a:cubicBezTo>
                      <a:pt x="96" y="17"/>
                      <a:pt x="95" y="17"/>
                      <a:pt x="94" y="17"/>
                    </a:cubicBezTo>
                    <a:lnTo>
                      <a:pt x="94" y="17"/>
                    </a:lnTo>
                    <a:cubicBezTo>
                      <a:pt x="83" y="22"/>
                      <a:pt x="72" y="27"/>
                      <a:pt x="61" y="27"/>
                    </a:cubicBezTo>
                    <a:cubicBezTo>
                      <a:pt x="67" y="24"/>
                      <a:pt x="73" y="21"/>
                      <a:pt x="78" y="18"/>
                    </a:cubicBezTo>
                    <a:lnTo>
                      <a:pt x="78" y="18"/>
                    </a:lnTo>
                    <a:cubicBezTo>
                      <a:pt x="37" y="25"/>
                      <a:pt x="0" y="55"/>
                      <a:pt x="0" y="108"/>
                    </a:cubicBezTo>
                    <a:cubicBezTo>
                      <a:pt x="0" y="168"/>
                      <a:pt x="0" y="222"/>
                      <a:pt x="61" y="276"/>
                    </a:cubicBezTo>
                    <a:cubicBezTo>
                      <a:pt x="114" y="336"/>
                      <a:pt x="229" y="363"/>
                      <a:pt x="309" y="363"/>
                    </a:cubicBezTo>
                    <a:cubicBezTo>
                      <a:pt x="423" y="363"/>
                      <a:pt x="450" y="249"/>
                      <a:pt x="397" y="168"/>
                    </a:cubicBezTo>
                    <a:lnTo>
                      <a:pt x="282" y="54"/>
                    </a:lnTo>
                    <a:cubicBezTo>
                      <a:pt x="229" y="27"/>
                      <a:pt x="202" y="0"/>
                      <a:pt x="14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3" name="Google Shape;2874;p53"/>
              <p:cNvSpPr/>
              <p:nvPr/>
            </p:nvSpPr>
            <p:spPr>
              <a:xfrm flipH="1">
                <a:off x="7788240" y="4174560"/>
                <a:ext cx="48240" cy="23040"/>
              </a:xfrm>
              <a:custGeom>
                <a:avLst/>
                <a:gdLst/>
                <a:ahLst/>
                <a:cxnLst/>
                <a:rect l="l" t="t" r="r" b="b"/>
                <a:pathLst>
                  <a:path w="592" h="284">
                    <a:moveTo>
                      <a:pt x="195" y="1"/>
                    </a:moveTo>
                    <a:cubicBezTo>
                      <a:pt x="141" y="28"/>
                      <a:pt x="27" y="55"/>
                      <a:pt x="0" y="115"/>
                    </a:cubicBezTo>
                    <a:cubicBezTo>
                      <a:pt x="0" y="142"/>
                      <a:pt x="0" y="169"/>
                      <a:pt x="27" y="196"/>
                    </a:cubicBezTo>
                    <a:cubicBezTo>
                      <a:pt x="88" y="223"/>
                      <a:pt x="141" y="223"/>
                      <a:pt x="195" y="223"/>
                    </a:cubicBezTo>
                    <a:cubicBezTo>
                      <a:pt x="256" y="223"/>
                      <a:pt x="283" y="249"/>
                      <a:pt x="336" y="283"/>
                    </a:cubicBezTo>
                    <a:cubicBezTo>
                      <a:pt x="390" y="283"/>
                      <a:pt x="477" y="283"/>
                      <a:pt x="504" y="196"/>
                    </a:cubicBezTo>
                    <a:lnTo>
                      <a:pt x="504" y="169"/>
                    </a:lnTo>
                    <a:cubicBezTo>
                      <a:pt x="592" y="28"/>
                      <a:pt x="424" y="1"/>
                      <a:pt x="33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4" name="Google Shape;2875;p53"/>
              <p:cNvSpPr/>
              <p:nvPr/>
            </p:nvSpPr>
            <p:spPr>
              <a:xfrm flipH="1">
                <a:off x="7905600" y="4087080"/>
                <a:ext cx="31680" cy="3024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71">
                    <a:moveTo>
                      <a:pt x="54" y="1"/>
                    </a:moveTo>
                    <a:cubicBezTo>
                      <a:pt x="27" y="1"/>
                      <a:pt x="1" y="28"/>
                      <a:pt x="1" y="55"/>
                    </a:cubicBezTo>
                    <a:cubicBezTo>
                      <a:pt x="1" y="135"/>
                      <a:pt x="54" y="196"/>
                      <a:pt x="108" y="250"/>
                    </a:cubicBezTo>
                    <a:cubicBezTo>
                      <a:pt x="132" y="312"/>
                      <a:pt x="193" y="370"/>
                      <a:pt x="248" y="370"/>
                    </a:cubicBezTo>
                    <a:cubicBezTo>
                      <a:pt x="271" y="370"/>
                      <a:pt x="292" y="360"/>
                      <a:pt x="310" y="337"/>
                    </a:cubicBezTo>
                    <a:cubicBezTo>
                      <a:pt x="390" y="250"/>
                      <a:pt x="310" y="169"/>
                      <a:pt x="249" y="109"/>
                    </a:cubicBezTo>
                    <a:cubicBezTo>
                      <a:pt x="195" y="82"/>
                      <a:pt x="108" y="28"/>
                      <a:pt x="5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5" name="Google Shape;2876;p53"/>
              <p:cNvSpPr/>
              <p:nvPr/>
            </p:nvSpPr>
            <p:spPr>
              <a:xfrm flipH="1">
                <a:off x="7931160" y="4195080"/>
                <a:ext cx="39600" cy="23760"/>
              </a:xfrm>
              <a:custGeom>
                <a:avLst/>
                <a:gdLst/>
                <a:ahLst/>
                <a:cxnLst/>
                <a:rect l="l" t="t" r="r" b="b"/>
                <a:pathLst>
                  <a:path w="487" h="292">
                    <a:moveTo>
                      <a:pt x="264" y="0"/>
                    </a:moveTo>
                    <a:cubicBezTo>
                      <a:pt x="229" y="23"/>
                      <a:pt x="191" y="42"/>
                      <a:pt x="161" y="60"/>
                    </a:cubicBezTo>
                    <a:lnTo>
                      <a:pt x="161" y="60"/>
                    </a:lnTo>
                    <a:cubicBezTo>
                      <a:pt x="157" y="61"/>
                      <a:pt x="153" y="61"/>
                      <a:pt x="150" y="61"/>
                    </a:cubicBezTo>
                    <a:cubicBezTo>
                      <a:pt x="0" y="109"/>
                      <a:pt x="54" y="291"/>
                      <a:pt x="168" y="291"/>
                    </a:cubicBezTo>
                    <a:cubicBezTo>
                      <a:pt x="181" y="291"/>
                      <a:pt x="196" y="288"/>
                      <a:pt x="211" y="283"/>
                    </a:cubicBezTo>
                    <a:cubicBezTo>
                      <a:pt x="238" y="256"/>
                      <a:pt x="291" y="229"/>
                      <a:pt x="318" y="202"/>
                    </a:cubicBezTo>
                    <a:cubicBezTo>
                      <a:pt x="379" y="168"/>
                      <a:pt x="432" y="142"/>
                      <a:pt x="459" y="88"/>
                    </a:cubicBezTo>
                    <a:cubicBezTo>
                      <a:pt x="486" y="61"/>
                      <a:pt x="459" y="0"/>
                      <a:pt x="4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6" name="Google Shape;2877;p53"/>
              <p:cNvSpPr/>
              <p:nvPr/>
            </p:nvSpPr>
            <p:spPr>
              <a:xfrm flipH="1">
                <a:off x="7795080" y="4121280"/>
                <a:ext cx="33840" cy="2736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339">
                    <a:moveTo>
                      <a:pt x="298" y="1"/>
                    </a:moveTo>
                    <a:cubicBezTo>
                      <a:pt x="235" y="1"/>
                      <a:pt x="173" y="72"/>
                      <a:pt x="108" y="117"/>
                    </a:cubicBezTo>
                    <a:cubicBezTo>
                      <a:pt x="81" y="171"/>
                      <a:pt x="1" y="224"/>
                      <a:pt x="1" y="312"/>
                    </a:cubicBezTo>
                    <a:cubicBezTo>
                      <a:pt x="1" y="312"/>
                      <a:pt x="28" y="339"/>
                      <a:pt x="54" y="339"/>
                    </a:cubicBezTo>
                    <a:cubicBezTo>
                      <a:pt x="108" y="339"/>
                      <a:pt x="196" y="285"/>
                      <a:pt x="249" y="258"/>
                    </a:cubicBezTo>
                    <a:cubicBezTo>
                      <a:pt x="303" y="224"/>
                      <a:pt x="337" y="224"/>
                      <a:pt x="364" y="198"/>
                    </a:cubicBezTo>
                    <a:cubicBezTo>
                      <a:pt x="390" y="144"/>
                      <a:pt x="417" y="90"/>
                      <a:pt x="364" y="30"/>
                    </a:cubicBezTo>
                    <a:cubicBezTo>
                      <a:pt x="341" y="9"/>
                      <a:pt x="320" y="1"/>
                      <a:pt x="29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7" name="Google Shape;2878;p53"/>
              <p:cNvSpPr/>
              <p:nvPr/>
            </p:nvSpPr>
            <p:spPr>
              <a:xfrm flipH="1">
                <a:off x="7824960" y="4229640"/>
                <a:ext cx="29520" cy="24120"/>
              </a:xfrm>
              <a:custGeom>
                <a:avLst/>
                <a:gdLst/>
                <a:ahLst/>
                <a:cxnLst/>
                <a:rect l="l" t="t" r="r" b="b"/>
                <a:pathLst>
                  <a:path w="364" h="296">
                    <a:moveTo>
                      <a:pt x="54" y="1"/>
                    </a:moveTo>
                    <a:lnTo>
                      <a:pt x="27" y="28"/>
                    </a:lnTo>
                    <a:cubicBezTo>
                      <a:pt x="10" y="45"/>
                      <a:pt x="4" y="63"/>
                      <a:pt x="9" y="83"/>
                    </a:cubicBezTo>
                    <a:lnTo>
                      <a:pt x="9" y="83"/>
                    </a:lnTo>
                    <a:cubicBezTo>
                      <a:pt x="7" y="82"/>
                      <a:pt x="4" y="81"/>
                      <a:pt x="1" y="81"/>
                    </a:cubicBezTo>
                    <a:cubicBezTo>
                      <a:pt x="27" y="142"/>
                      <a:pt x="81" y="169"/>
                      <a:pt x="108" y="223"/>
                    </a:cubicBezTo>
                    <a:cubicBezTo>
                      <a:pt x="129" y="260"/>
                      <a:pt x="179" y="295"/>
                      <a:pt x="228" y="295"/>
                    </a:cubicBezTo>
                    <a:cubicBezTo>
                      <a:pt x="257" y="295"/>
                      <a:pt x="287" y="282"/>
                      <a:pt x="310" y="249"/>
                    </a:cubicBezTo>
                    <a:cubicBezTo>
                      <a:pt x="363" y="142"/>
                      <a:pt x="276" y="55"/>
                      <a:pt x="195" y="28"/>
                    </a:cubicBezTo>
                    <a:cubicBezTo>
                      <a:pt x="169" y="1"/>
                      <a:pt x="142" y="1"/>
                      <a:pt x="10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grpSp>
        <p:nvGrpSpPr>
          <p:cNvPr id="1698" name="Google Shape;2879;p53"/>
          <p:cNvGrpSpPr/>
          <p:nvPr/>
        </p:nvGrpSpPr>
        <p:grpSpPr>
          <a:xfrm>
            <a:off x="6280560" y="1866960"/>
            <a:ext cx="1658880" cy="822600"/>
            <a:chOff x="6280560" y="1866960"/>
            <a:chExt cx="1658880" cy="822600"/>
          </a:xfrm>
        </p:grpSpPr>
        <p:sp>
          <p:nvSpPr>
            <p:cNvPr id="1699" name="Google Shape;2880;p53"/>
            <p:cNvSpPr/>
            <p:nvPr/>
          </p:nvSpPr>
          <p:spPr>
            <a:xfrm>
              <a:off x="6280560" y="1866960"/>
              <a:ext cx="1639080" cy="822600"/>
            </a:xfrm>
            <a:custGeom>
              <a:avLst/>
              <a:gdLst/>
              <a:ahLst/>
              <a:cxnLst/>
              <a:rect l="l" t="t" r="r" b="b"/>
              <a:pathLst>
                <a:path w="18199" h="9136">
                  <a:moveTo>
                    <a:pt x="8983" y="281"/>
                  </a:moveTo>
                  <a:cubicBezTo>
                    <a:pt x="10773" y="281"/>
                    <a:pt x="12559" y="508"/>
                    <a:pt x="14335" y="963"/>
                  </a:cubicBezTo>
                  <a:cubicBezTo>
                    <a:pt x="16183" y="1434"/>
                    <a:pt x="18145" y="2556"/>
                    <a:pt x="17473" y="4767"/>
                  </a:cubicBezTo>
                  <a:cubicBezTo>
                    <a:pt x="17191" y="5775"/>
                    <a:pt x="16324" y="6844"/>
                    <a:pt x="15397" y="7348"/>
                  </a:cubicBezTo>
                  <a:cubicBezTo>
                    <a:pt x="15007" y="7543"/>
                    <a:pt x="14590" y="7650"/>
                    <a:pt x="14254" y="7933"/>
                  </a:cubicBezTo>
                  <a:cubicBezTo>
                    <a:pt x="14075" y="8073"/>
                    <a:pt x="13988" y="8327"/>
                    <a:pt x="13926" y="8579"/>
                  </a:cubicBezTo>
                  <a:lnTo>
                    <a:pt x="13926" y="8579"/>
                  </a:lnTo>
                  <a:cubicBezTo>
                    <a:pt x="13808" y="8173"/>
                    <a:pt x="13336" y="8005"/>
                    <a:pt x="12850" y="7959"/>
                  </a:cubicBezTo>
                  <a:cubicBezTo>
                    <a:pt x="12641" y="7936"/>
                    <a:pt x="12429" y="7927"/>
                    <a:pt x="12216" y="7927"/>
                  </a:cubicBezTo>
                  <a:cubicBezTo>
                    <a:pt x="11430" y="7927"/>
                    <a:pt x="10624" y="8052"/>
                    <a:pt x="9852" y="8074"/>
                  </a:cubicBezTo>
                  <a:cubicBezTo>
                    <a:pt x="9380" y="8096"/>
                    <a:pt x="8905" y="8110"/>
                    <a:pt x="8431" y="8110"/>
                  </a:cubicBezTo>
                  <a:cubicBezTo>
                    <a:pt x="7217" y="8110"/>
                    <a:pt x="6000" y="8018"/>
                    <a:pt x="4812" y="7738"/>
                  </a:cubicBezTo>
                  <a:cubicBezTo>
                    <a:pt x="3387" y="7428"/>
                    <a:pt x="1956" y="6844"/>
                    <a:pt x="1062" y="5634"/>
                  </a:cubicBezTo>
                  <a:cubicBezTo>
                    <a:pt x="222" y="4519"/>
                    <a:pt x="276" y="3006"/>
                    <a:pt x="1317" y="2052"/>
                  </a:cubicBezTo>
                  <a:cubicBezTo>
                    <a:pt x="2157" y="1299"/>
                    <a:pt x="3387" y="1017"/>
                    <a:pt x="4449" y="762"/>
                  </a:cubicBezTo>
                  <a:cubicBezTo>
                    <a:pt x="5961" y="442"/>
                    <a:pt x="7474" y="281"/>
                    <a:pt x="8983" y="281"/>
                  </a:cubicBezTo>
                  <a:close/>
                  <a:moveTo>
                    <a:pt x="8813" y="0"/>
                  </a:moveTo>
                  <a:cubicBezTo>
                    <a:pt x="6677" y="0"/>
                    <a:pt x="4462" y="327"/>
                    <a:pt x="2494" y="1098"/>
                  </a:cubicBezTo>
                  <a:cubicBezTo>
                    <a:pt x="1620" y="1434"/>
                    <a:pt x="813" y="1998"/>
                    <a:pt x="417" y="2865"/>
                  </a:cubicBezTo>
                  <a:cubicBezTo>
                    <a:pt x="0" y="3873"/>
                    <a:pt x="309" y="5023"/>
                    <a:pt x="921" y="5863"/>
                  </a:cubicBezTo>
                  <a:cubicBezTo>
                    <a:pt x="2460" y="7933"/>
                    <a:pt x="5484" y="8322"/>
                    <a:pt x="7870" y="8437"/>
                  </a:cubicBezTo>
                  <a:cubicBezTo>
                    <a:pt x="8280" y="8445"/>
                    <a:pt x="8690" y="8451"/>
                    <a:pt x="9100" y="8451"/>
                  </a:cubicBezTo>
                  <a:cubicBezTo>
                    <a:pt x="9920" y="8451"/>
                    <a:pt x="10742" y="8428"/>
                    <a:pt x="11566" y="8356"/>
                  </a:cubicBezTo>
                  <a:cubicBezTo>
                    <a:pt x="11785" y="8323"/>
                    <a:pt x="12155" y="8271"/>
                    <a:pt x="12527" y="8271"/>
                  </a:cubicBezTo>
                  <a:cubicBezTo>
                    <a:pt x="13146" y="8271"/>
                    <a:pt x="13771" y="8415"/>
                    <a:pt x="13717" y="9028"/>
                  </a:cubicBezTo>
                  <a:cubicBezTo>
                    <a:pt x="13701" y="9088"/>
                    <a:pt x="13756" y="9123"/>
                    <a:pt x="13813" y="9123"/>
                  </a:cubicBezTo>
                  <a:cubicBezTo>
                    <a:pt x="13835" y="9123"/>
                    <a:pt x="13857" y="9118"/>
                    <a:pt x="13876" y="9107"/>
                  </a:cubicBezTo>
                  <a:lnTo>
                    <a:pt x="13876" y="9107"/>
                  </a:lnTo>
                  <a:cubicBezTo>
                    <a:pt x="13900" y="9125"/>
                    <a:pt x="13932" y="9135"/>
                    <a:pt x="13963" y="9135"/>
                  </a:cubicBezTo>
                  <a:cubicBezTo>
                    <a:pt x="14013" y="9135"/>
                    <a:pt x="14062" y="9111"/>
                    <a:pt x="14086" y="9055"/>
                  </a:cubicBezTo>
                  <a:cubicBezTo>
                    <a:pt x="14194" y="8631"/>
                    <a:pt x="14254" y="8215"/>
                    <a:pt x="14644" y="7959"/>
                  </a:cubicBezTo>
                  <a:cubicBezTo>
                    <a:pt x="14926" y="7791"/>
                    <a:pt x="15262" y="7738"/>
                    <a:pt x="15538" y="7596"/>
                  </a:cubicBezTo>
                  <a:cubicBezTo>
                    <a:pt x="16102" y="7348"/>
                    <a:pt x="16606" y="6756"/>
                    <a:pt x="16969" y="6279"/>
                  </a:cubicBezTo>
                  <a:cubicBezTo>
                    <a:pt x="17695" y="5332"/>
                    <a:pt x="18199" y="4041"/>
                    <a:pt x="17668" y="2892"/>
                  </a:cubicBezTo>
                  <a:cubicBezTo>
                    <a:pt x="17218" y="1884"/>
                    <a:pt x="16270" y="1353"/>
                    <a:pt x="15289" y="990"/>
                  </a:cubicBezTo>
                  <a:cubicBezTo>
                    <a:pt x="13858" y="459"/>
                    <a:pt x="12265" y="231"/>
                    <a:pt x="10753" y="90"/>
                  </a:cubicBezTo>
                  <a:cubicBezTo>
                    <a:pt x="10120" y="31"/>
                    <a:pt x="9470" y="0"/>
                    <a:pt x="881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0" name="Google Shape;2881;p53"/>
            <p:cNvSpPr/>
            <p:nvPr/>
          </p:nvSpPr>
          <p:spPr>
            <a:xfrm>
              <a:off x="6328440" y="1930320"/>
              <a:ext cx="119880" cy="84600"/>
            </a:xfrm>
            <a:custGeom>
              <a:avLst/>
              <a:gdLst/>
              <a:ahLst/>
              <a:cxnLst/>
              <a:rect l="l" t="t" r="r" b="b"/>
              <a:pathLst>
                <a:path w="1336" h="942">
                  <a:moveTo>
                    <a:pt x="1173" y="0"/>
                  </a:moveTo>
                  <a:cubicBezTo>
                    <a:pt x="1165" y="0"/>
                    <a:pt x="1157" y="1"/>
                    <a:pt x="1149" y="3"/>
                  </a:cubicBezTo>
                  <a:cubicBezTo>
                    <a:pt x="867" y="90"/>
                    <a:pt x="618" y="171"/>
                    <a:pt x="390" y="339"/>
                  </a:cubicBezTo>
                  <a:cubicBezTo>
                    <a:pt x="195" y="453"/>
                    <a:pt x="0" y="648"/>
                    <a:pt x="27" y="897"/>
                  </a:cubicBezTo>
                  <a:cubicBezTo>
                    <a:pt x="46" y="921"/>
                    <a:pt x="83" y="941"/>
                    <a:pt x="112" y="941"/>
                  </a:cubicBezTo>
                  <a:cubicBezTo>
                    <a:pt x="123" y="941"/>
                    <a:pt x="134" y="938"/>
                    <a:pt x="141" y="931"/>
                  </a:cubicBezTo>
                  <a:cubicBezTo>
                    <a:pt x="309" y="763"/>
                    <a:pt x="417" y="621"/>
                    <a:pt x="618" y="534"/>
                  </a:cubicBezTo>
                  <a:cubicBezTo>
                    <a:pt x="840" y="426"/>
                    <a:pt x="1035" y="312"/>
                    <a:pt x="1230" y="198"/>
                  </a:cubicBezTo>
                  <a:cubicBezTo>
                    <a:pt x="1336" y="148"/>
                    <a:pt x="1269" y="0"/>
                    <a:pt x="117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1" name="Google Shape;2882;p53"/>
            <p:cNvSpPr/>
            <p:nvPr/>
          </p:nvSpPr>
          <p:spPr>
            <a:xfrm>
              <a:off x="6404760" y="1897560"/>
              <a:ext cx="63360" cy="25920"/>
            </a:xfrm>
            <a:custGeom>
              <a:avLst/>
              <a:gdLst/>
              <a:ahLst/>
              <a:cxnLst/>
              <a:rect l="l" t="t" r="r" b="b"/>
              <a:pathLst>
                <a:path w="708" h="291">
                  <a:moveTo>
                    <a:pt x="602" y="1"/>
                  </a:moveTo>
                  <a:cubicBezTo>
                    <a:pt x="593" y="1"/>
                    <a:pt x="584" y="2"/>
                    <a:pt x="575" y="5"/>
                  </a:cubicBezTo>
                  <a:cubicBezTo>
                    <a:pt x="407" y="32"/>
                    <a:pt x="239" y="86"/>
                    <a:pt x="104" y="146"/>
                  </a:cubicBezTo>
                  <a:cubicBezTo>
                    <a:pt x="0" y="171"/>
                    <a:pt x="36" y="291"/>
                    <a:pt x="110" y="291"/>
                  </a:cubicBezTo>
                  <a:cubicBezTo>
                    <a:pt x="117" y="291"/>
                    <a:pt x="124" y="290"/>
                    <a:pt x="131" y="287"/>
                  </a:cubicBezTo>
                  <a:cubicBezTo>
                    <a:pt x="299" y="254"/>
                    <a:pt x="467" y="227"/>
                    <a:pt x="635" y="146"/>
                  </a:cubicBezTo>
                  <a:cubicBezTo>
                    <a:pt x="707" y="92"/>
                    <a:pt x="672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2" name="Google Shape;2883;p53"/>
            <p:cNvSpPr/>
            <p:nvPr/>
          </p:nvSpPr>
          <p:spPr>
            <a:xfrm>
              <a:off x="7809120" y="2409480"/>
              <a:ext cx="84600" cy="81720"/>
            </a:xfrm>
            <a:custGeom>
              <a:avLst/>
              <a:gdLst/>
              <a:ahLst/>
              <a:cxnLst/>
              <a:rect l="l" t="t" r="r" b="b"/>
              <a:pathLst>
                <a:path w="945" h="913">
                  <a:moveTo>
                    <a:pt x="817" y="1"/>
                  </a:moveTo>
                  <a:cubicBezTo>
                    <a:pt x="805" y="1"/>
                    <a:pt x="792" y="3"/>
                    <a:pt x="782" y="8"/>
                  </a:cubicBezTo>
                  <a:cubicBezTo>
                    <a:pt x="506" y="203"/>
                    <a:pt x="311" y="451"/>
                    <a:pt x="83" y="707"/>
                  </a:cubicBezTo>
                  <a:cubicBezTo>
                    <a:pt x="1" y="794"/>
                    <a:pt x="79" y="913"/>
                    <a:pt x="169" y="913"/>
                  </a:cubicBezTo>
                  <a:cubicBezTo>
                    <a:pt x="197" y="913"/>
                    <a:pt x="226" y="901"/>
                    <a:pt x="251" y="875"/>
                  </a:cubicBezTo>
                  <a:cubicBezTo>
                    <a:pt x="506" y="653"/>
                    <a:pt x="782" y="424"/>
                    <a:pt x="923" y="115"/>
                  </a:cubicBezTo>
                  <a:cubicBezTo>
                    <a:pt x="945" y="49"/>
                    <a:pt x="876" y="1"/>
                    <a:pt x="81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3" name="Google Shape;2884;p53"/>
            <p:cNvSpPr/>
            <p:nvPr/>
          </p:nvSpPr>
          <p:spPr>
            <a:xfrm>
              <a:off x="7906320" y="2387880"/>
              <a:ext cx="33120" cy="46080"/>
            </a:xfrm>
            <a:custGeom>
              <a:avLst/>
              <a:gdLst/>
              <a:ahLst/>
              <a:cxnLst/>
              <a:rect l="l" t="t" r="r" b="b"/>
              <a:pathLst>
                <a:path w="373" h="515">
                  <a:moveTo>
                    <a:pt x="307" y="0"/>
                  </a:moveTo>
                  <a:cubicBezTo>
                    <a:pt x="268" y="0"/>
                    <a:pt x="224" y="30"/>
                    <a:pt x="205" y="81"/>
                  </a:cubicBezTo>
                  <a:cubicBezTo>
                    <a:pt x="205" y="188"/>
                    <a:pt x="151" y="302"/>
                    <a:pt x="70" y="390"/>
                  </a:cubicBezTo>
                  <a:cubicBezTo>
                    <a:pt x="0" y="433"/>
                    <a:pt x="42" y="514"/>
                    <a:pt x="103" y="514"/>
                  </a:cubicBezTo>
                  <a:cubicBezTo>
                    <a:pt x="118" y="514"/>
                    <a:pt x="135" y="509"/>
                    <a:pt x="151" y="497"/>
                  </a:cubicBezTo>
                  <a:cubicBezTo>
                    <a:pt x="238" y="470"/>
                    <a:pt x="319" y="417"/>
                    <a:pt x="346" y="329"/>
                  </a:cubicBezTo>
                  <a:cubicBezTo>
                    <a:pt x="373" y="249"/>
                    <a:pt x="373" y="134"/>
                    <a:pt x="373" y="54"/>
                  </a:cubicBezTo>
                  <a:cubicBezTo>
                    <a:pt x="361" y="17"/>
                    <a:pt x="335" y="0"/>
                    <a:pt x="307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04" name="Google Shape;2885;p53"/>
          <p:cNvGrpSpPr/>
          <p:nvPr/>
        </p:nvGrpSpPr>
        <p:grpSpPr>
          <a:xfrm>
            <a:off x="7498440" y="1139040"/>
            <a:ext cx="758880" cy="643680"/>
            <a:chOff x="7498440" y="1139040"/>
            <a:chExt cx="758880" cy="643680"/>
          </a:xfrm>
        </p:grpSpPr>
        <p:sp>
          <p:nvSpPr>
            <p:cNvPr id="1705" name="Google Shape;2886;p53"/>
            <p:cNvSpPr/>
            <p:nvPr/>
          </p:nvSpPr>
          <p:spPr>
            <a:xfrm>
              <a:off x="7498440" y="1139040"/>
              <a:ext cx="758880" cy="643680"/>
            </a:xfrm>
            <a:custGeom>
              <a:avLst/>
              <a:gdLst/>
              <a:ahLst/>
              <a:cxnLst/>
              <a:rect l="l" t="t" r="r" b="b"/>
              <a:pathLst>
                <a:path w="8428" h="7149">
                  <a:moveTo>
                    <a:pt x="4260" y="263"/>
                  </a:moveTo>
                  <a:cubicBezTo>
                    <a:pt x="5321" y="263"/>
                    <a:pt x="6374" y="606"/>
                    <a:pt x="7144" y="1312"/>
                  </a:cubicBezTo>
                  <a:cubicBezTo>
                    <a:pt x="8011" y="2098"/>
                    <a:pt x="8179" y="3220"/>
                    <a:pt x="7897" y="4336"/>
                  </a:cubicBezTo>
                  <a:cubicBezTo>
                    <a:pt x="7790" y="4900"/>
                    <a:pt x="7534" y="5344"/>
                    <a:pt x="7252" y="5821"/>
                  </a:cubicBezTo>
                  <a:cubicBezTo>
                    <a:pt x="7109" y="6067"/>
                    <a:pt x="7085" y="6388"/>
                    <a:pt x="7083" y="6696"/>
                  </a:cubicBezTo>
                  <a:lnTo>
                    <a:pt x="7083" y="6696"/>
                  </a:lnTo>
                  <a:cubicBezTo>
                    <a:pt x="6874" y="6435"/>
                    <a:pt x="6416" y="6459"/>
                    <a:pt x="6022" y="6439"/>
                  </a:cubicBezTo>
                  <a:cubicBezTo>
                    <a:pt x="4873" y="6412"/>
                    <a:pt x="3724" y="6385"/>
                    <a:pt x="2635" y="6049"/>
                  </a:cubicBezTo>
                  <a:cubicBezTo>
                    <a:pt x="1600" y="5713"/>
                    <a:pt x="982" y="4981"/>
                    <a:pt x="646" y="4000"/>
                  </a:cubicBezTo>
                  <a:cubicBezTo>
                    <a:pt x="478" y="3469"/>
                    <a:pt x="424" y="2938"/>
                    <a:pt x="532" y="2407"/>
                  </a:cubicBezTo>
                  <a:cubicBezTo>
                    <a:pt x="646" y="1789"/>
                    <a:pt x="1177" y="1345"/>
                    <a:pt x="1681" y="1009"/>
                  </a:cubicBezTo>
                  <a:cubicBezTo>
                    <a:pt x="2432" y="516"/>
                    <a:pt x="3349" y="263"/>
                    <a:pt x="4260" y="263"/>
                  </a:cubicBezTo>
                  <a:close/>
                  <a:moveTo>
                    <a:pt x="4340" y="1"/>
                  </a:moveTo>
                  <a:cubicBezTo>
                    <a:pt x="3619" y="1"/>
                    <a:pt x="2899" y="147"/>
                    <a:pt x="2272" y="418"/>
                  </a:cubicBezTo>
                  <a:cubicBezTo>
                    <a:pt x="1405" y="808"/>
                    <a:pt x="565" y="1399"/>
                    <a:pt x="283" y="2353"/>
                  </a:cubicBezTo>
                  <a:cubicBezTo>
                    <a:pt x="1" y="3247"/>
                    <a:pt x="397" y="4396"/>
                    <a:pt x="901" y="5122"/>
                  </a:cubicBezTo>
                  <a:cubicBezTo>
                    <a:pt x="1432" y="5881"/>
                    <a:pt x="2299" y="6244"/>
                    <a:pt x="3166" y="6439"/>
                  </a:cubicBezTo>
                  <a:cubicBezTo>
                    <a:pt x="3757" y="6580"/>
                    <a:pt x="4369" y="6634"/>
                    <a:pt x="4987" y="6661"/>
                  </a:cubicBezTo>
                  <a:cubicBezTo>
                    <a:pt x="5022" y="6663"/>
                    <a:pt x="5062" y="6664"/>
                    <a:pt x="5106" y="6664"/>
                  </a:cubicBezTo>
                  <a:cubicBezTo>
                    <a:pt x="5278" y="6664"/>
                    <a:pt x="5514" y="6652"/>
                    <a:pt x="5764" y="6652"/>
                  </a:cubicBezTo>
                  <a:cubicBezTo>
                    <a:pt x="6334" y="6652"/>
                    <a:pt x="6976" y="6713"/>
                    <a:pt x="7084" y="7111"/>
                  </a:cubicBezTo>
                  <a:cubicBezTo>
                    <a:pt x="7084" y="7135"/>
                    <a:pt x="7107" y="7149"/>
                    <a:pt x="7132" y="7149"/>
                  </a:cubicBezTo>
                  <a:cubicBezTo>
                    <a:pt x="7150" y="7149"/>
                    <a:pt x="7168" y="7143"/>
                    <a:pt x="7181" y="7130"/>
                  </a:cubicBezTo>
                  <a:lnTo>
                    <a:pt x="7181" y="7130"/>
                  </a:lnTo>
                  <a:cubicBezTo>
                    <a:pt x="7196" y="7134"/>
                    <a:pt x="7212" y="7137"/>
                    <a:pt x="7227" y="7137"/>
                  </a:cubicBezTo>
                  <a:cubicBezTo>
                    <a:pt x="7273" y="7137"/>
                    <a:pt x="7312" y="7113"/>
                    <a:pt x="7312" y="7057"/>
                  </a:cubicBezTo>
                  <a:cubicBezTo>
                    <a:pt x="7366" y="6829"/>
                    <a:pt x="7420" y="6607"/>
                    <a:pt x="7420" y="6352"/>
                  </a:cubicBezTo>
                  <a:cubicBezTo>
                    <a:pt x="7454" y="6049"/>
                    <a:pt x="7648" y="5821"/>
                    <a:pt x="7756" y="5545"/>
                  </a:cubicBezTo>
                  <a:cubicBezTo>
                    <a:pt x="8011" y="5008"/>
                    <a:pt x="8206" y="4450"/>
                    <a:pt x="8294" y="3832"/>
                  </a:cubicBezTo>
                  <a:cubicBezTo>
                    <a:pt x="8428" y="2911"/>
                    <a:pt x="8152" y="2044"/>
                    <a:pt x="7534" y="1345"/>
                  </a:cubicBezTo>
                  <a:cubicBezTo>
                    <a:pt x="6763" y="414"/>
                    <a:pt x="5551" y="1"/>
                    <a:pt x="4340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6" name="Google Shape;2887;p53"/>
            <p:cNvSpPr/>
            <p:nvPr/>
          </p:nvSpPr>
          <p:spPr>
            <a:xfrm>
              <a:off x="7506360" y="1205640"/>
              <a:ext cx="61200" cy="60120"/>
            </a:xfrm>
            <a:custGeom>
              <a:avLst/>
              <a:gdLst/>
              <a:ahLst/>
              <a:cxnLst/>
              <a:rect l="l" t="t" r="r" b="b"/>
              <a:pathLst>
                <a:path w="684" h="672">
                  <a:moveTo>
                    <a:pt x="577" y="0"/>
                  </a:moveTo>
                  <a:cubicBezTo>
                    <a:pt x="563" y="0"/>
                    <a:pt x="547" y="5"/>
                    <a:pt x="532" y="15"/>
                  </a:cubicBezTo>
                  <a:cubicBezTo>
                    <a:pt x="391" y="69"/>
                    <a:pt x="310" y="156"/>
                    <a:pt x="196" y="270"/>
                  </a:cubicBezTo>
                  <a:cubicBezTo>
                    <a:pt x="109" y="351"/>
                    <a:pt x="28" y="492"/>
                    <a:pt x="1" y="633"/>
                  </a:cubicBezTo>
                  <a:cubicBezTo>
                    <a:pt x="1" y="652"/>
                    <a:pt x="28" y="671"/>
                    <a:pt x="63" y="671"/>
                  </a:cubicBezTo>
                  <a:cubicBezTo>
                    <a:pt x="77" y="671"/>
                    <a:pt x="93" y="668"/>
                    <a:pt x="109" y="660"/>
                  </a:cubicBezTo>
                  <a:cubicBezTo>
                    <a:pt x="196" y="573"/>
                    <a:pt x="250" y="492"/>
                    <a:pt x="337" y="405"/>
                  </a:cubicBezTo>
                  <a:cubicBezTo>
                    <a:pt x="445" y="324"/>
                    <a:pt x="532" y="210"/>
                    <a:pt x="613" y="129"/>
                  </a:cubicBezTo>
                  <a:cubicBezTo>
                    <a:pt x="683" y="80"/>
                    <a:pt x="639" y="0"/>
                    <a:pt x="577" y="0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7" name="Google Shape;2888;p53"/>
            <p:cNvSpPr/>
            <p:nvPr/>
          </p:nvSpPr>
          <p:spPr>
            <a:xfrm>
              <a:off x="7527960" y="1162440"/>
              <a:ext cx="53640" cy="42840"/>
            </a:xfrm>
            <a:custGeom>
              <a:avLst/>
              <a:gdLst/>
              <a:ahLst/>
              <a:cxnLst/>
              <a:rect l="l" t="t" r="r" b="b"/>
              <a:pathLst>
                <a:path w="598" h="480">
                  <a:moveTo>
                    <a:pt x="517" y="1"/>
                  </a:moveTo>
                  <a:cubicBezTo>
                    <a:pt x="508" y="1"/>
                    <a:pt x="498" y="5"/>
                    <a:pt x="488" y="15"/>
                  </a:cubicBezTo>
                  <a:cubicBezTo>
                    <a:pt x="320" y="129"/>
                    <a:pt x="179" y="243"/>
                    <a:pt x="71" y="351"/>
                  </a:cubicBezTo>
                  <a:cubicBezTo>
                    <a:pt x="0" y="400"/>
                    <a:pt x="62" y="480"/>
                    <a:pt x="116" y="480"/>
                  </a:cubicBezTo>
                  <a:cubicBezTo>
                    <a:pt x="129" y="480"/>
                    <a:pt x="142" y="475"/>
                    <a:pt x="152" y="465"/>
                  </a:cubicBezTo>
                  <a:cubicBezTo>
                    <a:pt x="293" y="351"/>
                    <a:pt x="434" y="243"/>
                    <a:pt x="575" y="129"/>
                  </a:cubicBezTo>
                  <a:cubicBezTo>
                    <a:pt x="597" y="85"/>
                    <a:pt x="561" y="1"/>
                    <a:pt x="517" y="1"/>
                  </a:cubicBezTo>
                  <a:close/>
                </a:path>
              </a:pathLst>
            </a:custGeom>
            <a:solidFill>
              <a:schemeClr val="lt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" name="Google Shape;3557;p63"/>
          <p:cNvSpPr/>
          <p:nvPr/>
        </p:nvSpPr>
        <p:spPr>
          <a:xfrm>
            <a:off x="3600720" y="1005120"/>
            <a:ext cx="1942560" cy="1185480"/>
          </a:xfrm>
          <a:custGeom>
            <a:avLst/>
            <a:gdLst/>
            <a:ahLst/>
            <a:cxnLst/>
            <a:rect l="l" t="t" r="r" b="b"/>
            <a:pathLst>
              <a:path w="11681" h="7367">
                <a:moveTo>
                  <a:pt x="7011" y="253"/>
                </a:moveTo>
                <a:cubicBezTo>
                  <a:pt x="7703" y="253"/>
                  <a:pt x="8399" y="305"/>
                  <a:pt x="9073" y="492"/>
                </a:cubicBezTo>
                <a:cubicBezTo>
                  <a:pt x="10114" y="747"/>
                  <a:pt x="10867" y="1419"/>
                  <a:pt x="11149" y="2481"/>
                </a:cubicBezTo>
                <a:cubicBezTo>
                  <a:pt x="11317" y="3153"/>
                  <a:pt x="11257" y="4020"/>
                  <a:pt x="10867" y="4638"/>
                </a:cubicBezTo>
                <a:cubicBezTo>
                  <a:pt x="10504" y="5223"/>
                  <a:pt x="9805" y="5559"/>
                  <a:pt x="9160" y="5754"/>
                </a:cubicBezTo>
                <a:cubicBezTo>
                  <a:pt x="8488" y="5982"/>
                  <a:pt x="7843" y="6177"/>
                  <a:pt x="7144" y="6231"/>
                </a:cubicBezTo>
                <a:cubicBezTo>
                  <a:pt x="6499" y="6291"/>
                  <a:pt x="5880" y="6399"/>
                  <a:pt x="5242" y="6513"/>
                </a:cubicBezTo>
                <a:cubicBezTo>
                  <a:pt x="4597" y="6627"/>
                  <a:pt x="3898" y="6594"/>
                  <a:pt x="3253" y="6735"/>
                </a:cubicBezTo>
                <a:cubicBezTo>
                  <a:pt x="3066" y="6775"/>
                  <a:pt x="2845" y="6873"/>
                  <a:pt x="2668" y="6999"/>
                </a:cubicBezTo>
                <a:lnTo>
                  <a:pt x="2668" y="6999"/>
                </a:lnTo>
                <a:cubicBezTo>
                  <a:pt x="2710" y="6827"/>
                  <a:pt x="2709" y="6649"/>
                  <a:pt x="2749" y="6486"/>
                </a:cubicBezTo>
                <a:cubicBezTo>
                  <a:pt x="2776" y="6426"/>
                  <a:pt x="2749" y="6372"/>
                  <a:pt x="2722" y="6372"/>
                </a:cubicBezTo>
                <a:cubicBezTo>
                  <a:pt x="1680" y="5895"/>
                  <a:pt x="840" y="5196"/>
                  <a:pt x="504" y="4074"/>
                </a:cubicBezTo>
                <a:cubicBezTo>
                  <a:pt x="114" y="2871"/>
                  <a:pt x="504" y="1668"/>
                  <a:pt x="1599" y="996"/>
                </a:cubicBezTo>
                <a:cubicBezTo>
                  <a:pt x="2749" y="324"/>
                  <a:pt x="4368" y="377"/>
                  <a:pt x="5659" y="297"/>
                </a:cubicBezTo>
                <a:cubicBezTo>
                  <a:pt x="6103" y="276"/>
                  <a:pt x="6556" y="253"/>
                  <a:pt x="7011" y="253"/>
                </a:cubicBezTo>
                <a:close/>
                <a:moveTo>
                  <a:pt x="6966" y="1"/>
                </a:moveTo>
                <a:cubicBezTo>
                  <a:pt x="6099" y="1"/>
                  <a:pt x="5219" y="88"/>
                  <a:pt x="4368" y="156"/>
                </a:cubicBezTo>
                <a:cubicBezTo>
                  <a:pt x="3058" y="270"/>
                  <a:pt x="1573" y="411"/>
                  <a:pt x="672" y="1500"/>
                </a:cubicBezTo>
                <a:cubicBezTo>
                  <a:pt x="0" y="2313"/>
                  <a:pt x="0" y="3543"/>
                  <a:pt x="397" y="4470"/>
                </a:cubicBezTo>
                <a:cubicBezTo>
                  <a:pt x="618" y="5001"/>
                  <a:pt x="954" y="5451"/>
                  <a:pt x="1405" y="5814"/>
                </a:cubicBezTo>
                <a:cubicBezTo>
                  <a:pt x="1599" y="6009"/>
                  <a:pt x="1821" y="6150"/>
                  <a:pt x="2050" y="6258"/>
                </a:cubicBezTo>
                <a:cubicBezTo>
                  <a:pt x="2298" y="6426"/>
                  <a:pt x="2554" y="6399"/>
                  <a:pt x="2520" y="6708"/>
                </a:cubicBezTo>
                <a:cubicBezTo>
                  <a:pt x="2520" y="6876"/>
                  <a:pt x="2493" y="7044"/>
                  <a:pt x="2440" y="7185"/>
                </a:cubicBezTo>
                <a:cubicBezTo>
                  <a:pt x="2436" y="7196"/>
                  <a:pt x="2435" y="7207"/>
                  <a:pt x="2435" y="7216"/>
                </a:cubicBezTo>
                <a:lnTo>
                  <a:pt x="2435" y="7216"/>
                </a:lnTo>
                <a:cubicBezTo>
                  <a:pt x="2378" y="7280"/>
                  <a:pt x="2451" y="7366"/>
                  <a:pt x="2528" y="7366"/>
                </a:cubicBezTo>
                <a:cubicBezTo>
                  <a:pt x="2556" y="7366"/>
                  <a:pt x="2584" y="7355"/>
                  <a:pt x="2608" y="7326"/>
                </a:cubicBezTo>
                <a:cubicBezTo>
                  <a:pt x="2970" y="6876"/>
                  <a:pt x="3730" y="6930"/>
                  <a:pt x="4261" y="6903"/>
                </a:cubicBezTo>
                <a:cubicBezTo>
                  <a:pt x="5155" y="6822"/>
                  <a:pt x="6021" y="6627"/>
                  <a:pt x="6922" y="6513"/>
                </a:cubicBezTo>
                <a:cubicBezTo>
                  <a:pt x="8293" y="6345"/>
                  <a:pt x="9718" y="6123"/>
                  <a:pt x="10786" y="5169"/>
                </a:cubicBezTo>
                <a:cubicBezTo>
                  <a:pt x="11680" y="4356"/>
                  <a:pt x="11626" y="2844"/>
                  <a:pt x="11176" y="1809"/>
                </a:cubicBezTo>
                <a:cubicBezTo>
                  <a:pt x="10726" y="828"/>
                  <a:pt x="9718" y="351"/>
                  <a:pt x="8710" y="156"/>
                </a:cubicBezTo>
                <a:cubicBezTo>
                  <a:pt x="8143" y="41"/>
                  <a:pt x="7557" y="1"/>
                  <a:pt x="6966" y="1"/>
                </a:cubicBezTo>
                <a:close/>
              </a:path>
            </a:pathLst>
          </a:custGeom>
          <a:solidFill>
            <a:schemeClr val="lt1"/>
          </a:solidFill>
          <a:ln w="9525">
            <a:solidFill>
              <a:srgbClr val="E83FA7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9" name="PlaceHolder 1"/>
          <p:cNvSpPr>
            <a:spLocks noGrp="1"/>
          </p:cNvSpPr>
          <p:nvPr>
            <p:ph type="title"/>
          </p:nvPr>
        </p:nvSpPr>
        <p:spPr>
          <a:xfrm>
            <a:off x="2036520" y="2125080"/>
            <a:ext cx="5070600" cy="7851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4800" b="1" strike="noStrike" spc="-1">
                <a:solidFill>
                  <a:srgbClr val="20298D"/>
                </a:solidFill>
                <a:latin typeface="Neucha"/>
                <a:ea typeface="Neucha"/>
              </a:rPr>
              <a:t>Değer Görme</a:t>
            </a:r>
            <a:endParaRPr lang="en-US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0" name="PlaceHolder 2"/>
          <p:cNvSpPr>
            <a:spLocks noGrp="1"/>
          </p:cNvSpPr>
          <p:nvPr>
            <p:ph/>
          </p:nvPr>
        </p:nvSpPr>
        <p:spPr>
          <a:xfrm>
            <a:off x="2700720" y="2973600"/>
            <a:ext cx="3742200" cy="6012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1400" b="0" strike="noStrike" spc="-1">
                <a:solidFill>
                  <a:srgbClr val="9E206D"/>
                </a:solidFill>
                <a:latin typeface="Cabin"/>
                <a:ea typeface="Cabin"/>
              </a:rPr>
              <a:t>Etkili bir iletişim içerisinde bireyler kendilerine değer verildiğini hissetmek ister.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1" name="PlaceHolder 3"/>
          <p:cNvSpPr>
            <a:spLocks noGrp="1"/>
          </p:cNvSpPr>
          <p:nvPr>
            <p:ph type="title"/>
          </p:nvPr>
        </p:nvSpPr>
        <p:spPr>
          <a:xfrm>
            <a:off x="3800520" y="901800"/>
            <a:ext cx="1542240" cy="983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7200" b="1" strike="noStrike" spc="-1">
                <a:solidFill>
                  <a:srgbClr val="20298D"/>
                </a:solidFill>
                <a:latin typeface="Neucha"/>
                <a:ea typeface="Neucha"/>
              </a:rPr>
              <a:t>03</a:t>
            </a:r>
            <a:endParaRPr lang="en-US" sz="7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2" name="Google Shape;3561;p63"/>
          <p:cNvSpPr/>
          <p:nvPr/>
        </p:nvSpPr>
        <p:spPr>
          <a:xfrm>
            <a:off x="3346560" y="3595320"/>
            <a:ext cx="2450880" cy="756000"/>
          </a:xfrm>
          <a:custGeom>
            <a:avLst/>
            <a:gdLst/>
            <a:ahLst/>
            <a:cxnLst/>
            <a:rect l="l" t="t" r="r" b="b"/>
            <a:pathLst>
              <a:path w="24980" h="8978">
                <a:moveTo>
                  <a:pt x="17611" y="347"/>
                </a:moveTo>
                <a:cubicBezTo>
                  <a:pt x="18394" y="347"/>
                  <a:pt x="19173" y="385"/>
                  <a:pt x="19939" y="474"/>
                </a:cubicBezTo>
                <a:cubicBezTo>
                  <a:pt x="21539" y="669"/>
                  <a:pt x="23246" y="1314"/>
                  <a:pt x="23777" y="2995"/>
                </a:cubicBezTo>
                <a:cubicBezTo>
                  <a:pt x="24193" y="4305"/>
                  <a:pt x="23327" y="5649"/>
                  <a:pt x="22345" y="6462"/>
                </a:cubicBezTo>
                <a:cubicBezTo>
                  <a:pt x="21062" y="7531"/>
                  <a:pt x="19214" y="7779"/>
                  <a:pt x="17587" y="7974"/>
                </a:cubicBezTo>
                <a:cubicBezTo>
                  <a:pt x="15715" y="8216"/>
                  <a:pt x="13853" y="8403"/>
                  <a:pt x="11976" y="8403"/>
                </a:cubicBezTo>
                <a:cubicBezTo>
                  <a:pt x="11246" y="8403"/>
                  <a:pt x="10514" y="8374"/>
                  <a:pt x="9778" y="8310"/>
                </a:cubicBezTo>
                <a:cubicBezTo>
                  <a:pt x="8374" y="8230"/>
                  <a:pt x="6976" y="8089"/>
                  <a:pt x="5578" y="7921"/>
                </a:cubicBezTo>
                <a:cubicBezTo>
                  <a:pt x="5436" y="7921"/>
                  <a:pt x="5174" y="7837"/>
                  <a:pt x="4964" y="7837"/>
                </a:cubicBezTo>
                <a:cubicBezTo>
                  <a:pt x="4875" y="7837"/>
                  <a:pt x="4796" y="7852"/>
                  <a:pt x="4738" y="7894"/>
                </a:cubicBezTo>
                <a:cubicBezTo>
                  <a:pt x="4394" y="8086"/>
                  <a:pt x="4075" y="8385"/>
                  <a:pt x="3778" y="8645"/>
                </a:cubicBezTo>
                <a:lnTo>
                  <a:pt x="3778" y="8645"/>
                </a:lnTo>
                <a:cubicBezTo>
                  <a:pt x="3765" y="8442"/>
                  <a:pt x="3742" y="8228"/>
                  <a:pt x="3784" y="8035"/>
                </a:cubicBezTo>
                <a:cubicBezTo>
                  <a:pt x="3811" y="7947"/>
                  <a:pt x="3757" y="7867"/>
                  <a:pt x="3696" y="7867"/>
                </a:cubicBezTo>
                <a:cubicBezTo>
                  <a:pt x="2218" y="7497"/>
                  <a:pt x="813" y="6382"/>
                  <a:pt x="645" y="4782"/>
                </a:cubicBezTo>
                <a:cubicBezTo>
                  <a:pt x="450" y="2880"/>
                  <a:pt x="2608" y="2094"/>
                  <a:pt x="4032" y="1563"/>
                </a:cubicBezTo>
                <a:cubicBezTo>
                  <a:pt x="5773" y="945"/>
                  <a:pt x="7507" y="891"/>
                  <a:pt x="9328" y="777"/>
                </a:cubicBezTo>
                <a:cubicBezTo>
                  <a:pt x="11089" y="696"/>
                  <a:pt x="12883" y="642"/>
                  <a:pt x="14651" y="501"/>
                </a:cubicBezTo>
                <a:cubicBezTo>
                  <a:pt x="15633" y="408"/>
                  <a:pt x="16625" y="347"/>
                  <a:pt x="17611" y="347"/>
                </a:cubicBezTo>
                <a:close/>
                <a:moveTo>
                  <a:pt x="17682" y="0"/>
                </a:moveTo>
                <a:cubicBezTo>
                  <a:pt x="16250" y="0"/>
                  <a:pt x="14821" y="137"/>
                  <a:pt x="13387" y="273"/>
                </a:cubicBezTo>
                <a:cubicBezTo>
                  <a:pt x="11344" y="441"/>
                  <a:pt x="9274" y="414"/>
                  <a:pt x="7225" y="555"/>
                </a:cubicBezTo>
                <a:cubicBezTo>
                  <a:pt x="5437" y="669"/>
                  <a:pt x="3643" y="1254"/>
                  <a:pt x="2077" y="2067"/>
                </a:cubicBezTo>
                <a:cubicBezTo>
                  <a:pt x="706" y="2766"/>
                  <a:pt x="0" y="4137"/>
                  <a:pt x="538" y="5622"/>
                </a:cubicBezTo>
                <a:cubicBezTo>
                  <a:pt x="966" y="6894"/>
                  <a:pt x="2208" y="7771"/>
                  <a:pt x="3478" y="8108"/>
                </a:cubicBezTo>
                <a:lnTo>
                  <a:pt x="3478" y="8108"/>
                </a:lnTo>
                <a:cubicBezTo>
                  <a:pt x="3466" y="8356"/>
                  <a:pt x="3560" y="8566"/>
                  <a:pt x="3608" y="8802"/>
                </a:cubicBezTo>
                <a:lnTo>
                  <a:pt x="3608" y="8802"/>
                </a:lnTo>
                <a:cubicBezTo>
                  <a:pt x="3577" y="8875"/>
                  <a:pt x="3645" y="8977"/>
                  <a:pt x="3724" y="8977"/>
                </a:cubicBezTo>
                <a:cubicBezTo>
                  <a:pt x="3744" y="8977"/>
                  <a:pt x="3764" y="8971"/>
                  <a:pt x="3784" y="8956"/>
                </a:cubicBezTo>
                <a:cubicBezTo>
                  <a:pt x="4066" y="8734"/>
                  <a:pt x="4342" y="8566"/>
                  <a:pt x="4624" y="8337"/>
                </a:cubicBezTo>
                <a:cubicBezTo>
                  <a:pt x="4753" y="8236"/>
                  <a:pt x="4854" y="8204"/>
                  <a:pt x="4964" y="8204"/>
                </a:cubicBezTo>
                <a:cubicBezTo>
                  <a:pt x="5065" y="8204"/>
                  <a:pt x="5175" y="8231"/>
                  <a:pt x="5323" y="8257"/>
                </a:cubicBezTo>
                <a:cubicBezTo>
                  <a:pt x="6216" y="8398"/>
                  <a:pt x="7117" y="8478"/>
                  <a:pt x="8011" y="8566"/>
                </a:cubicBezTo>
                <a:cubicBezTo>
                  <a:pt x="9427" y="8698"/>
                  <a:pt x="10860" y="8814"/>
                  <a:pt x="12293" y="8814"/>
                </a:cubicBezTo>
                <a:cubicBezTo>
                  <a:pt x="12676" y="8814"/>
                  <a:pt x="13058" y="8806"/>
                  <a:pt x="13441" y="8788"/>
                </a:cubicBezTo>
                <a:cubicBezTo>
                  <a:pt x="15094" y="8707"/>
                  <a:pt x="16774" y="8505"/>
                  <a:pt x="18427" y="8284"/>
                </a:cubicBezTo>
                <a:cubicBezTo>
                  <a:pt x="19886" y="8089"/>
                  <a:pt x="21398" y="7699"/>
                  <a:pt x="22601" y="6771"/>
                </a:cubicBezTo>
                <a:cubicBezTo>
                  <a:pt x="24476" y="5347"/>
                  <a:pt x="24980" y="2598"/>
                  <a:pt x="22883" y="1086"/>
                </a:cubicBezTo>
                <a:cubicBezTo>
                  <a:pt x="21673" y="192"/>
                  <a:pt x="20134" y="105"/>
                  <a:pt x="18683" y="24"/>
                </a:cubicBezTo>
                <a:cubicBezTo>
                  <a:pt x="18349" y="8"/>
                  <a:pt x="18015" y="0"/>
                  <a:pt x="17682" y="0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3" name="Google Shape;3562;p63"/>
          <p:cNvSpPr/>
          <p:nvPr/>
        </p:nvSpPr>
        <p:spPr>
          <a:xfrm>
            <a:off x="769320" y="3509640"/>
            <a:ext cx="1166400" cy="735480"/>
          </a:xfrm>
          <a:custGeom>
            <a:avLst/>
            <a:gdLst/>
            <a:ahLst/>
            <a:cxnLst/>
            <a:rect l="l" t="t" r="r" b="b"/>
            <a:pathLst>
              <a:path w="11681" h="7367">
                <a:moveTo>
                  <a:pt x="7011" y="253"/>
                </a:moveTo>
                <a:cubicBezTo>
                  <a:pt x="7703" y="253"/>
                  <a:pt x="8399" y="305"/>
                  <a:pt x="9073" y="492"/>
                </a:cubicBezTo>
                <a:cubicBezTo>
                  <a:pt x="10114" y="747"/>
                  <a:pt x="10867" y="1419"/>
                  <a:pt x="11149" y="2481"/>
                </a:cubicBezTo>
                <a:cubicBezTo>
                  <a:pt x="11317" y="3153"/>
                  <a:pt x="11257" y="4020"/>
                  <a:pt x="10867" y="4638"/>
                </a:cubicBezTo>
                <a:cubicBezTo>
                  <a:pt x="10504" y="5223"/>
                  <a:pt x="9805" y="5559"/>
                  <a:pt x="9160" y="5754"/>
                </a:cubicBezTo>
                <a:cubicBezTo>
                  <a:pt x="8488" y="5982"/>
                  <a:pt x="7843" y="6177"/>
                  <a:pt x="7144" y="6231"/>
                </a:cubicBezTo>
                <a:cubicBezTo>
                  <a:pt x="6499" y="6291"/>
                  <a:pt x="5880" y="6399"/>
                  <a:pt x="5242" y="6513"/>
                </a:cubicBezTo>
                <a:cubicBezTo>
                  <a:pt x="4597" y="6627"/>
                  <a:pt x="3898" y="6594"/>
                  <a:pt x="3253" y="6735"/>
                </a:cubicBezTo>
                <a:cubicBezTo>
                  <a:pt x="3066" y="6775"/>
                  <a:pt x="2845" y="6873"/>
                  <a:pt x="2668" y="6999"/>
                </a:cubicBezTo>
                <a:lnTo>
                  <a:pt x="2668" y="6999"/>
                </a:lnTo>
                <a:cubicBezTo>
                  <a:pt x="2710" y="6827"/>
                  <a:pt x="2709" y="6649"/>
                  <a:pt x="2749" y="6486"/>
                </a:cubicBezTo>
                <a:cubicBezTo>
                  <a:pt x="2776" y="6426"/>
                  <a:pt x="2749" y="6372"/>
                  <a:pt x="2722" y="6372"/>
                </a:cubicBezTo>
                <a:cubicBezTo>
                  <a:pt x="1680" y="5895"/>
                  <a:pt x="840" y="5196"/>
                  <a:pt x="504" y="4074"/>
                </a:cubicBezTo>
                <a:cubicBezTo>
                  <a:pt x="114" y="2871"/>
                  <a:pt x="504" y="1668"/>
                  <a:pt x="1599" y="996"/>
                </a:cubicBezTo>
                <a:cubicBezTo>
                  <a:pt x="2749" y="324"/>
                  <a:pt x="4368" y="377"/>
                  <a:pt x="5659" y="297"/>
                </a:cubicBezTo>
                <a:cubicBezTo>
                  <a:pt x="6103" y="276"/>
                  <a:pt x="6556" y="253"/>
                  <a:pt x="7011" y="253"/>
                </a:cubicBezTo>
                <a:close/>
                <a:moveTo>
                  <a:pt x="6966" y="1"/>
                </a:moveTo>
                <a:cubicBezTo>
                  <a:pt x="6099" y="1"/>
                  <a:pt x="5219" y="88"/>
                  <a:pt x="4368" y="156"/>
                </a:cubicBezTo>
                <a:cubicBezTo>
                  <a:pt x="3058" y="270"/>
                  <a:pt x="1573" y="411"/>
                  <a:pt x="672" y="1500"/>
                </a:cubicBezTo>
                <a:cubicBezTo>
                  <a:pt x="0" y="2313"/>
                  <a:pt x="0" y="3543"/>
                  <a:pt x="397" y="4470"/>
                </a:cubicBezTo>
                <a:cubicBezTo>
                  <a:pt x="618" y="5001"/>
                  <a:pt x="954" y="5451"/>
                  <a:pt x="1405" y="5814"/>
                </a:cubicBezTo>
                <a:cubicBezTo>
                  <a:pt x="1599" y="6009"/>
                  <a:pt x="1821" y="6150"/>
                  <a:pt x="2050" y="6258"/>
                </a:cubicBezTo>
                <a:cubicBezTo>
                  <a:pt x="2298" y="6426"/>
                  <a:pt x="2554" y="6399"/>
                  <a:pt x="2520" y="6708"/>
                </a:cubicBezTo>
                <a:cubicBezTo>
                  <a:pt x="2520" y="6876"/>
                  <a:pt x="2493" y="7044"/>
                  <a:pt x="2440" y="7185"/>
                </a:cubicBezTo>
                <a:cubicBezTo>
                  <a:pt x="2436" y="7196"/>
                  <a:pt x="2435" y="7207"/>
                  <a:pt x="2435" y="7216"/>
                </a:cubicBezTo>
                <a:lnTo>
                  <a:pt x="2435" y="7216"/>
                </a:lnTo>
                <a:cubicBezTo>
                  <a:pt x="2378" y="7280"/>
                  <a:pt x="2451" y="7366"/>
                  <a:pt x="2528" y="7366"/>
                </a:cubicBezTo>
                <a:cubicBezTo>
                  <a:pt x="2556" y="7366"/>
                  <a:pt x="2584" y="7355"/>
                  <a:pt x="2608" y="7326"/>
                </a:cubicBezTo>
                <a:cubicBezTo>
                  <a:pt x="2970" y="6876"/>
                  <a:pt x="3730" y="6930"/>
                  <a:pt x="4261" y="6903"/>
                </a:cubicBezTo>
                <a:cubicBezTo>
                  <a:pt x="5155" y="6822"/>
                  <a:pt x="6021" y="6627"/>
                  <a:pt x="6922" y="6513"/>
                </a:cubicBezTo>
                <a:cubicBezTo>
                  <a:pt x="8293" y="6345"/>
                  <a:pt x="9718" y="6123"/>
                  <a:pt x="10786" y="5169"/>
                </a:cubicBezTo>
                <a:cubicBezTo>
                  <a:pt x="11680" y="4356"/>
                  <a:pt x="11626" y="2844"/>
                  <a:pt x="11176" y="1809"/>
                </a:cubicBezTo>
                <a:cubicBezTo>
                  <a:pt x="10726" y="828"/>
                  <a:pt x="9718" y="351"/>
                  <a:pt x="8710" y="156"/>
                </a:cubicBezTo>
                <a:cubicBezTo>
                  <a:pt x="8143" y="41"/>
                  <a:pt x="7557" y="1"/>
                  <a:pt x="6966" y="1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4" name="Google Shape;3563;p63"/>
          <p:cNvSpPr/>
          <p:nvPr/>
        </p:nvSpPr>
        <p:spPr>
          <a:xfrm>
            <a:off x="7582320" y="2720160"/>
            <a:ext cx="841320" cy="713520"/>
          </a:xfrm>
          <a:custGeom>
            <a:avLst/>
            <a:gdLst/>
            <a:ahLst/>
            <a:cxnLst/>
            <a:rect l="l" t="t" r="r" b="b"/>
            <a:pathLst>
              <a:path w="8428" h="7149">
                <a:moveTo>
                  <a:pt x="4260" y="263"/>
                </a:moveTo>
                <a:cubicBezTo>
                  <a:pt x="5321" y="263"/>
                  <a:pt x="6374" y="606"/>
                  <a:pt x="7144" y="1312"/>
                </a:cubicBezTo>
                <a:cubicBezTo>
                  <a:pt x="8011" y="2098"/>
                  <a:pt x="8179" y="3220"/>
                  <a:pt x="7897" y="4336"/>
                </a:cubicBezTo>
                <a:cubicBezTo>
                  <a:pt x="7790" y="4900"/>
                  <a:pt x="7534" y="5344"/>
                  <a:pt x="7252" y="5821"/>
                </a:cubicBezTo>
                <a:cubicBezTo>
                  <a:pt x="7109" y="6067"/>
                  <a:pt x="7085" y="6388"/>
                  <a:pt x="7083" y="6696"/>
                </a:cubicBezTo>
                <a:lnTo>
                  <a:pt x="7083" y="6696"/>
                </a:lnTo>
                <a:cubicBezTo>
                  <a:pt x="6874" y="6435"/>
                  <a:pt x="6416" y="6459"/>
                  <a:pt x="6022" y="6439"/>
                </a:cubicBezTo>
                <a:cubicBezTo>
                  <a:pt x="4873" y="6412"/>
                  <a:pt x="3724" y="6385"/>
                  <a:pt x="2635" y="6049"/>
                </a:cubicBezTo>
                <a:cubicBezTo>
                  <a:pt x="1600" y="5713"/>
                  <a:pt x="982" y="4981"/>
                  <a:pt x="646" y="4000"/>
                </a:cubicBezTo>
                <a:cubicBezTo>
                  <a:pt x="478" y="3469"/>
                  <a:pt x="424" y="2938"/>
                  <a:pt x="532" y="2407"/>
                </a:cubicBezTo>
                <a:cubicBezTo>
                  <a:pt x="646" y="1789"/>
                  <a:pt x="1177" y="1345"/>
                  <a:pt x="1681" y="1009"/>
                </a:cubicBezTo>
                <a:cubicBezTo>
                  <a:pt x="2432" y="516"/>
                  <a:pt x="3349" y="263"/>
                  <a:pt x="4260" y="263"/>
                </a:cubicBezTo>
                <a:close/>
                <a:moveTo>
                  <a:pt x="4340" y="1"/>
                </a:moveTo>
                <a:cubicBezTo>
                  <a:pt x="3619" y="1"/>
                  <a:pt x="2899" y="147"/>
                  <a:pt x="2272" y="418"/>
                </a:cubicBezTo>
                <a:cubicBezTo>
                  <a:pt x="1405" y="808"/>
                  <a:pt x="565" y="1399"/>
                  <a:pt x="283" y="2353"/>
                </a:cubicBezTo>
                <a:cubicBezTo>
                  <a:pt x="1" y="3247"/>
                  <a:pt x="397" y="4396"/>
                  <a:pt x="901" y="5122"/>
                </a:cubicBezTo>
                <a:cubicBezTo>
                  <a:pt x="1432" y="5881"/>
                  <a:pt x="2299" y="6244"/>
                  <a:pt x="3166" y="6439"/>
                </a:cubicBezTo>
                <a:cubicBezTo>
                  <a:pt x="3757" y="6580"/>
                  <a:pt x="4369" y="6634"/>
                  <a:pt x="4987" y="6661"/>
                </a:cubicBezTo>
                <a:cubicBezTo>
                  <a:pt x="5022" y="6663"/>
                  <a:pt x="5062" y="6664"/>
                  <a:pt x="5106" y="6664"/>
                </a:cubicBezTo>
                <a:cubicBezTo>
                  <a:pt x="5278" y="6664"/>
                  <a:pt x="5514" y="6652"/>
                  <a:pt x="5764" y="6652"/>
                </a:cubicBezTo>
                <a:cubicBezTo>
                  <a:pt x="6334" y="6652"/>
                  <a:pt x="6976" y="6713"/>
                  <a:pt x="7084" y="7111"/>
                </a:cubicBezTo>
                <a:cubicBezTo>
                  <a:pt x="7084" y="7135"/>
                  <a:pt x="7107" y="7149"/>
                  <a:pt x="7132" y="7149"/>
                </a:cubicBezTo>
                <a:cubicBezTo>
                  <a:pt x="7150" y="7149"/>
                  <a:pt x="7168" y="7143"/>
                  <a:pt x="7181" y="7130"/>
                </a:cubicBezTo>
                <a:lnTo>
                  <a:pt x="7181" y="7130"/>
                </a:lnTo>
                <a:cubicBezTo>
                  <a:pt x="7196" y="7134"/>
                  <a:pt x="7212" y="7137"/>
                  <a:pt x="7227" y="7137"/>
                </a:cubicBezTo>
                <a:cubicBezTo>
                  <a:pt x="7273" y="7137"/>
                  <a:pt x="7312" y="7113"/>
                  <a:pt x="7312" y="7057"/>
                </a:cubicBezTo>
                <a:cubicBezTo>
                  <a:pt x="7366" y="6829"/>
                  <a:pt x="7420" y="6607"/>
                  <a:pt x="7420" y="6352"/>
                </a:cubicBezTo>
                <a:cubicBezTo>
                  <a:pt x="7454" y="6049"/>
                  <a:pt x="7648" y="5821"/>
                  <a:pt x="7756" y="5545"/>
                </a:cubicBezTo>
                <a:cubicBezTo>
                  <a:pt x="8011" y="5008"/>
                  <a:pt x="8206" y="4450"/>
                  <a:pt x="8294" y="3832"/>
                </a:cubicBezTo>
                <a:cubicBezTo>
                  <a:pt x="8428" y="2911"/>
                  <a:pt x="8152" y="2044"/>
                  <a:pt x="7534" y="1345"/>
                </a:cubicBezTo>
                <a:cubicBezTo>
                  <a:pt x="6763" y="414"/>
                  <a:pt x="5551" y="1"/>
                  <a:pt x="4340" y="1"/>
                </a:cubicBezTo>
                <a:close/>
              </a:path>
            </a:pathLst>
          </a:cu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5" name="Google Shape;3564;p63"/>
          <p:cNvSpPr/>
          <p:nvPr/>
        </p:nvSpPr>
        <p:spPr>
          <a:xfrm>
            <a:off x="1838160" y="3538800"/>
            <a:ext cx="66240" cy="62640"/>
          </a:xfrm>
          <a:custGeom>
            <a:avLst/>
            <a:gdLst/>
            <a:ahLst/>
            <a:cxnLst/>
            <a:rect l="l" t="t" r="r" b="b"/>
            <a:pathLst>
              <a:path w="665" h="631">
                <a:moveTo>
                  <a:pt x="87" y="1"/>
                </a:moveTo>
                <a:cubicBezTo>
                  <a:pt x="37" y="1"/>
                  <a:pt x="0" y="68"/>
                  <a:pt x="24" y="120"/>
                </a:cubicBezTo>
                <a:cubicBezTo>
                  <a:pt x="111" y="201"/>
                  <a:pt x="192" y="288"/>
                  <a:pt x="252" y="369"/>
                </a:cubicBezTo>
                <a:cubicBezTo>
                  <a:pt x="333" y="456"/>
                  <a:pt x="387" y="564"/>
                  <a:pt x="528" y="624"/>
                </a:cubicBezTo>
                <a:cubicBezTo>
                  <a:pt x="542" y="629"/>
                  <a:pt x="556" y="631"/>
                  <a:pt x="568" y="631"/>
                </a:cubicBezTo>
                <a:cubicBezTo>
                  <a:pt x="631" y="631"/>
                  <a:pt x="664" y="577"/>
                  <a:pt x="642" y="510"/>
                </a:cubicBezTo>
                <a:cubicBezTo>
                  <a:pt x="588" y="369"/>
                  <a:pt x="501" y="315"/>
                  <a:pt x="387" y="228"/>
                </a:cubicBezTo>
                <a:cubicBezTo>
                  <a:pt x="306" y="147"/>
                  <a:pt x="219" y="60"/>
                  <a:pt x="111" y="6"/>
                </a:cubicBezTo>
                <a:cubicBezTo>
                  <a:pt x="103" y="2"/>
                  <a:pt x="95" y="1"/>
                  <a:pt x="87" y="1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6" name="Google Shape;3565;p63"/>
          <p:cNvSpPr/>
          <p:nvPr/>
        </p:nvSpPr>
        <p:spPr>
          <a:xfrm>
            <a:off x="1911960" y="3574800"/>
            <a:ext cx="34920" cy="58680"/>
          </a:xfrm>
          <a:custGeom>
            <a:avLst/>
            <a:gdLst/>
            <a:ahLst/>
            <a:cxnLst/>
            <a:rect l="l" t="t" r="r" b="b"/>
            <a:pathLst>
              <a:path w="353" h="592">
                <a:moveTo>
                  <a:pt x="118" y="0"/>
                </a:moveTo>
                <a:cubicBezTo>
                  <a:pt x="59" y="0"/>
                  <a:pt x="0" y="59"/>
                  <a:pt x="43" y="121"/>
                </a:cubicBezTo>
                <a:cubicBezTo>
                  <a:pt x="97" y="262"/>
                  <a:pt x="151" y="397"/>
                  <a:pt x="211" y="538"/>
                </a:cubicBezTo>
                <a:cubicBezTo>
                  <a:pt x="211" y="575"/>
                  <a:pt x="231" y="591"/>
                  <a:pt x="253" y="591"/>
                </a:cubicBezTo>
                <a:cubicBezTo>
                  <a:pt x="283" y="591"/>
                  <a:pt x="319" y="561"/>
                  <a:pt x="319" y="511"/>
                </a:cubicBezTo>
                <a:cubicBezTo>
                  <a:pt x="352" y="343"/>
                  <a:pt x="292" y="175"/>
                  <a:pt x="184" y="34"/>
                </a:cubicBezTo>
                <a:cubicBezTo>
                  <a:pt x="167" y="10"/>
                  <a:pt x="142" y="0"/>
                  <a:pt x="118" y="0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7" name="Google Shape;3566;p63"/>
          <p:cNvSpPr/>
          <p:nvPr/>
        </p:nvSpPr>
        <p:spPr>
          <a:xfrm>
            <a:off x="1985400" y="4250520"/>
            <a:ext cx="65880" cy="31320"/>
          </a:xfrm>
          <a:custGeom>
            <a:avLst/>
            <a:gdLst/>
            <a:ahLst/>
            <a:cxnLst/>
            <a:rect l="l" t="t" r="r" b="b"/>
            <a:pathLst>
              <a:path w="700" h="337">
                <a:moveTo>
                  <a:pt x="223" y="0"/>
                </a:moveTo>
                <a:cubicBezTo>
                  <a:pt x="196" y="0"/>
                  <a:pt x="142" y="27"/>
                  <a:pt x="108" y="27"/>
                </a:cubicBezTo>
                <a:cubicBezTo>
                  <a:pt x="1" y="54"/>
                  <a:pt x="1" y="195"/>
                  <a:pt x="81" y="249"/>
                </a:cubicBezTo>
                <a:cubicBezTo>
                  <a:pt x="108" y="249"/>
                  <a:pt x="108" y="276"/>
                  <a:pt x="142" y="303"/>
                </a:cubicBezTo>
                <a:cubicBezTo>
                  <a:pt x="196" y="303"/>
                  <a:pt x="223" y="336"/>
                  <a:pt x="276" y="336"/>
                </a:cubicBezTo>
                <a:lnTo>
                  <a:pt x="505" y="336"/>
                </a:lnTo>
                <a:cubicBezTo>
                  <a:pt x="612" y="336"/>
                  <a:pt x="700" y="168"/>
                  <a:pt x="585" y="108"/>
                </a:cubicBezTo>
                <a:cubicBezTo>
                  <a:pt x="505" y="81"/>
                  <a:pt x="417" y="54"/>
                  <a:pt x="364" y="27"/>
                </a:cubicBezTo>
                <a:cubicBezTo>
                  <a:pt x="310" y="0"/>
                  <a:pt x="276" y="0"/>
                  <a:pt x="223" y="0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8" name="Google Shape;3567;p63"/>
          <p:cNvSpPr/>
          <p:nvPr/>
        </p:nvSpPr>
        <p:spPr>
          <a:xfrm>
            <a:off x="1808280" y="4211640"/>
            <a:ext cx="50040" cy="32400"/>
          </a:xfrm>
          <a:custGeom>
            <a:avLst/>
            <a:gdLst/>
            <a:ahLst/>
            <a:cxnLst/>
            <a:rect l="l" t="t" r="r" b="b"/>
            <a:pathLst>
              <a:path w="532" h="346">
                <a:moveTo>
                  <a:pt x="213" y="0"/>
                </a:moveTo>
                <a:cubicBezTo>
                  <a:pt x="149" y="0"/>
                  <a:pt x="91" y="23"/>
                  <a:pt x="55" y="76"/>
                </a:cubicBezTo>
                <a:cubicBezTo>
                  <a:pt x="1" y="103"/>
                  <a:pt x="1" y="157"/>
                  <a:pt x="1" y="211"/>
                </a:cubicBezTo>
                <a:cubicBezTo>
                  <a:pt x="28" y="244"/>
                  <a:pt x="55" y="298"/>
                  <a:pt x="108" y="298"/>
                </a:cubicBezTo>
                <a:cubicBezTo>
                  <a:pt x="129" y="307"/>
                  <a:pt x="148" y="310"/>
                  <a:pt x="167" y="310"/>
                </a:cubicBezTo>
                <a:cubicBezTo>
                  <a:pt x="199" y="310"/>
                  <a:pt x="229" y="302"/>
                  <a:pt x="259" y="299"/>
                </a:cubicBezTo>
                <a:lnTo>
                  <a:pt x="259" y="299"/>
                </a:lnTo>
                <a:cubicBezTo>
                  <a:pt x="252" y="301"/>
                  <a:pt x="258" y="307"/>
                  <a:pt x="276" y="325"/>
                </a:cubicBezTo>
                <a:lnTo>
                  <a:pt x="337" y="325"/>
                </a:lnTo>
                <a:cubicBezTo>
                  <a:pt x="350" y="338"/>
                  <a:pt x="364" y="345"/>
                  <a:pt x="381" y="345"/>
                </a:cubicBezTo>
                <a:cubicBezTo>
                  <a:pt x="397" y="345"/>
                  <a:pt x="417" y="338"/>
                  <a:pt x="444" y="325"/>
                </a:cubicBezTo>
                <a:cubicBezTo>
                  <a:pt x="505" y="325"/>
                  <a:pt x="532" y="271"/>
                  <a:pt x="532" y="244"/>
                </a:cubicBezTo>
                <a:cubicBezTo>
                  <a:pt x="513" y="107"/>
                  <a:pt x="351" y="0"/>
                  <a:pt x="213" y="0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9" name="Google Shape;3568;p63"/>
          <p:cNvSpPr/>
          <p:nvPr/>
        </p:nvSpPr>
        <p:spPr>
          <a:xfrm>
            <a:off x="1921680" y="4148640"/>
            <a:ext cx="33840" cy="41400"/>
          </a:xfrm>
          <a:custGeom>
            <a:avLst/>
            <a:gdLst/>
            <a:ahLst/>
            <a:cxnLst/>
            <a:rect l="l" t="t" r="r" b="b"/>
            <a:pathLst>
              <a:path w="364" h="444">
                <a:moveTo>
                  <a:pt x="186" y="0"/>
                </a:moveTo>
                <a:cubicBezTo>
                  <a:pt x="185" y="0"/>
                  <a:pt x="180" y="2"/>
                  <a:pt x="169" y="8"/>
                </a:cubicBezTo>
                <a:lnTo>
                  <a:pt x="177" y="8"/>
                </a:lnTo>
                <a:cubicBezTo>
                  <a:pt x="184" y="3"/>
                  <a:pt x="188" y="0"/>
                  <a:pt x="186" y="0"/>
                </a:cubicBezTo>
                <a:close/>
                <a:moveTo>
                  <a:pt x="177" y="8"/>
                </a:moveTo>
                <a:cubicBezTo>
                  <a:pt x="160" y="18"/>
                  <a:pt x="127" y="35"/>
                  <a:pt x="108" y="35"/>
                </a:cubicBezTo>
                <a:lnTo>
                  <a:pt x="81" y="68"/>
                </a:lnTo>
                <a:cubicBezTo>
                  <a:pt x="28" y="122"/>
                  <a:pt x="1" y="263"/>
                  <a:pt x="1" y="344"/>
                </a:cubicBezTo>
                <a:cubicBezTo>
                  <a:pt x="1" y="401"/>
                  <a:pt x="47" y="444"/>
                  <a:pt x="103" y="444"/>
                </a:cubicBezTo>
                <a:cubicBezTo>
                  <a:pt x="133" y="444"/>
                  <a:pt x="166" y="432"/>
                  <a:pt x="196" y="404"/>
                </a:cubicBezTo>
                <a:cubicBezTo>
                  <a:pt x="223" y="371"/>
                  <a:pt x="249" y="317"/>
                  <a:pt x="276" y="290"/>
                </a:cubicBezTo>
                <a:cubicBezTo>
                  <a:pt x="310" y="236"/>
                  <a:pt x="337" y="203"/>
                  <a:pt x="337" y="149"/>
                </a:cubicBezTo>
                <a:cubicBezTo>
                  <a:pt x="364" y="68"/>
                  <a:pt x="276" y="8"/>
                  <a:pt x="223" y="8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0" name="Google Shape;3569;p63"/>
          <p:cNvSpPr/>
          <p:nvPr/>
        </p:nvSpPr>
        <p:spPr>
          <a:xfrm>
            <a:off x="1896120" y="4305600"/>
            <a:ext cx="30600" cy="48240"/>
          </a:xfrm>
          <a:custGeom>
            <a:avLst/>
            <a:gdLst/>
            <a:ahLst/>
            <a:cxnLst/>
            <a:rect l="l" t="t" r="r" b="b"/>
            <a:pathLst>
              <a:path w="327" h="515">
                <a:moveTo>
                  <a:pt x="159" y="1"/>
                </a:moveTo>
                <a:cubicBezTo>
                  <a:pt x="132" y="1"/>
                  <a:pt x="105" y="1"/>
                  <a:pt x="78" y="28"/>
                </a:cubicBezTo>
                <a:lnTo>
                  <a:pt x="78" y="169"/>
                </a:lnTo>
                <a:cubicBezTo>
                  <a:pt x="44" y="223"/>
                  <a:pt x="44" y="283"/>
                  <a:pt x="17" y="337"/>
                </a:cubicBezTo>
                <a:cubicBezTo>
                  <a:pt x="1" y="442"/>
                  <a:pt x="80" y="515"/>
                  <a:pt x="164" y="515"/>
                </a:cubicBezTo>
                <a:cubicBezTo>
                  <a:pt x="214" y="515"/>
                  <a:pt x="267" y="488"/>
                  <a:pt x="300" y="424"/>
                </a:cubicBezTo>
                <a:cubicBezTo>
                  <a:pt x="327" y="310"/>
                  <a:pt x="273" y="55"/>
                  <a:pt x="159" y="1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1" name="Google Shape;3570;p63"/>
          <p:cNvSpPr/>
          <p:nvPr/>
        </p:nvSpPr>
        <p:spPr>
          <a:xfrm>
            <a:off x="1982520" y="4183560"/>
            <a:ext cx="36720" cy="34560"/>
          </a:xfrm>
          <a:custGeom>
            <a:avLst/>
            <a:gdLst/>
            <a:ahLst/>
            <a:cxnLst/>
            <a:rect l="l" t="t" r="r" b="b"/>
            <a:pathLst>
              <a:path w="391" h="371">
                <a:moveTo>
                  <a:pt x="337" y="1"/>
                </a:moveTo>
                <a:cubicBezTo>
                  <a:pt x="250" y="1"/>
                  <a:pt x="196" y="61"/>
                  <a:pt x="135" y="115"/>
                </a:cubicBezTo>
                <a:cubicBezTo>
                  <a:pt x="82" y="142"/>
                  <a:pt x="1" y="229"/>
                  <a:pt x="28" y="310"/>
                </a:cubicBezTo>
                <a:cubicBezTo>
                  <a:pt x="28" y="337"/>
                  <a:pt x="55" y="370"/>
                  <a:pt x="82" y="370"/>
                </a:cubicBezTo>
                <a:cubicBezTo>
                  <a:pt x="169" y="370"/>
                  <a:pt x="223" y="310"/>
                  <a:pt x="276" y="256"/>
                </a:cubicBezTo>
                <a:cubicBezTo>
                  <a:pt x="303" y="202"/>
                  <a:pt x="364" y="142"/>
                  <a:pt x="364" y="61"/>
                </a:cubicBezTo>
                <a:cubicBezTo>
                  <a:pt x="391" y="34"/>
                  <a:pt x="364" y="34"/>
                  <a:pt x="337" y="1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2" name="Google Shape;3571;p63"/>
          <p:cNvSpPr/>
          <p:nvPr/>
        </p:nvSpPr>
        <p:spPr>
          <a:xfrm>
            <a:off x="1863720" y="4156920"/>
            <a:ext cx="30960" cy="38520"/>
          </a:xfrm>
          <a:custGeom>
            <a:avLst/>
            <a:gdLst/>
            <a:ahLst/>
            <a:cxnLst/>
            <a:rect l="l" t="t" r="r" b="b"/>
            <a:pathLst>
              <a:path w="333" h="412">
                <a:moveTo>
                  <a:pt x="151" y="0"/>
                </a:moveTo>
                <a:cubicBezTo>
                  <a:pt x="77" y="0"/>
                  <a:pt x="0" y="74"/>
                  <a:pt x="50" y="178"/>
                </a:cubicBezTo>
                <a:cubicBezTo>
                  <a:pt x="84" y="205"/>
                  <a:pt x="111" y="259"/>
                  <a:pt x="138" y="286"/>
                </a:cubicBezTo>
                <a:cubicBezTo>
                  <a:pt x="165" y="346"/>
                  <a:pt x="191" y="373"/>
                  <a:pt x="218" y="400"/>
                </a:cubicBezTo>
                <a:cubicBezTo>
                  <a:pt x="236" y="408"/>
                  <a:pt x="251" y="411"/>
                  <a:pt x="264" y="411"/>
                </a:cubicBezTo>
                <a:cubicBezTo>
                  <a:pt x="295" y="411"/>
                  <a:pt x="314" y="392"/>
                  <a:pt x="333" y="373"/>
                </a:cubicBezTo>
                <a:cubicBezTo>
                  <a:pt x="333" y="323"/>
                  <a:pt x="333" y="267"/>
                  <a:pt x="311" y="238"/>
                </a:cubicBezTo>
                <a:lnTo>
                  <a:pt x="311" y="238"/>
                </a:lnTo>
                <a:cubicBezTo>
                  <a:pt x="311" y="227"/>
                  <a:pt x="309" y="216"/>
                  <a:pt x="306" y="205"/>
                </a:cubicBezTo>
                <a:cubicBezTo>
                  <a:pt x="296" y="196"/>
                  <a:pt x="290" y="182"/>
                  <a:pt x="285" y="168"/>
                </a:cubicBezTo>
                <a:lnTo>
                  <a:pt x="285" y="168"/>
                </a:lnTo>
                <a:cubicBezTo>
                  <a:pt x="276" y="125"/>
                  <a:pt x="269" y="81"/>
                  <a:pt x="252" y="64"/>
                </a:cubicBezTo>
                <a:cubicBezTo>
                  <a:pt x="250" y="65"/>
                  <a:pt x="247" y="66"/>
                  <a:pt x="245" y="67"/>
                </a:cubicBezTo>
                <a:lnTo>
                  <a:pt x="245" y="67"/>
                </a:lnTo>
                <a:cubicBezTo>
                  <a:pt x="227" y="20"/>
                  <a:pt x="190" y="0"/>
                  <a:pt x="151" y="0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3" name="Google Shape;3572;p63"/>
          <p:cNvSpPr/>
          <p:nvPr/>
        </p:nvSpPr>
        <p:spPr>
          <a:xfrm>
            <a:off x="1950840" y="4310640"/>
            <a:ext cx="39240" cy="36720"/>
          </a:xfrm>
          <a:custGeom>
            <a:avLst/>
            <a:gdLst/>
            <a:ahLst/>
            <a:cxnLst/>
            <a:rect l="l" t="t" r="r" b="b"/>
            <a:pathLst>
              <a:path w="418" h="391">
                <a:moveTo>
                  <a:pt x="55" y="1"/>
                </a:moveTo>
                <a:cubicBezTo>
                  <a:pt x="28" y="1"/>
                  <a:pt x="28" y="34"/>
                  <a:pt x="1" y="61"/>
                </a:cubicBezTo>
                <a:cubicBezTo>
                  <a:pt x="1" y="115"/>
                  <a:pt x="82" y="202"/>
                  <a:pt x="108" y="256"/>
                </a:cubicBezTo>
                <a:cubicBezTo>
                  <a:pt x="135" y="283"/>
                  <a:pt x="135" y="337"/>
                  <a:pt x="169" y="370"/>
                </a:cubicBezTo>
                <a:cubicBezTo>
                  <a:pt x="196" y="384"/>
                  <a:pt x="223" y="391"/>
                  <a:pt x="250" y="391"/>
                </a:cubicBezTo>
                <a:cubicBezTo>
                  <a:pt x="278" y="391"/>
                  <a:pt x="307" y="384"/>
                  <a:pt x="337" y="370"/>
                </a:cubicBezTo>
                <a:cubicBezTo>
                  <a:pt x="418" y="283"/>
                  <a:pt x="303" y="202"/>
                  <a:pt x="250" y="115"/>
                </a:cubicBezTo>
                <a:cubicBezTo>
                  <a:pt x="196" y="88"/>
                  <a:pt x="135" y="1"/>
                  <a:pt x="55" y="1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4" name="Google Shape;3573;p63"/>
          <p:cNvSpPr/>
          <p:nvPr/>
        </p:nvSpPr>
        <p:spPr>
          <a:xfrm>
            <a:off x="1831680" y="4285080"/>
            <a:ext cx="28800" cy="33480"/>
          </a:xfrm>
          <a:custGeom>
            <a:avLst/>
            <a:gdLst/>
            <a:ahLst/>
            <a:cxnLst/>
            <a:rect l="l" t="t" r="r" b="b"/>
            <a:pathLst>
              <a:path w="310" h="358">
                <a:moveTo>
                  <a:pt x="210" y="1"/>
                </a:moveTo>
                <a:cubicBezTo>
                  <a:pt x="195" y="1"/>
                  <a:pt x="182" y="8"/>
                  <a:pt x="168" y="21"/>
                </a:cubicBezTo>
                <a:cubicBezTo>
                  <a:pt x="195" y="21"/>
                  <a:pt x="142" y="48"/>
                  <a:pt x="168" y="48"/>
                </a:cubicBezTo>
                <a:cubicBezTo>
                  <a:pt x="142" y="48"/>
                  <a:pt x="142" y="75"/>
                  <a:pt x="142" y="75"/>
                </a:cubicBezTo>
                <a:cubicBezTo>
                  <a:pt x="115" y="102"/>
                  <a:pt x="88" y="102"/>
                  <a:pt x="54" y="135"/>
                </a:cubicBezTo>
                <a:cubicBezTo>
                  <a:pt x="27" y="162"/>
                  <a:pt x="0" y="189"/>
                  <a:pt x="0" y="243"/>
                </a:cubicBezTo>
                <a:cubicBezTo>
                  <a:pt x="0" y="303"/>
                  <a:pt x="27" y="330"/>
                  <a:pt x="88" y="357"/>
                </a:cubicBezTo>
                <a:cubicBezTo>
                  <a:pt x="168" y="357"/>
                  <a:pt x="256" y="270"/>
                  <a:pt x="283" y="189"/>
                </a:cubicBezTo>
                <a:cubicBezTo>
                  <a:pt x="283" y="162"/>
                  <a:pt x="310" y="135"/>
                  <a:pt x="283" y="102"/>
                </a:cubicBezTo>
                <a:lnTo>
                  <a:pt x="283" y="48"/>
                </a:lnTo>
                <a:cubicBezTo>
                  <a:pt x="256" y="48"/>
                  <a:pt x="256" y="21"/>
                  <a:pt x="256" y="21"/>
                </a:cubicBezTo>
                <a:cubicBezTo>
                  <a:pt x="239" y="8"/>
                  <a:pt x="224" y="1"/>
                  <a:pt x="210" y="1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5" name="Google Shape;3574;p63"/>
          <p:cNvSpPr/>
          <p:nvPr/>
        </p:nvSpPr>
        <p:spPr>
          <a:xfrm rot="10800000">
            <a:off x="7327440" y="1005480"/>
            <a:ext cx="1096560" cy="639720"/>
          </a:xfrm>
          <a:custGeom>
            <a:avLst/>
            <a:gdLst/>
            <a:ahLst/>
            <a:cxnLst/>
            <a:rect l="l" t="t" r="r" b="b"/>
            <a:pathLst>
              <a:path w="17756" h="8317">
                <a:moveTo>
                  <a:pt x="3341" y="1"/>
                </a:moveTo>
                <a:cubicBezTo>
                  <a:pt x="3252" y="1"/>
                  <a:pt x="3183" y="134"/>
                  <a:pt x="3280" y="209"/>
                </a:cubicBezTo>
                <a:cubicBezTo>
                  <a:pt x="3670" y="491"/>
                  <a:pt x="3865" y="793"/>
                  <a:pt x="4342" y="827"/>
                </a:cubicBezTo>
                <a:cubicBezTo>
                  <a:pt x="4419" y="832"/>
                  <a:pt x="4496" y="834"/>
                  <a:pt x="4572" y="834"/>
                </a:cubicBezTo>
                <a:cubicBezTo>
                  <a:pt x="4916" y="834"/>
                  <a:pt x="5253" y="793"/>
                  <a:pt x="5572" y="793"/>
                </a:cubicBezTo>
                <a:cubicBezTo>
                  <a:pt x="6076" y="793"/>
                  <a:pt x="6580" y="854"/>
                  <a:pt x="7084" y="881"/>
                </a:cubicBezTo>
                <a:cubicBezTo>
                  <a:pt x="8233" y="995"/>
                  <a:pt x="9382" y="1049"/>
                  <a:pt x="10558" y="1102"/>
                </a:cubicBezTo>
                <a:cubicBezTo>
                  <a:pt x="12265" y="1163"/>
                  <a:pt x="14228" y="1297"/>
                  <a:pt x="15713" y="2225"/>
                </a:cubicBezTo>
                <a:cubicBezTo>
                  <a:pt x="16439" y="2675"/>
                  <a:pt x="16775" y="3374"/>
                  <a:pt x="16553" y="4187"/>
                </a:cubicBezTo>
                <a:cubicBezTo>
                  <a:pt x="16190" y="5497"/>
                  <a:pt x="15068" y="6371"/>
                  <a:pt x="13892" y="6929"/>
                </a:cubicBezTo>
                <a:cubicBezTo>
                  <a:pt x="12288" y="7654"/>
                  <a:pt x="10472" y="7971"/>
                  <a:pt x="8662" y="7971"/>
                </a:cubicBezTo>
                <a:cubicBezTo>
                  <a:pt x="7249" y="7971"/>
                  <a:pt x="5839" y="7778"/>
                  <a:pt x="4537" y="7433"/>
                </a:cubicBezTo>
                <a:cubicBezTo>
                  <a:pt x="2998" y="7043"/>
                  <a:pt x="1204" y="6311"/>
                  <a:pt x="565" y="4718"/>
                </a:cubicBezTo>
                <a:cubicBezTo>
                  <a:pt x="229" y="3878"/>
                  <a:pt x="337" y="2782"/>
                  <a:pt x="955" y="2084"/>
                </a:cubicBezTo>
                <a:cubicBezTo>
                  <a:pt x="1486" y="1499"/>
                  <a:pt x="2326" y="1270"/>
                  <a:pt x="3052" y="934"/>
                </a:cubicBezTo>
                <a:cubicBezTo>
                  <a:pt x="3085" y="934"/>
                  <a:pt x="3085" y="881"/>
                  <a:pt x="3085" y="854"/>
                </a:cubicBezTo>
                <a:cubicBezTo>
                  <a:pt x="3052" y="713"/>
                  <a:pt x="3085" y="350"/>
                  <a:pt x="3085" y="155"/>
                </a:cubicBezTo>
                <a:cubicBezTo>
                  <a:pt x="3085" y="125"/>
                  <a:pt x="3063" y="109"/>
                  <a:pt x="3042" y="109"/>
                </a:cubicBezTo>
                <a:cubicBezTo>
                  <a:pt x="3020" y="109"/>
                  <a:pt x="2998" y="125"/>
                  <a:pt x="2998" y="155"/>
                </a:cubicBezTo>
                <a:cubicBezTo>
                  <a:pt x="2971" y="235"/>
                  <a:pt x="2944" y="793"/>
                  <a:pt x="2830" y="827"/>
                </a:cubicBezTo>
                <a:cubicBezTo>
                  <a:pt x="2608" y="907"/>
                  <a:pt x="2353" y="995"/>
                  <a:pt x="2131" y="1102"/>
                </a:cubicBezTo>
                <a:cubicBezTo>
                  <a:pt x="1654" y="1331"/>
                  <a:pt x="1177" y="1553"/>
                  <a:pt x="787" y="1942"/>
                </a:cubicBezTo>
                <a:cubicBezTo>
                  <a:pt x="61" y="2641"/>
                  <a:pt x="1" y="3851"/>
                  <a:pt x="310" y="4772"/>
                </a:cubicBezTo>
                <a:cubicBezTo>
                  <a:pt x="1036" y="6929"/>
                  <a:pt x="3838" y="7682"/>
                  <a:pt x="5800" y="8051"/>
                </a:cubicBezTo>
                <a:cubicBezTo>
                  <a:pt x="6753" y="8223"/>
                  <a:pt x="7748" y="8317"/>
                  <a:pt x="8750" y="8317"/>
                </a:cubicBezTo>
                <a:cubicBezTo>
                  <a:pt x="10688" y="8317"/>
                  <a:pt x="12650" y="7966"/>
                  <a:pt x="14369" y="7151"/>
                </a:cubicBezTo>
                <a:cubicBezTo>
                  <a:pt x="15794" y="6479"/>
                  <a:pt x="17756" y="4382"/>
                  <a:pt x="16660" y="2702"/>
                </a:cubicBezTo>
                <a:cubicBezTo>
                  <a:pt x="16217" y="2030"/>
                  <a:pt x="15377" y="1694"/>
                  <a:pt x="14644" y="1438"/>
                </a:cubicBezTo>
                <a:cubicBezTo>
                  <a:pt x="13670" y="1129"/>
                  <a:pt x="12628" y="1022"/>
                  <a:pt x="11620" y="907"/>
                </a:cubicBezTo>
                <a:cubicBezTo>
                  <a:pt x="10673" y="827"/>
                  <a:pt x="9718" y="854"/>
                  <a:pt x="8798" y="793"/>
                </a:cubicBezTo>
                <a:cubicBezTo>
                  <a:pt x="7790" y="713"/>
                  <a:pt x="6808" y="571"/>
                  <a:pt x="5800" y="545"/>
                </a:cubicBezTo>
                <a:cubicBezTo>
                  <a:pt x="5709" y="539"/>
                  <a:pt x="5618" y="537"/>
                  <a:pt x="5527" y="537"/>
                </a:cubicBezTo>
                <a:cubicBezTo>
                  <a:pt x="5140" y="537"/>
                  <a:pt x="4750" y="577"/>
                  <a:pt x="4342" y="598"/>
                </a:cubicBezTo>
                <a:cubicBezTo>
                  <a:pt x="3979" y="598"/>
                  <a:pt x="3670" y="209"/>
                  <a:pt x="3388" y="14"/>
                </a:cubicBezTo>
                <a:cubicBezTo>
                  <a:pt x="3372" y="5"/>
                  <a:pt x="3356" y="1"/>
                  <a:pt x="3341" y="1"/>
                </a:cubicBezTo>
                <a:close/>
              </a:path>
            </a:pathLst>
          </a:cu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6" name="Google Shape;3575;p63"/>
          <p:cNvSpPr/>
          <p:nvPr/>
        </p:nvSpPr>
        <p:spPr>
          <a:xfrm rot="10800000">
            <a:off x="898560" y="2148120"/>
            <a:ext cx="1119600" cy="639720"/>
          </a:xfrm>
          <a:custGeom>
            <a:avLst/>
            <a:gdLst/>
            <a:ahLst/>
            <a:cxnLst/>
            <a:rect l="l" t="t" r="r" b="b"/>
            <a:pathLst>
              <a:path w="14537" h="8307">
                <a:moveTo>
                  <a:pt x="2698" y="321"/>
                </a:moveTo>
                <a:cubicBezTo>
                  <a:pt x="3055" y="594"/>
                  <a:pt x="3450" y="1001"/>
                  <a:pt x="3891" y="1001"/>
                </a:cubicBezTo>
                <a:cubicBezTo>
                  <a:pt x="4174" y="974"/>
                  <a:pt x="4429" y="860"/>
                  <a:pt x="4678" y="860"/>
                </a:cubicBezTo>
                <a:cubicBezTo>
                  <a:pt x="4740" y="856"/>
                  <a:pt x="4803" y="855"/>
                  <a:pt x="4867" y="855"/>
                </a:cubicBezTo>
                <a:cubicBezTo>
                  <a:pt x="5293" y="855"/>
                  <a:pt x="5748" y="924"/>
                  <a:pt x="6163" y="947"/>
                </a:cubicBezTo>
                <a:cubicBezTo>
                  <a:pt x="7453" y="1088"/>
                  <a:pt x="8764" y="1283"/>
                  <a:pt x="10027" y="1478"/>
                </a:cubicBezTo>
                <a:cubicBezTo>
                  <a:pt x="11008" y="1619"/>
                  <a:pt x="12016" y="1841"/>
                  <a:pt x="12829" y="2399"/>
                </a:cubicBezTo>
                <a:cubicBezTo>
                  <a:pt x="13777" y="3044"/>
                  <a:pt x="14086" y="4361"/>
                  <a:pt x="13636" y="5396"/>
                </a:cubicBezTo>
                <a:cubicBezTo>
                  <a:pt x="13051" y="6686"/>
                  <a:pt x="11344" y="7190"/>
                  <a:pt x="10108" y="7553"/>
                </a:cubicBezTo>
                <a:cubicBezTo>
                  <a:pt x="8964" y="7873"/>
                  <a:pt x="7768" y="8015"/>
                  <a:pt x="6566" y="8015"/>
                </a:cubicBezTo>
                <a:cubicBezTo>
                  <a:pt x="5975" y="8015"/>
                  <a:pt x="5381" y="7980"/>
                  <a:pt x="4792" y="7916"/>
                </a:cubicBezTo>
                <a:cubicBezTo>
                  <a:pt x="3421" y="7775"/>
                  <a:pt x="2104" y="7217"/>
                  <a:pt x="1176" y="6155"/>
                </a:cubicBezTo>
                <a:cubicBezTo>
                  <a:pt x="168" y="5033"/>
                  <a:pt x="229" y="3548"/>
                  <a:pt x="1008" y="2345"/>
                </a:cubicBezTo>
                <a:cubicBezTo>
                  <a:pt x="1371" y="1727"/>
                  <a:pt x="1989" y="1169"/>
                  <a:pt x="2715" y="1088"/>
                </a:cubicBezTo>
                <a:cubicBezTo>
                  <a:pt x="2803" y="1055"/>
                  <a:pt x="2856" y="1001"/>
                  <a:pt x="2830" y="887"/>
                </a:cubicBezTo>
                <a:cubicBezTo>
                  <a:pt x="2810" y="704"/>
                  <a:pt x="2743" y="517"/>
                  <a:pt x="2698" y="321"/>
                </a:cubicBezTo>
                <a:close/>
                <a:moveTo>
                  <a:pt x="2606" y="1"/>
                </a:moveTo>
                <a:cubicBezTo>
                  <a:pt x="2572" y="1"/>
                  <a:pt x="2542" y="22"/>
                  <a:pt x="2524" y="53"/>
                </a:cubicBezTo>
                <a:lnTo>
                  <a:pt x="2524" y="53"/>
                </a:lnTo>
                <a:cubicBezTo>
                  <a:pt x="2506" y="63"/>
                  <a:pt x="2494" y="81"/>
                  <a:pt x="2494" y="107"/>
                </a:cubicBezTo>
                <a:cubicBezTo>
                  <a:pt x="2517" y="343"/>
                  <a:pt x="2540" y="585"/>
                  <a:pt x="2567" y="827"/>
                </a:cubicBezTo>
                <a:lnTo>
                  <a:pt x="2567" y="827"/>
                </a:lnTo>
                <a:cubicBezTo>
                  <a:pt x="1532" y="1011"/>
                  <a:pt x="822" y="1971"/>
                  <a:pt x="424" y="2876"/>
                </a:cubicBezTo>
                <a:cubicBezTo>
                  <a:pt x="0" y="3857"/>
                  <a:pt x="88" y="4919"/>
                  <a:pt x="645" y="5846"/>
                </a:cubicBezTo>
                <a:cubicBezTo>
                  <a:pt x="1803" y="7816"/>
                  <a:pt x="4213" y="8307"/>
                  <a:pt x="6389" y="8307"/>
                </a:cubicBezTo>
                <a:cubicBezTo>
                  <a:pt x="6841" y="8307"/>
                  <a:pt x="7283" y="8286"/>
                  <a:pt x="7702" y="8252"/>
                </a:cubicBezTo>
                <a:cubicBezTo>
                  <a:pt x="9187" y="8145"/>
                  <a:pt x="10672" y="7836"/>
                  <a:pt x="12016" y="7217"/>
                </a:cubicBezTo>
                <a:cubicBezTo>
                  <a:pt x="13051" y="6767"/>
                  <a:pt x="14006" y="5987"/>
                  <a:pt x="14174" y="4838"/>
                </a:cubicBezTo>
                <a:cubicBezTo>
                  <a:pt x="14536" y="2795"/>
                  <a:pt x="12829" y="1727"/>
                  <a:pt x="11062" y="1337"/>
                </a:cubicBezTo>
                <a:cubicBezTo>
                  <a:pt x="9973" y="1088"/>
                  <a:pt x="8797" y="974"/>
                  <a:pt x="7675" y="833"/>
                </a:cubicBezTo>
                <a:cubicBezTo>
                  <a:pt x="6667" y="692"/>
                  <a:pt x="5686" y="611"/>
                  <a:pt x="4678" y="584"/>
                </a:cubicBezTo>
                <a:cubicBezTo>
                  <a:pt x="4660" y="582"/>
                  <a:pt x="4642" y="581"/>
                  <a:pt x="4624" y="581"/>
                </a:cubicBezTo>
                <a:cubicBezTo>
                  <a:pt x="4398" y="581"/>
                  <a:pt x="4136" y="719"/>
                  <a:pt x="3896" y="719"/>
                </a:cubicBezTo>
                <a:cubicBezTo>
                  <a:pt x="3818" y="719"/>
                  <a:pt x="3741" y="704"/>
                  <a:pt x="3670" y="665"/>
                </a:cubicBezTo>
                <a:cubicBezTo>
                  <a:pt x="3307" y="497"/>
                  <a:pt x="3024" y="215"/>
                  <a:pt x="2662" y="20"/>
                </a:cubicBezTo>
                <a:cubicBezTo>
                  <a:pt x="2643" y="6"/>
                  <a:pt x="2624" y="1"/>
                  <a:pt x="2606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7" name="Google Shape;3576;p63"/>
          <p:cNvSpPr/>
          <p:nvPr/>
        </p:nvSpPr>
        <p:spPr>
          <a:xfrm rot="10800000">
            <a:off x="933480" y="2111760"/>
            <a:ext cx="100800" cy="68760"/>
          </a:xfrm>
          <a:custGeom>
            <a:avLst/>
            <a:gdLst/>
            <a:ahLst/>
            <a:cxnLst/>
            <a:rect l="l" t="t" r="r" b="b"/>
            <a:pathLst>
              <a:path w="1314" h="899">
                <a:moveTo>
                  <a:pt x="1178" y="1"/>
                </a:moveTo>
                <a:cubicBezTo>
                  <a:pt x="1169" y="1"/>
                  <a:pt x="1160" y="2"/>
                  <a:pt x="1150" y="4"/>
                </a:cubicBezTo>
                <a:cubicBezTo>
                  <a:pt x="955" y="58"/>
                  <a:pt x="787" y="199"/>
                  <a:pt x="619" y="340"/>
                </a:cubicBezTo>
                <a:cubicBezTo>
                  <a:pt x="451" y="508"/>
                  <a:pt x="256" y="649"/>
                  <a:pt x="61" y="791"/>
                </a:cubicBezTo>
                <a:cubicBezTo>
                  <a:pt x="1" y="817"/>
                  <a:pt x="28" y="898"/>
                  <a:pt x="115" y="898"/>
                </a:cubicBezTo>
                <a:cubicBezTo>
                  <a:pt x="310" y="871"/>
                  <a:pt x="505" y="730"/>
                  <a:pt x="673" y="623"/>
                </a:cubicBezTo>
                <a:cubicBezTo>
                  <a:pt x="868" y="481"/>
                  <a:pt x="1096" y="367"/>
                  <a:pt x="1264" y="172"/>
                </a:cubicBezTo>
                <a:cubicBezTo>
                  <a:pt x="1314" y="123"/>
                  <a:pt x="1273" y="1"/>
                  <a:pt x="1178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8" name="Google Shape;3577;p63"/>
          <p:cNvSpPr/>
          <p:nvPr/>
        </p:nvSpPr>
        <p:spPr>
          <a:xfrm rot="10800000">
            <a:off x="909720" y="2129760"/>
            <a:ext cx="34920" cy="30600"/>
          </a:xfrm>
          <a:custGeom>
            <a:avLst/>
            <a:gdLst/>
            <a:ahLst/>
            <a:cxnLst/>
            <a:rect l="l" t="t" r="r" b="b"/>
            <a:pathLst>
              <a:path w="457" h="401">
                <a:moveTo>
                  <a:pt x="374" y="1"/>
                </a:moveTo>
                <a:cubicBezTo>
                  <a:pt x="356" y="1"/>
                  <a:pt x="338" y="8"/>
                  <a:pt x="323" y="26"/>
                </a:cubicBezTo>
                <a:cubicBezTo>
                  <a:pt x="269" y="106"/>
                  <a:pt x="182" y="194"/>
                  <a:pt x="75" y="247"/>
                </a:cubicBezTo>
                <a:cubicBezTo>
                  <a:pt x="1" y="293"/>
                  <a:pt x="52" y="400"/>
                  <a:pt x="118" y="400"/>
                </a:cubicBezTo>
                <a:cubicBezTo>
                  <a:pt x="130" y="400"/>
                  <a:pt x="143" y="397"/>
                  <a:pt x="155" y="388"/>
                </a:cubicBezTo>
                <a:cubicBezTo>
                  <a:pt x="296" y="335"/>
                  <a:pt x="377" y="247"/>
                  <a:pt x="437" y="106"/>
                </a:cubicBezTo>
                <a:cubicBezTo>
                  <a:pt x="457" y="48"/>
                  <a:pt x="417" y="1"/>
                  <a:pt x="374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9" name="Google Shape;3578;p63"/>
          <p:cNvSpPr/>
          <p:nvPr/>
        </p:nvSpPr>
        <p:spPr>
          <a:xfrm rot="10800000">
            <a:off x="7341840" y="1005480"/>
            <a:ext cx="88920" cy="84600"/>
          </a:xfrm>
          <a:custGeom>
            <a:avLst/>
            <a:gdLst/>
            <a:ahLst/>
            <a:cxnLst/>
            <a:rect l="l" t="t" r="r" b="b"/>
            <a:pathLst>
              <a:path w="1448" h="1102">
                <a:moveTo>
                  <a:pt x="1270" y="1"/>
                </a:moveTo>
                <a:cubicBezTo>
                  <a:pt x="1258" y="1"/>
                  <a:pt x="1247" y="2"/>
                  <a:pt x="1237" y="6"/>
                </a:cubicBezTo>
                <a:cubicBezTo>
                  <a:pt x="1035" y="120"/>
                  <a:pt x="867" y="315"/>
                  <a:pt x="699" y="483"/>
                </a:cubicBezTo>
                <a:cubicBezTo>
                  <a:pt x="505" y="678"/>
                  <a:pt x="256" y="846"/>
                  <a:pt x="61" y="1014"/>
                </a:cubicBezTo>
                <a:cubicBezTo>
                  <a:pt x="1" y="1041"/>
                  <a:pt x="61" y="1101"/>
                  <a:pt x="115" y="1101"/>
                </a:cubicBezTo>
                <a:cubicBezTo>
                  <a:pt x="337" y="1041"/>
                  <a:pt x="565" y="906"/>
                  <a:pt x="733" y="765"/>
                </a:cubicBezTo>
                <a:cubicBezTo>
                  <a:pt x="955" y="570"/>
                  <a:pt x="1203" y="369"/>
                  <a:pt x="1371" y="147"/>
                </a:cubicBezTo>
                <a:cubicBezTo>
                  <a:pt x="1448" y="76"/>
                  <a:pt x="1350" y="1"/>
                  <a:pt x="1270" y="1"/>
                </a:cubicBezTo>
                <a:close/>
              </a:path>
            </a:pathLst>
          </a:cu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0" name="Google Shape;3579;p63"/>
          <p:cNvSpPr/>
          <p:nvPr/>
        </p:nvSpPr>
        <p:spPr>
          <a:xfrm rot="10800000">
            <a:off x="7327800" y="1032120"/>
            <a:ext cx="24120" cy="35280"/>
          </a:xfrm>
          <a:custGeom>
            <a:avLst/>
            <a:gdLst/>
            <a:ahLst/>
            <a:cxnLst/>
            <a:rect l="l" t="t" r="r" b="b"/>
            <a:pathLst>
              <a:path w="399" h="462">
                <a:moveTo>
                  <a:pt x="305" y="0"/>
                </a:moveTo>
                <a:cubicBezTo>
                  <a:pt x="289" y="0"/>
                  <a:pt x="274" y="7"/>
                  <a:pt x="264" y="22"/>
                </a:cubicBezTo>
                <a:cubicBezTo>
                  <a:pt x="184" y="136"/>
                  <a:pt x="96" y="244"/>
                  <a:pt x="43" y="358"/>
                </a:cubicBezTo>
                <a:cubicBezTo>
                  <a:pt x="1" y="400"/>
                  <a:pt x="57" y="462"/>
                  <a:pt x="112" y="462"/>
                </a:cubicBezTo>
                <a:cubicBezTo>
                  <a:pt x="128" y="462"/>
                  <a:pt x="144" y="457"/>
                  <a:pt x="157" y="445"/>
                </a:cubicBezTo>
                <a:cubicBezTo>
                  <a:pt x="238" y="331"/>
                  <a:pt x="325" y="217"/>
                  <a:pt x="379" y="109"/>
                </a:cubicBezTo>
                <a:cubicBezTo>
                  <a:pt x="398" y="46"/>
                  <a:pt x="347" y="0"/>
                  <a:pt x="305" y="0"/>
                </a:cubicBezTo>
                <a:close/>
              </a:path>
            </a:pathLst>
          </a:custGeom>
          <a:solidFill>
            <a:schemeClr val="dk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1" name="Google Shape;3580;p63"/>
          <p:cNvSpPr/>
          <p:nvPr/>
        </p:nvSpPr>
        <p:spPr>
          <a:xfrm rot="10800000">
            <a:off x="1088280" y="2026080"/>
            <a:ext cx="53640" cy="26640"/>
          </a:xfrm>
          <a:custGeom>
            <a:avLst/>
            <a:gdLst/>
            <a:ahLst/>
            <a:cxnLst/>
            <a:rect l="l" t="t" r="r" b="b"/>
            <a:pathLst>
              <a:path w="700" h="349">
                <a:moveTo>
                  <a:pt x="336" y="0"/>
                </a:moveTo>
                <a:cubicBezTo>
                  <a:pt x="282" y="27"/>
                  <a:pt x="222" y="27"/>
                  <a:pt x="195" y="27"/>
                </a:cubicBezTo>
                <a:cubicBezTo>
                  <a:pt x="141" y="54"/>
                  <a:pt x="141" y="81"/>
                  <a:pt x="114" y="115"/>
                </a:cubicBezTo>
                <a:cubicBezTo>
                  <a:pt x="0" y="195"/>
                  <a:pt x="27" y="310"/>
                  <a:pt x="168" y="336"/>
                </a:cubicBezTo>
                <a:cubicBezTo>
                  <a:pt x="186" y="336"/>
                  <a:pt x="192" y="348"/>
                  <a:pt x="210" y="348"/>
                </a:cubicBezTo>
                <a:cubicBezTo>
                  <a:pt x="219" y="348"/>
                  <a:pt x="231" y="345"/>
                  <a:pt x="249" y="336"/>
                </a:cubicBezTo>
                <a:cubicBezTo>
                  <a:pt x="282" y="336"/>
                  <a:pt x="336" y="336"/>
                  <a:pt x="363" y="310"/>
                </a:cubicBezTo>
                <a:cubicBezTo>
                  <a:pt x="450" y="283"/>
                  <a:pt x="504" y="249"/>
                  <a:pt x="585" y="222"/>
                </a:cubicBezTo>
                <a:cubicBezTo>
                  <a:pt x="699" y="168"/>
                  <a:pt x="645" y="0"/>
                  <a:pt x="531" y="0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2" name="Google Shape;3581;p63"/>
          <p:cNvSpPr/>
          <p:nvPr/>
        </p:nvSpPr>
        <p:spPr>
          <a:xfrm rot="10800000">
            <a:off x="1243800" y="1988280"/>
            <a:ext cx="40680" cy="27720"/>
          </a:xfrm>
          <a:custGeom>
            <a:avLst/>
            <a:gdLst/>
            <a:ahLst/>
            <a:cxnLst/>
            <a:rect l="l" t="t" r="r" b="b"/>
            <a:pathLst>
              <a:path w="531" h="364">
                <a:moveTo>
                  <a:pt x="282" y="1"/>
                </a:moveTo>
                <a:cubicBezTo>
                  <a:pt x="168" y="1"/>
                  <a:pt x="27" y="54"/>
                  <a:pt x="0" y="169"/>
                </a:cubicBezTo>
                <a:cubicBezTo>
                  <a:pt x="0" y="276"/>
                  <a:pt x="81" y="364"/>
                  <a:pt x="195" y="364"/>
                </a:cubicBezTo>
                <a:cubicBezTo>
                  <a:pt x="222" y="337"/>
                  <a:pt x="249" y="337"/>
                  <a:pt x="282" y="310"/>
                </a:cubicBezTo>
                <a:lnTo>
                  <a:pt x="309" y="310"/>
                </a:lnTo>
                <a:lnTo>
                  <a:pt x="336" y="276"/>
                </a:lnTo>
                <a:lnTo>
                  <a:pt x="390" y="276"/>
                </a:lnTo>
                <a:cubicBezTo>
                  <a:pt x="450" y="249"/>
                  <a:pt x="477" y="249"/>
                  <a:pt x="504" y="222"/>
                </a:cubicBezTo>
                <a:cubicBezTo>
                  <a:pt x="531" y="196"/>
                  <a:pt x="531" y="142"/>
                  <a:pt x="531" y="81"/>
                </a:cubicBezTo>
                <a:cubicBezTo>
                  <a:pt x="477" y="1"/>
                  <a:pt x="363" y="1"/>
                  <a:pt x="282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3" name="Google Shape;3582;p63"/>
          <p:cNvSpPr/>
          <p:nvPr/>
        </p:nvSpPr>
        <p:spPr>
          <a:xfrm rot="10800000">
            <a:off x="1196280" y="2065680"/>
            <a:ext cx="25560" cy="35280"/>
          </a:xfrm>
          <a:custGeom>
            <a:avLst/>
            <a:gdLst/>
            <a:ahLst/>
            <a:cxnLst/>
            <a:rect l="l" t="t" r="r" b="b"/>
            <a:pathLst>
              <a:path w="337" h="464">
                <a:moveTo>
                  <a:pt x="153" y="0"/>
                </a:moveTo>
                <a:cubicBezTo>
                  <a:pt x="138" y="0"/>
                  <a:pt x="123" y="2"/>
                  <a:pt x="108" y="7"/>
                </a:cubicBezTo>
                <a:cubicBezTo>
                  <a:pt x="108" y="7"/>
                  <a:pt x="108" y="16"/>
                  <a:pt x="103" y="23"/>
                </a:cubicBezTo>
                <a:lnTo>
                  <a:pt x="103" y="23"/>
                </a:lnTo>
                <a:cubicBezTo>
                  <a:pt x="97" y="26"/>
                  <a:pt x="91" y="30"/>
                  <a:pt x="86" y="34"/>
                </a:cubicBezTo>
                <a:lnTo>
                  <a:pt x="86" y="34"/>
                </a:lnTo>
                <a:cubicBezTo>
                  <a:pt x="85" y="34"/>
                  <a:pt x="83" y="34"/>
                  <a:pt x="81" y="34"/>
                </a:cubicBezTo>
                <a:cubicBezTo>
                  <a:pt x="81" y="35"/>
                  <a:pt x="81" y="37"/>
                  <a:pt x="81" y="38"/>
                </a:cubicBezTo>
                <a:lnTo>
                  <a:pt x="81" y="38"/>
                </a:lnTo>
                <a:cubicBezTo>
                  <a:pt x="41" y="70"/>
                  <a:pt x="27" y="117"/>
                  <a:pt x="27" y="175"/>
                </a:cubicBezTo>
                <a:cubicBezTo>
                  <a:pt x="0" y="263"/>
                  <a:pt x="27" y="343"/>
                  <a:pt x="54" y="404"/>
                </a:cubicBezTo>
                <a:cubicBezTo>
                  <a:pt x="75" y="446"/>
                  <a:pt x="110" y="463"/>
                  <a:pt x="146" y="463"/>
                </a:cubicBezTo>
                <a:cubicBezTo>
                  <a:pt x="201" y="463"/>
                  <a:pt x="259" y="423"/>
                  <a:pt x="276" y="370"/>
                </a:cubicBezTo>
                <a:cubicBezTo>
                  <a:pt x="309" y="343"/>
                  <a:pt x="309" y="289"/>
                  <a:pt x="309" y="236"/>
                </a:cubicBezTo>
                <a:cubicBezTo>
                  <a:pt x="336" y="175"/>
                  <a:pt x="309" y="121"/>
                  <a:pt x="309" y="95"/>
                </a:cubicBezTo>
                <a:cubicBezTo>
                  <a:pt x="276" y="68"/>
                  <a:pt x="276" y="34"/>
                  <a:pt x="249" y="34"/>
                </a:cubicBezTo>
                <a:cubicBezTo>
                  <a:pt x="276" y="68"/>
                  <a:pt x="276" y="68"/>
                  <a:pt x="276" y="121"/>
                </a:cubicBezTo>
                <a:cubicBezTo>
                  <a:pt x="276" y="49"/>
                  <a:pt x="221" y="0"/>
                  <a:pt x="153" y="0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4" name="Google Shape;3583;p63"/>
          <p:cNvSpPr/>
          <p:nvPr/>
        </p:nvSpPr>
        <p:spPr>
          <a:xfrm rot="10800000">
            <a:off x="1156320" y="1938240"/>
            <a:ext cx="26640" cy="36720"/>
          </a:xfrm>
          <a:custGeom>
            <a:avLst/>
            <a:gdLst/>
            <a:ahLst/>
            <a:cxnLst/>
            <a:rect l="l" t="t" r="r" b="b"/>
            <a:pathLst>
              <a:path w="352" h="482">
                <a:moveTo>
                  <a:pt x="54" y="1"/>
                </a:moveTo>
                <a:cubicBezTo>
                  <a:pt x="27" y="1"/>
                  <a:pt x="0" y="27"/>
                  <a:pt x="0" y="54"/>
                </a:cubicBezTo>
                <a:cubicBezTo>
                  <a:pt x="0" y="115"/>
                  <a:pt x="27" y="169"/>
                  <a:pt x="27" y="195"/>
                </a:cubicBezTo>
                <a:cubicBezTo>
                  <a:pt x="54" y="283"/>
                  <a:pt x="54" y="337"/>
                  <a:pt x="81" y="390"/>
                </a:cubicBezTo>
                <a:cubicBezTo>
                  <a:pt x="93" y="452"/>
                  <a:pt x="148" y="481"/>
                  <a:pt x="204" y="481"/>
                </a:cubicBezTo>
                <a:cubicBezTo>
                  <a:pt x="277" y="481"/>
                  <a:pt x="351" y="431"/>
                  <a:pt x="336" y="337"/>
                </a:cubicBezTo>
                <a:cubicBezTo>
                  <a:pt x="336" y="249"/>
                  <a:pt x="276" y="195"/>
                  <a:pt x="222" y="115"/>
                </a:cubicBezTo>
                <a:cubicBezTo>
                  <a:pt x="195" y="54"/>
                  <a:pt x="108" y="1"/>
                  <a:pt x="54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5" name="Google Shape;3584;p63"/>
          <p:cNvSpPr/>
          <p:nvPr/>
        </p:nvSpPr>
        <p:spPr>
          <a:xfrm rot="10800000">
            <a:off x="1140480" y="2066760"/>
            <a:ext cx="23400" cy="33480"/>
          </a:xfrm>
          <a:custGeom>
            <a:avLst/>
            <a:gdLst/>
            <a:ahLst/>
            <a:cxnLst/>
            <a:rect l="l" t="t" r="r" b="b"/>
            <a:pathLst>
              <a:path w="310" h="438">
                <a:moveTo>
                  <a:pt x="229" y="0"/>
                </a:moveTo>
                <a:cubicBezTo>
                  <a:pt x="142" y="27"/>
                  <a:pt x="115" y="114"/>
                  <a:pt x="88" y="195"/>
                </a:cubicBezTo>
                <a:cubicBezTo>
                  <a:pt x="61" y="256"/>
                  <a:pt x="1" y="363"/>
                  <a:pt x="88" y="424"/>
                </a:cubicBezTo>
                <a:cubicBezTo>
                  <a:pt x="108" y="433"/>
                  <a:pt x="125" y="437"/>
                  <a:pt x="141" y="437"/>
                </a:cubicBezTo>
                <a:cubicBezTo>
                  <a:pt x="215" y="437"/>
                  <a:pt x="256" y="349"/>
                  <a:pt x="256" y="282"/>
                </a:cubicBezTo>
                <a:cubicBezTo>
                  <a:pt x="283" y="256"/>
                  <a:pt x="283" y="195"/>
                  <a:pt x="283" y="168"/>
                </a:cubicBezTo>
                <a:cubicBezTo>
                  <a:pt x="283" y="141"/>
                  <a:pt x="310" y="88"/>
                  <a:pt x="283" y="61"/>
                </a:cubicBezTo>
                <a:cubicBezTo>
                  <a:pt x="283" y="27"/>
                  <a:pt x="256" y="0"/>
                  <a:pt x="229" y="0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6" name="Google Shape;3585;p63"/>
          <p:cNvSpPr/>
          <p:nvPr/>
        </p:nvSpPr>
        <p:spPr>
          <a:xfrm rot="10800000">
            <a:off x="1233000" y="2046600"/>
            <a:ext cx="32400" cy="25920"/>
          </a:xfrm>
          <a:custGeom>
            <a:avLst/>
            <a:gdLst/>
            <a:ahLst/>
            <a:cxnLst/>
            <a:rect l="l" t="t" r="r" b="b"/>
            <a:pathLst>
              <a:path w="427" h="339">
                <a:moveTo>
                  <a:pt x="167" y="1"/>
                </a:moveTo>
                <a:cubicBezTo>
                  <a:pt x="84" y="1"/>
                  <a:pt x="1" y="135"/>
                  <a:pt x="90" y="204"/>
                </a:cubicBezTo>
                <a:cubicBezTo>
                  <a:pt x="117" y="231"/>
                  <a:pt x="171" y="257"/>
                  <a:pt x="231" y="284"/>
                </a:cubicBezTo>
                <a:cubicBezTo>
                  <a:pt x="258" y="311"/>
                  <a:pt x="312" y="338"/>
                  <a:pt x="372" y="338"/>
                </a:cubicBezTo>
                <a:cubicBezTo>
                  <a:pt x="399" y="338"/>
                  <a:pt x="426" y="284"/>
                  <a:pt x="426" y="257"/>
                </a:cubicBezTo>
                <a:cubicBezTo>
                  <a:pt x="426" y="227"/>
                  <a:pt x="409" y="204"/>
                  <a:pt x="389" y="179"/>
                </a:cubicBezTo>
                <a:lnTo>
                  <a:pt x="389" y="179"/>
                </a:lnTo>
                <a:cubicBezTo>
                  <a:pt x="387" y="166"/>
                  <a:pt x="382" y="154"/>
                  <a:pt x="372" y="143"/>
                </a:cubicBezTo>
                <a:cubicBezTo>
                  <a:pt x="364" y="140"/>
                  <a:pt x="357" y="136"/>
                  <a:pt x="350" y="132"/>
                </a:cubicBezTo>
                <a:lnTo>
                  <a:pt x="350" y="132"/>
                </a:lnTo>
                <a:cubicBezTo>
                  <a:pt x="346" y="127"/>
                  <a:pt x="342" y="122"/>
                  <a:pt x="339" y="116"/>
                </a:cubicBezTo>
                <a:cubicBezTo>
                  <a:pt x="312" y="89"/>
                  <a:pt x="258" y="36"/>
                  <a:pt x="231" y="36"/>
                </a:cubicBezTo>
                <a:cubicBezTo>
                  <a:pt x="212" y="11"/>
                  <a:pt x="190" y="1"/>
                  <a:pt x="167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7" name="Google Shape;3586;p63"/>
          <p:cNvSpPr/>
          <p:nvPr/>
        </p:nvSpPr>
        <p:spPr>
          <a:xfrm rot="10800000">
            <a:off x="1112400" y="1965240"/>
            <a:ext cx="33840" cy="21600"/>
          </a:xfrm>
          <a:custGeom>
            <a:avLst/>
            <a:gdLst/>
            <a:ahLst/>
            <a:cxnLst/>
            <a:rect l="l" t="t" r="r" b="b"/>
            <a:pathLst>
              <a:path w="444" h="284">
                <a:moveTo>
                  <a:pt x="82" y="0"/>
                </a:moveTo>
                <a:cubicBezTo>
                  <a:pt x="62" y="0"/>
                  <a:pt x="43" y="4"/>
                  <a:pt x="27" y="11"/>
                </a:cubicBezTo>
                <a:cubicBezTo>
                  <a:pt x="0" y="11"/>
                  <a:pt x="0" y="38"/>
                  <a:pt x="0" y="65"/>
                </a:cubicBezTo>
                <a:cubicBezTo>
                  <a:pt x="27" y="126"/>
                  <a:pt x="108" y="153"/>
                  <a:pt x="168" y="206"/>
                </a:cubicBezTo>
                <a:cubicBezTo>
                  <a:pt x="231" y="227"/>
                  <a:pt x="277" y="284"/>
                  <a:pt x="335" y="284"/>
                </a:cubicBezTo>
                <a:cubicBezTo>
                  <a:pt x="352" y="284"/>
                  <a:pt x="370" y="279"/>
                  <a:pt x="390" y="267"/>
                </a:cubicBezTo>
                <a:cubicBezTo>
                  <a:pt x="417" y="267"/>
                  <a:pt x="444" y="206"/>
                  <a:pt x="417" y="179"/>
                </a:cubicBezTo>
                <a:cubicBezTo>
                  <a:pt x="417" y="65"/>
                  <a:pt x="336" y="65"/>
                  <a:pt x="249" y="38"/>
                </a:cubicBezTo>
                <a:cubicBezTo>
                  <a:pt x="192" y="19"/>
                  <a:pt x="132" y="0"/>
                  <a:pt x="82" y="0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8" name="Google Shape;3587;p63"/>
          <p:cNvSpPr/>
          <p:nvPr/>
        </p:nvSpPr>
        <p:spPr>
          <a:xfrm rot="10800000">
            <a:off x="1216440" y="1940400"/>
            <a:ext cx="23040" cy="27000"/>
          </a:xfrm>
          <a:custGeom>
            <a:avLst/>
            <a:gdLst/>
            <a:ahLst/>
            <a:cxnLst/>
            <a:rect l="l" t="t" r="r" b="b"/>
            <a:pathLst>
              <a:path w="305" h="353">
                <a:moveTo>
                  <a:pt x="142" y="15"/>
                </a:moveTo>
                <a:cubicBezTo>
                  <a:pt x="131" y="20"/>
                  <a:pt x="123" y="28"/>
                  <a:pt x="116" y="36"/>
                </a:cubicBezTo>
                <a:lnTo>
                  <a:pt x="116" y="36"/>
                </a:lnTo>
                <a:cubicBezTo>
                  <a:pt x="117" y="28"/>
                  <a:pt x="123" y="15"/>
                  <a:pt x="142" y="15"/>
                </a:cubicBezTo>
                <a:close/>
                <a:moveTo>
                  <a:pt x="145" y="1"/>
                </a:moveTo>
                <a:cubicBezTo>
                  <a:pt x="130" y="1"/>
                  <a:pt x="117" y="19"/>
                  <a:pt x="115" y="37"/>
                </a:cubicBezTo>
                <a:lnTo>
                  <a:pt x="115" y="37"/>
                </a:lnTo>
                <a:cubicBezTo>
                  <a:pt x="87" y="72"/>
                  <a:pt x="83" y="128"/>
                  <a:pt x="61" y="149"/>
                </a:cubicBezTo>
                <a:cubicBezTo>
                  <a:pt x="1" y="237"/>
                  <a:pt x="34" y="351"/>
                  <a:pt x="142" y="351"/>
                </a:cubicBezTo>
                <a:cubicBezTo>
                  <a:pt x="147" y="352"/>
                  <a:pt x="153" y="352"/>
                  <a:pt x="158" y="352"/>
                </a:cubicBezTo>
                <a:cubicBezTo>
                  <a:pt x="301" y="352"/>
                  <a:pt x="304" y="22"/>
                  <a:pt x="167" y="13"/>
                </a:cubicBezTo>
                <a:lnTo>
                  <a:pt x="167" y="13"/>
                </a:lnTo>
                <a:cubicBezTo>
                  <a:pt x="160" y="4"/>
                  <a:pt x="152" y="1"/>
                  <a:pt x="145" y="1"/>
                </a:cubicBezTo>
                <a:close/>
              </a:path>
            </a:pathLst>
          </a:custGeom>
          <a:solidFill>
            <a:schemeClr val="l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739" name="Google Shape;3588;p63"/>
          <p:cNvGrpSpPr/>
          <p:nvPr/>
        </p:nvGrpSpPr>
        <p:grpSpPr>
          <a:xfrm>
            <a:off x="720000" y="2862000"/>
            <a:ext cx="734040" cy="577080"/>
            <a:chOff x="720000" y="2862000"/>
            <a:chExt cx="734040" cy="577080"/>
          </a:xfrm>
        </p:grpSpPr>
        <p:sp>
          <p:nvSpPr>
            <p:cNvPr id="1740" name="Google Shape;3589;p63"/>
            <p:cNvSpPr/>
            <p:nvPr/>
          </p:nvSpPr>
          <p:spPr>
            <a:xfrm>
              <a:off x="966960" y="2862000"/>
              <a:ext cx="487080" cy="379800"/>
            </a:xfrm>
            <a:custGeom>
              <a:avLst/>
              <a:gdLst/>
              <a:ahLst/>
              <a:cxnLst/>
              <a:rect l="l" t="t" r="r" b="b"/>
              <a:pathLst>
                <a:path w="5350" h="4172">
                  <a:moveTo>
                    <a:pt x="5182" y="1"/>
                  </a:moveTo>
                  <a:cubicBezTo>
                    <a:pt x="3475" y="532"/>
                    <a:pt x="1680" y="646"/>
                    <a:pt x="54" y="1399"/>
                  </a:cubicBezTo>
                  <a:cubicBezTo>
                    <a:pt x="0" y="1426"/>
                    <a:pt x="27" y="1486"/>
                    <a:pt x="81" y="1486"/>
                  </a:cubicBezTo>
                  <a:cubicBezTo>
                    <a:pt x="1654" y="810"/>
                    <a:pt x="3410" y="549"/>
                    <a:pt x="5068" y="253"/>
                  </a:cubicBezTo>
                  <a:lnTo>
                    <a:pt x="5068" y="253"/>
                  </a:lnTo>
                  <a:cubicBezTo>
                    <a:pt x="4935" y="923"/>
                    <a:pt x="4479" y="1561"/>
                    <a:pt x="4113" y="2131"/>
                  </a:cubicBezTo>
                  <a:cubicBezTo>
                    <a:pt x="3696" y="2803"/>
                    <a:pt x="3219" y="3415"/>
                    <a:pt x="2688" y="4006"/>
                  </a:cubicBezTo>
                  <a:cubicBezTo>
                    <a:pt x="2619" y="4070"/>
                    <a:pt x="2676" y="4171"/>
                    <a:pt x="2759" y="4171"/>
                  </a:cubicBezTo>
                  <a:cubicBezTo>
                    <a:pt x="2782" y="4171"/>
                    <a:pt x="2805" y="4164"/>
                    <a:pt x="2829" y="4147"/>
                  </a:cubicBezTo>
                  <a:cubicBezTo>
                    <a:pt x="3441" y="3610"/>
                    <a:pt x="3891" y="2938"/>
                    <a:pt x="4342" y="2239"/>
                  </a:cubicBezTo>
                  <a:cubicBezTo>
                    <a:pt x="4731" y="1594"/>
                    <a:pt x="5235" y="895"/>
                    <a:pt x="5323" y="115"/>
                  </a:cubicBezTo>
                  <a:cubicBezTo>
                    <a:pt x="5350" y="55"/>
                    <a:pt x="5262" y="1"/>
                    <a:pt x="518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1" name="Google Shape;3590;p63"/>
            <p:cNvSpPr/>
            <p:nvPr/>
          </p:nvSpPr>
          <p:spPr>
            <a:xfrm>
              <a:off x="982800" y="2999160"/>
              <a:ext cx="97560" cy="88920"/>
            </a:xfrm>
            <a:custGeom>
              <a:avLst/>
              <a:gdLst/>
              <a:ahLst/>
              <a:cxnLst/>
              <a:rect l="l" t="t" r="r" b="b"/>
              <a:pathLst>
                <a:path w="1073" h="980">
                  <a:moveTo>
                    <a:pt x="58" y="1"/>
                  </a:moveTo>
                  <a:cubicBezTo>
                    <a:pt x="31" y="1"/>
                    <a:pt x="0" y="40"/>
                    <a:pt x="22" y="62"/>
                  </a:cubicBezTo>
                  <a:cubicBezTo>
                    <a:pt x="304" y="398"/>
                    <a:pt x="613" y="707"/>
                    <a:pt x="949" y="962"/>
                  </a:cubicBezTo>
                  <a:cubicBezTo>
                    <a:pt x="961" y="974"/>
                    <a:pt x="975" y="979"/>
                    <a:pt x="987" y="979"/>
                  </a:cubicBezTo>
                  <a:cubicBezTo>
                    <a:pt x="1032" y="979"/>
                    <a:pt x="1072" y="917"/>
                    <a:pt x="1030" y="875"/>
                  </a:cubicBezTo>
                  <a:cubicBezTo>
                    <a:pt x="721" y="566"/>
                    <a:pt x="412" y="290"/>
                    <a:pt x="76" y="8"/>
                  </a:cubicBezTo>
                  <a:cubicBezTo>
                    <a:pt x="71" y="3"/>
                    <a:pt x="65" y="1"/>
                    <a:pt x="5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2" name="Google Shape;3591;p63"/>
            <p:cNvSpPr/>
            <p:nvPr/>
          </p:nvSpPr>
          <p:spPr>
            <a:xfrm>
              <a:off x="1087560" y="2874240"/>
              <a:ext cx="345240" cy="230400"/>
            </a:xfrm>
            <a:custGeom>
              <a:avLst/>
              <a:gdLst/>
              <a:ahLst/>
              <a:cxnLst/>
              <a:rect l="l" t="t" r="r" b="b"/>
              <a:pathLst>
                <a:path w="3792" h="2533">
                  <a:moveTo>
                    <a:pt x="3718" y="1"/>
                  </a:moveTo>
                  <a:cubicBezTo>
                    <a:pt x="3708" y="1"/>
                    <a:pt x="3698" y="3"/>
                    <a:pt x="3689" y="8"/>
                  </a:cubicBezTo>
                  <a:cubicBezTo>
                    <a:pt x="3158" y="451"/>
                    <a:pt x="2539" y="734"/>
                    <a:pt x="1948" y="1124"/>
                  </a:cubicBezTo>
                  <a:cubicBezTo>
                    <a:pt x="1336" y="1547"/>
                    <a:pt x="718" y="1997"/>
                    <a:pt x="73" y="2387"/>
                  </a:cubicBezTo>
                  <a:cubicBezTo>
                    <a:pt x="1" y="2435"/>
                    <a:pt x="58" y="2532"/>
                    <a:pt x="134" y="2532"/>
                  </a:cubicBezTo>
                  <a:cubicBezTo>
                    <a:pt x="143" y="2532"/>
                    <a:pt x="151" y="2531"/>
                    <a:pt x="160" y="2528"/>
                  </a:cubicBezTo>
                  <a:cubicBezTo>
                    <a:pt x="832" y="2219"/>
                    <a:pt x="1417" y="1688"/>
                    <a:pt x="2035" y="1265"/>
                  </a:cubicBezTo>
                  <a:cubicBezTo>
                    <a:pt x="2620" y="875"/>
                    <a:pt x="3326" y="619"/>
                    <a:pt x="3769" y="89"/>
                  </a:cubicBezTo>
                  <a:cubicBezTo>
                    <a:pt x="3791" y="45"/>
                    <a:pt x="3759" y="1"/>
                    <a:pt x="3718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3" name="Google Shape;3592;p63"/>
            <p:cNvSpPr/>
            <p:nvPr/>
          </p:nvSpPr>
          <p:spPr>
            <a:xfrm>
              <a:off x="1076760" y="3101040"/>
              <a:ext cx="23040" cy="116640"/>
            </a:xfrm>
            <a:custGeom>
              <a:avLst/>
              <a:gdLst/>
              <a:ahLst/>
              <a:cxnLst/>
              <a:rect l="l" t="t" r="r" b="b"/>
              <a:pathLst>
                <a:path w="256" h="1282">
                  <a:moveTo>
                    <a:pt x="119" y="0"/>
                  </a:moveTo>
                  <a:cubicBezTo>
                    <a:pt x="103" y="0"/>
                    <a:pt x="96" y="22"/>
                    <a:pt x="114" y="41"/>
                  </a:cubicBezTo>
                  <a:cubicBezTo>
                    <a:pt x="195" y="431"/>
                    <a:pt x="0" y="854"/>
                    <a:pt x="114" y="1244"/>
                  </a:cubicBezTo>
                  <a:cubicBezTo>
                    <a:pt x="126" y="1268"/>
                    <a:pt x="156" y="1281"/>
                    <a:pt x="182" y="1281"/>
                  </a:cubicBezTo>
                  <a:cubicBezTo>
                    <a:pt x="214" y="1281"/>
                    <a:pt x="240" y="1262"/>
                    <a:pt x="222" y="1217"/>
                  </a:cubicBezTo>
                  <a:lnTo>
                    <a:pt x="222" y="485"/>
                  </a:lnTo>
                  <a:cubicBezTo>
                    <a:pt x="222" y="317"/>
                    <a:pt x="256" y="122"/>
                    <a:pt x="141" y="14"/>
                  </a:cubicBezTo>
                  <a:cubicBezTo>
                    <a:pt x="133" y="4"/>
                    <a:pt x="125" y="0"/>
                    <a:pt x="119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4" name="Google Shape;3593;p63"/>
            <p:cNvSpPr/>
            <p:nvPr/>
          </p:nvSpPr>
          <p:spPr>
            <a:xfrm>
              <a:off x="1086840" y="3199320"/>
              <a:ext cx="39240" cy="21960"/>
            </a:xfrm>
            <a:custGeom>
              <a:avLst/>
              <a:gdLst/>
              <a:ahLst/>
              <a:cxnLst/>
              <a:rect l="l" t="t" r="r" b="b"/>
              <a:pathLst>
                <a:path w="436" h="246">
                  <a:moveTo>
                    <a:pt x="393" y="1"/>
                  </a:moveTo>
                  <a:cubicBezTo>
                    <a:pt x="383" y="1"/>
                    <a:pt x="372" y="7"/>
                    <a:pt x="363" y="24"/>
                  </a:cubicBezTo>
                  <a:cubicBezTo>
                    <a:pt x="276" y="78"/>
                    <a:pt x="168" y="138"/>
                    <a:pt x="54" y="165"/>
                  </a:cubicBezTo>
                  <a:cubicBezTo>
                    <a:pt x="0" y="165"/>
                    <a:pt x="27" y="246"/>
                    <a:pt x="54" y="246"/>
                  </a:cubicBezTo>
                  <a:cubicBezTo>
                    <a:pt x="195" y="219"/>
                    <a:pt x="336" y="165"/>
                    <a:pt x="417" y="51"/>
                  </a:cubicBezTo>
                  <a:cubicBezTo>
                    <a:pt x="436" y="32"/>
                    <a:pt x="416" y="1"/>
                    <a:pt x="393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5" name="Google Shape;3594;p63"/>
            <p:cNvSpPr/>
            <p:nvPr/>
          </p:nvSpPr>
          <p:spPr>
            <a:xfrm>
              <a:off x="1123200" y="3121560"/>
              <a:ext cx="85320" cy="95760"/>
            </a:xfrm>
            <a:custGeom>
              <a:avLst/>
              <a:gdLst/>
              <a:ahLst/>
              <a:cxnLst/>
              <a:rect l="l" t="t" r="r" b="b"/>
              <a:pathLst>
                <a:path w="942" h="1055">
                  <a:moveTo>
                    <a:pt x="47" y="1"/>
                  </a:moveTo>
                  <a:cubicBezTo>
                    <a:pt x="21" y="1"/>
                    <a:pt x="0" y="20"/>
                    <a:pt x="19" y="39"/>
                  </a:cubicBezTo>
                  <a:cubicBezTo>
                    <a:pt x="274" y="375"/>
                    <a:pt x="550" y="738"/>
                    <a:pt x="832" y="1047"/>
                  </a:cubicBezTo>
                  <a:cubicBezTo>
                    <a:pt x="837" y="1052"/>
                    <a:pt x="845" y="1054"/>
                    <a:pt x="853" y="1054"/>
                  </a:cubicBezTo>
                  <a:cubicBezTo>
                    <a:pt x="888" y="1054"/>
                    <a:pt x="941" y="1015"/>
                    <a:pt x="920" y="993"/>
                  </a:cubicBezTo>
                  <a:cubicBezTo>
                    <a:pt x="664" y="657"/>
                    <a:pt x="382" y="261"/>
                    <a:pt x="80" y="12"/>
                  </a:cubicBezTo>
                  <a:cubicBezTo>
                    <a:pt x="70" y="4"/>
                    <a:pt x="58" y="1"/>
                    <a:pt x="47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6" name="Google Shape;3595;p63"/>
            <p:cNvSpPr/>
            <p:nvPr/>
          </p:nvSpPr>
          <p:spPr>
            <a:xfrm>
              <a:off x="1110240" y="3185640"/>
              <a:ext cx="65520" cy="34200"/>
            </a:xfrm>
            <a:custGeom>
              <a:avLst/>
              <a:gdLst/>
              <a:ahLst/>
              <a:cxnLst/>
              <a:rect l="l" t="t" r="r" b="b"/>
              <a:pathLst>
                <a:path w="721" h="379">
                  <a:moveTo>
                    <a:pt x="683" y="0"/>
                  </a:moveTo>
                  <a:cubicBezTo>
                    <a:pt x="678" y="0"/>
                    <a:pt x="672" y="2"/>
                    <a:pt x="667" y="8"/>
                  </a:cubicBezTo>
                  <a:cubicBezTo>
                    <a:pt x="445" y="122"/>
                    <a:pt x="224" y="203"/>
                    <a:pt x="22" y="344"/>
                  </a:cubicBezTo>
                  <a:cubicBezTo>
                    <a:pt x="0" y="344"/>
                    <a:pt x="13" y="378"/>
                    <a:pt x="37" y="378"/>
                  </a:cubicBezTo>
                  <a:cubicBezTo>
                    <a:pt x="42" y="378"/>
                    <a:pt x="49" y="376"/>
                    <a:pt x="56" y="371"/>
                  </a:cubicBezTo>
                  <a:cubicBezTo>
                    <a:pt x="250" y="263"/>
                    <a:pt x="472" y="176"/>
                    <a:pt x="694" y="35"/>
                  </a:cubicBezTo>
                  <a:cubicBezTo>
                    <a:pt x="721" y="35"/>
                    <a:pt x="705" y="0"/>
                    <a:pt x="683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7" name="Google Shape;3596;p63"/>
            <p:cNvSpPr/>
            <p:nvPr/>
          </p:nvSpPr>
          <p:spPr>
            <a:xfrm>
              <a:off x="1135440" y="2948400"/>
              <a:ext cx="251640" cy="191520"/>
            </a:xfrm>
            <a:custGeom>
              <a:avLst/>
              <a:gdLst/>
              <a:ahLst/>
              <a:cxnLst/>
              <a:rect l="l" t="t" r="r" b="b"/>
              <a:pathLst>
                <a:path w="2765" h="2105">
                  <a:moveTo>
                    <a:pt x="2712" y="1"/>
                  </a:moveTo>
                  <a:cubicBezTo>
                    <a:pt x="2705" y="1"/>
                    <a:pt x="2697" y="3"/>
                    <a:pt x="2688" y="8"/>
                  </a:cubicBezTo>
                  <a:cubicBezTo>
                    <a:pt x="1795" y="680"/>
                    <a:pt x="894" y="1379"/>
                    <a:pt x="27" y="2078"/>
                  </a:cubicBezTo>
                  <a:cubicBezTo>
                    <a:pt x="0" y="2078"/>
                    <a:pt x="27" y="2105"/>
                    <a:pt x="27" y="2105"/>
                  </a:cubicBezTo>
                  <a:cubicBezTo>
                    <a:pt x="1008" y="1574"/>
                    <a:pt x="1848" y="761"/>
                    <a:pt x="2742" y="89"/>
                  </a:cubicBezTo>
                  <a:cubicBezTo>
                    <a:pt x="2765" y="66"/>
                    <a:pt x="2749" y="1"/>
                    <a:pt x="2712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8" name="Google Shape;3597;p63"/>
            <p:cNvSpPr/>
            <p:nvPr/>
          </p:nvSpPr>
          <p:spPr>
            <a:xfrm>
              <a:off x="989640" y="3254040"/>
              <a:ext cx="63000" cy="27000"/>
            </a:xfrm>
            <a:custGeom>
              <a:avLst/>
              <a:gdLst/>
              <a:ahLst/>
              <a:cxnLst/>
              <a:rect l="l" t="t" r="r" b="b"/>
              <a:pathLst>
                <a:path w="697" h="302">
                  <a:moveTo>
                    <a:pt x="645" y="1"/>
                  </a:moveTo>
                  <a:cubicBezTo>
                    <a:pt x="636" y="1"/>
                    <a:pt x="626" y="5"/>
                    <a:pt x="618" y="14"/>
                  </a:cubicBezTo>
                  <a:cubicBezTo>
                    <a:pt x="475" y="83"/>
                    <a:pt x="333" y="156"/>
                    <a:pt x="174" y="156"/>
                  </a:cubicBezTo>
                  <a:cubicBezTo>
                    <a:pt x="145" y="156"/>
                    <a:pt x="117" y="154"/>
                    <a:pt x="87" y="149"/>
                  </a:cubicBezTo>
                  <a:cubicBezTo>
                    <a:pt x="78" y="146"/>
                    <a:pt x="70" y="145"/>
                    <a:pt x="63" y="145"/>
                  </a:cubicBezTo>
                  <a:cubicBezTo>
                    <a:pt x="1" y="145"/>
                    <a:pt x="9" y="239"/>
                    <a:pt x="87" y="263"/>
                  </a:cubicBezTo>
                  <a:cubicBezTo>
                    <a:pt x="152" y="288"/>
                    <a:pt x="219" y="301"/>
                    <a:pt x="285" y="301"/>
                  </a:cubicBezTo>
                  <a:cubicBezTo>
                    <a:pt x="445" y="301"/>
                    <a:pt x="596" y="225"/>
                    <a:pt x="672" y="68"/>
                  </a:cubicBezTo>
                  <a:cubicBezTo>
                    <a:pt x="696" y="29"/>
                    <a:pt x="671" y="1"/>
                    <a:pt x="645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9" name="Google Shape;3598;p63"/>
            <p:cNvSpPr/>
            <p:nvPr/>
          </p:nvSpPr>
          <p:spPr>
            <a:xfrm>
              <a:off x="879840" y="3277440"/>
              <a:ext cx="70920" cy="25920"/>
            </a:xfrm>
            <a:custGeom>
              <a:avLst/>
              <a:gdLst/>
              <a:ahLst/>
              <a:cxnLst/>
              <a:rect l="l" t="t" r="r" b="b"/>
              <a:pathLst>
                <a:path w="782" h="288">
                  <a:moveTo>
                    <a:pt x="691" y="1"/>
                  </a:moveTo>
                  <a:cubicBezTo>
                    <a:pt x="685" y="1"/>
                    <a:pt x="679" y="2"/>
                    <a:pt x="673" y="5"/>
                  </a:cubicBezTo>
                  <a:cubicBezTo>
                    <a:pt x="478" y="59"/>
                    <a:pt x="283" y="119"/>
                    <a:pt x="61" y="173"/>
                  </a:cubicBezTo>
                  <a:cubicBezTo>
                    <a:pt x="1" y="173"/>
                    <a:pt x="1" y="287"/>
                    <a:pt x="88" y="287"/>
                  </a:cubicBezTo>
                  <a:cubicBezTo>
                    <a:pt x="310" y="287"/>
                    <a:pt x="505" y="200"/>
                    <a:pt x="733" y="119"/>
                  </a:cubicBezTo>
                  <a:cubicBezTo>
                    <a:pt x="782" y="95"/>
                    <a:pt x="743" y="1"/>
                    <a:pt x="691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0" name="Google Shape;3599;p63"/>
            <p:cNvSpPr/>
            <p:nvPr/>
          </p:nvSpPr>
          <p:spPr>
            <a:xfrm>
              <a:off x="779760" y="3321360"/>
              <a:ext cx="67680" cy="47160"/>
            </a:xfrm>
            <a:custGeom>
              <a:avLst/>
              <a:gdLst/>
              <a:ahLst/>
              <a:cxnLst/>
              <a:rect l="l" t="t" r="r" b="b"/>
              <a:pathLst>
                <a:path w="745" h="521">
                  <a:moveTo>
                    <a:pt x="648" y="0"/>
                  </a:moveTo>
                  <a:cubicBezTo>
                    <a:pt x="631" y="0"/>
                    <a:pt x="612" y="8"/>
                    <a:pt x="597" y="29"/>
                  </a:cubicBezTo>
                  <a:cubicBezTo>
                    <a:pt x="429" y="143"/>
                    <a:pt x="234" y="284"/>
                    <a:pt x="66" y="392"/>
                  </a:cubicBezTo>
                  <a:cubicBezTo>
                    <a:pt x="1" y="441"/>
                    <a:pt x="24" y="521"/>
                    <a:pt x="77" y="521"/>
                  </a:cubicBezTo>
                  <a:cubicBezTo>
                    <a:pt x="90" y="521"/>
                    <a:pt x="104" y="516"/>
                    <a:pt x="120" y="506"/>
                  </a:cubicBezTo>
                  <a:cubicBezTo>
                    <a:pt x="348" y="419"/>
                    <a:pt x="516" y="284"/>
                    <a:pt x="684" y="116"/>
                  </a:cubicBezTo>
                  <a:cubicBezTo>
                    <a:pt x="744" y="71"/>
                    <a:pt x="700" y="0"/>
                    <a:pt x="648" y="0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1" name="Google Shape;3600;p63"/>
            <p:cNvSpPr/>
            <p:nvPr/>
          </p:nvSpPr>
          <p:spPr>
            <a:xfrm>
              <a:off x="720000" y="3408840"/>
              <a:ext cx="40320" cy="30240"/>
            </a:xfrm>
            <a:custGeom>
              <a:avLst/>
              <a:gdLst/>
              <a:ahLst/>
              <a:cxnLst/>
              <a:rect l="l" t="t" r="r" b="b"/>
              <a:pathLst>
                <a:path w="446" h="336">
                  <a:moveTo>
                    <a:pt x="309" y="1"/>
                  </a:moveTo>
                  <a:cubicBezTo>
                    <a:pt x="277" y="1"/>
                    <a:pt x="243" y="15"/>
                    <a:pt x="217" y="49"/>
                  </a:cubicBezTo>
                  <a:cubicBezTo>
                    <a:pt x="190" y="103"/>
                    <a:pt x="103" y="163"/>
                    <a:pt x="49" y="190"/>
                  </a:cubicBezTo>
                  <a:cubicBezTo>
                    <a:pt x="1" y="238"/>
                    <a:pt x="17" y="335"/>
                    <a:pt x="60" y="335"/>
                  </a:cubicBezTo>
                  <a:cubicBezTo>
                    <a:pt x="65" y="335"/>
                    <a:pt x="70" y="334"/>
                    <a:pt x="76" y="331"/>
                  </a:cubicBezTo>
                  <a:cubicBezTo>
                    <a:pt x="217" y="331"/>
                    <a:pt x="304" y="244"/>
                    <a:pt x="385" y="130"/>
                  </a:cubicBezTo>
                  <a:cubicBezTo>
                    <a:pt x="446" y="74"/>
                    <a:pt x="383" y="1"/>
                    <a:pt x="309" y="1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52" name="Google Shape;3601;p63"/>
          <p:cNvGrpSpPr/>
          <p:nvPr/>
        </p:nvGrpSpPr>
        <p:grpSpPr>
          <a:xfrm>
            <a:off x="7430760" y="3577680"/>
            <a:ext cx="601920" cy="636120"/>
            <a:chOff x="7430760" y="3577680"/>
            <a:chExt cx="601920" cy="636120"/>
          </a:xfrm>
        </p:grpSpPr>
        <p:sp>
          <p:nvSpPr>
            <p:cNvPr id="1753" name="Google Shape;3602;p63"/>
            <p:cNvSpPr/>
            <p:nvPr/>
          </p:nvSpPr>
          <p:spPr>
            <a:xfrm>
              <a:off x="7626600" y="3639600"/>
              <a:ext cx="44640" cy="21960"/>
            </a:xfrm>
            <a:custGeom>
              <a:avLst/>
              <a:gdLst/>
              <a:ahLst/>
              <a:cxnLst/>
              <a:rect l="l" t="t" r="r" b="b"/>
              <a:pathLst>
                <a:path w="673" h="337">
                  <a:moveTo>
                    <a:pt x="222" y="0"/>
                  </a:moveTo>
                  <a:lnTo>
                    <a:pt x="114" y="54"/>
                  </a:lnTo>
                  <a:cubicBezTo>
                    <a:pt x="27" y="81"/>
                    <a:pt x="0" y="222"/>
                    <a:pt x="88" y="249"/>
                  </a:cubicBezTo>
                  <a:cubicBezTo>
                    <a:pt x="114" y="282"/>
                    <a:pt x="141" y="309"/>
                    <a:pt x="195" y="336"/>
                  </a:cubicBezTo>
                  <a:lnTo>
                    <a:pt x="309" y="336"/>
                  </a:lnTo>
                  <a:cubicBezTo>
                    <a:pt x="390" y="309"/>
                    <a:pt x="477" y="309"/>
                    <a:pt x="558" y="309"/>
                  </a:cubicBezTo>
                  <a:cubicBezTo>
                    <a:pt x="672" y="282"/>
                    <a:pt x="672" y="81"/>
                    <a:pt x="558" y="54"/>
                  </a:cubicBezTo>
                  <a:cubicBezTo>
                    <a:pt x="504" y="27"/>
                    <a:pt x="424" y="27"/>
                    <a:pt x="363" y="27"/>
                  </a:cubicBezTo>
                  <a:cubicBezTo>
                    <a:pt x="309" y="27"/>
                    <a:pt x="283" y="0"/>
                    <a:pt x="222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4" name="Google Shape;3603;p63"/>
            <p:cNvSpPr/>
            <p:nvPr/>
          </p:nvSpPr>
          <p:spPr>
            <a:xfrm>
              <a:off x="7495560" y="3633120"/>
              <a:ext cx="39240" cy="20880"/>
            </a:xfrm>
            <a:custGeom>
              <a:avLst/>
              <a:gdLst/>
              <a:ahLst/>
              <a:cxnLst/>
              <a:rect l="l" t="t" r="r" b="b"/>
              <a:pathLst>
                <a:path w="593" h="320">
                  <a:moveTo>
                    <a:pt x="287" y="1"/>
                  </a:moveTo>
                  <a:cubicBezTo>
                    <a:pt x="202" y="1"/>
                    <a:pt x="122" y="32"/>
                    <a:pt x="61" y="98"/>
                  </a:cubicBezTo>
                  <a:cubicBezTo>
                    <a:pt x="1" y="212"/>
                    <a:pt x="88" y="320"/>
                    <a:pt x="203" y="320"/>
                  </a:cubicBezTo>
                  <a:lnTo>
                    <a:pt x="310" y="320"/>
                  </a:lnTo>
                  <a:lnTo>
                    <a:pt x="337" y="293"/>
                  </a:lnTo>
                  <a:cubicBezTo>
                    <a:pt x="397" y="293"/>
                    <a:pt x="451" y="320"/>
                    <a:pt x="505" y="320"/>
                  </a:cubicBezTo>
                  <a:cubicBezTo>
                    <a:pt x="565" y="293"/>
                    <a:pt x="592" y="239"/>
                    <a:pt x="592" y="179"/>
                  </a:cubicBezTo>
                  <a:cubicBezTo>
                    <a:pt x="565" y="71"/>
                    <a:pt x="451" y="44"/>
                    <a:pt x="371" y="11"/>
                  </a:cubicBezTo>
                  <a:cubicBezTo>
                    <a:pt x="342" y="4"/>
                    <a:pt x="314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5" name="Google Shape;3604;p63"/>
            <p:cNvSpPr/>
            <p:nvPr/>
          </p:nvSpPr>
          <p:spPr>
            <a:xfrm>
              <a:off x="7572240" y="3577680"/>
              <a:ext cx="21960" cy="30240"/>
            </a:xfrm>
            <a:custGeom>
              <a:avLst/>
              <a:gdLst/>
              <a:ahLst/>
              <a:cxnLst/>
              <a:rect l="l" t="t" r="r" b="b"/>
              <a:pathLst>
                <a:path w="337" h="457">
                  <a:moveTo>
                    <a:pt x="199" y="1"/>
                  </a:moveTo>
                  <a:cubicBezTo>
                    <a:pt x="190" y="1"/>
                    <a:pt x="179" y="2"/>
                    <a:pt x="168" y="6"/>
                  </a:cubicBezTo>
                  <a:lnTo>
                    <a:pt x="141" y="6"/>
                  </a:lnTo>
                  <a:cubicBezTo>
                    <a:pt x="140" y="7"/>
                    <a:pt x="139" y="8"/>
                    <a:pt x="139" y="9"/>
                  </a:cubicBezTo>
                  <a:lnTo>
                    <a:pt x="139" y="9"/>
                  </a:lnTo>
                  <a:cubicBezTo>
                    <a:pt x="95" y="19"/>
                    <a:pt x="54" y="49"/>
                    <a:pt x="27" y="93"/>
                  </a:cubicBezTo>
                  <a:cubicBezTo>
                    <a:pt x="0" y="147"/>
                    <a:pt x="0" y="207"/>
                    <a:pt x="0" y="234"/>
                  </a:cubicBezTo>
                  <a:lnTo>
                    <a:pt x="0" y="375"/>
                  </a:lnTo>
                  <a:cubicBezTo>
                    <a:pt x="17" y="427"/>
                    <a:pt x="71" y="457"/>
                    <a:pt x="122" y="457"/>
                  </a:cubicBezTo>
                  <a:cubicBezTo>
                    <a:pt x="149" y="457"/>
                    <a:pt x="176" y="448"/>
                    <a:pt x="195" y="429"/>
                  </a:cubicBezTo>
                  <a:cubicBezTo>
                    <a:pt x="229" y="375"/>
                    <a:pt x="255" y="315"/>
                    <a:pt x="282" y="261"/>
                  </a:cubicBezTo>
                  <a:cubicBezTo>
                    <a:pt x="309" y="234"/>
                    <a:pt x="336" y="207"/>
                    <a:pt x="309" y="147"/>
                  </a:cubicBezTo>
                  <a:cubicBezTo>
                    <a:pt x="309" y="76"/>
                    <a:pt x="268" y="1"/>
                    <a:pt x="199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6" name="Google Shape;3605;p63"/>
            <p:cNvSpPr/>
            <p:nvPr/>
          </p:nvSpPr>
          <p:spPr>
            <a:xfrm>
              <a:off x="7574040" y="3690000"/>
              <a:ext cx="20520" cy="33840"/>
            </a:xfrm>
            <a:custGeom>
              <a:avLst/>
              <a:gdLst/>
              <a:ahLst/>
              <a:cxnLst/>
              <a:rect l="l" t="t" r="r" b="b"/>
              <a:pathLst>
                <a:path w="311" h="511">
                  <a:moveTo>
                    <a:pt x="88" y="1"/>
                  </a:moveTo>
                  <a:cubicBezTo>
                    <a:pt x="61" y="1"/>
                    <a:pt x="35" y="1"/>
                    <a:pt x="35" y="34"/>
                  </a:cubicBezTo>
                  <a:cubicBezTo>
                    <a:pt x="1" y="88"/>
                    <a:pt x="35" y="142"/>
                    <a:pt x="35" y="202"/>
                  </a:cubicBezTo>
                  <a:cubicBezTo>
                    <a:pt x="35" y="256"/>
                    <a:pt x="1" y="310"/>
                    <a:pt x="1" y="370"/>
                  </a:cubicBezTo>
                  <a:cubicBezTo>
                    <a:pt x="1" y="461"/>
                    <a:pt x="75" y="511"/>
                    <a:pt x="148" y="511"/>
                  </a:cubicBezTo>
                  <a:cubicBezTo>
                    <a:pt x="210" y="511"/>
                    <a:pt x="271" y="475"/>
                    <a:pt x="283" y="397"/>
                  </a:cubicBezTo>
                  <a:cubicBezTo>
                    <a:pt x="310" y="283"/>
                    <a:pt x="229" y="34"/>
                    <a:pt x="88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7" name="Google Shape;3606;p63"/>
            <p:cNvSpPr/>
            <p:nvPr/>
          </p:nvSpPr>
          <p:spPr>
            <a:xfrm>
              <a:off x="7616880" y="3594960"/>
              <a:ext cx="23760" cy="24480"/>
            </a:xfrm>
            <a:custGeom>
              <a:avLst/>
              <a:gdLst/>
              <a:ahLst/>
              <a:cxnLst/>
              <a:rect l="l" t="t" r="r" b="b"/>
              <a:pathLst>
                <a:path w="364" h="371">
                  <a:moveTo>
                    <a:pt x="309" y="1"/>
                  </a:moveTo>
                  <a:cubicBezTo>
                    <a:pt x="255" y="1"/>
                    <a:pt x="168" y="82"/>
                    <a:pt x="141" y="115"/>
                  </a:cubicBezTo>
                  <a:cubicBezTo>
                    <a:pt x="87" y="169"/>
                    <a:pt x="0" y="283"/>
                    <a:pt x="87" y="337"/>
                  </a:cubicBezTo>
                  <a:cubicBezTo>
                    <a:pt x="111" y="360"/>
                    <a:pt x="135" y="370"/>
                    <a:pt x="158" y="370"/>
                  </a:cubicBezTo>
                  <a:cubicBezTo>
                    <a:pt x="214" y="370"/>
                    <a:pt x="263" y="312"/>
                    <a:pt x="282" y="250"/>
                  </a:cubicBezTo>
                  <a:cubicBezTo>
                    <a:pt x="309" y="223"/>
                    <a:pt x="309" y="196"/>
                    <a:pt x="336" y="169"/>
                  </a:cubicBezTo>
                  <a:cubicBezTo>
                    <a:pt x="336" y="115"/>
                    <a:pt x="363" y="82"/>
                    <a:pt x="363" y="55"/>
                  </a:cubicBezTo>
                  <a:cubicBezTo>
                    <a:pt x="363" y="28"/>
                    <a:pt x="336" y="1"/>
                    <a:pt x="309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8" name="Google Shape;3607;p63"/>
            <p:cNvSpPr/>
            <p:nvPr/>
          </p:nvSpPr>
          <p:spPr>
            <a:xfrm>
              <a:off x="7530840" y="3589920"/>
              <a:ext cx="24480" cy="25200"/>
            </a:xfrm>
            <a:custGeom>
              <a:avLst/>
              <a:gdLst/>
              <a:ahLst/>
              <a:cxnLst/>
              <a:rect l="l" t="t" r="r" b="b"/>
              <a:pathLst>
                <a:path w="372" h="385">
                  <a:moveTo>
                    <a:pt x="165" y="1"/>
                  </a:moveTo>
                  <a:cubicBezTo>
                    <a:pt x="83" y="1"/>
                    <a:pt x="1" y="80"/>
                    <a:pt x="62" y="156"/>
                  </a:cubicBezTo>
                  <a:cubicBezTo>
                    <a:pt x="72" y="178"/>
                    <a:pt x="82" y="195"/>
                    <a:pt x="93" y="211"/>
                  </a:cubicBezTo>
                  <a:lnTo>
                    <a:pt x="93" y="211"/>
                  </a:lnTo>
                  <a:cubicBezTo>
                    <a:pt x="92" y="213"/>
                    <a:pt x="91" y="215"/>
                    <a:pt x="89" y="216"/>
                  </a:cubicBezTo>
                  <a:cubicBezTo>
                    <a:pt x="94" y="218"/>
                    <a:pt x="98" y="220"/>
                    <a:pt x="102" y="223"/>
                  </a:cubicBezTo>
                  <a:lnTo>
                    <a:pt x="102" y="223"/>
                  </a:lnTo>
                  <a:cubicBezTo>
                    <a:pt x="120" y="246"/>
                    <a:pt x="143" y="267"/>
                    <a:pt x="177" y="297"/>
                  </a:cubicBezTo>
                  <a:cubicBezTo>
                    <a:pt x="203" y="324"/>
                    <a:pt x="230" y="384"/>
                    <a:pt x="284" y="384"/>
                  </a:cubicBezTo>
                  <a:cubicBezTo>
                    <a:pt x="311" y="384"/>
                    <a:pt x="371" y="357"/>
                    <a:pt x="371" y="324"/>
                  </a:cubicBezTo>
                  <a:cubicBezTo>
                    <a:pt x="371" y="296"/>
                    <a:pt x="365" y="269"/>
                    <a:pt x="353" y="245"/>
                  </a:cubicBezTo>
                  <a:lnTo>
                    <a:pt x="353" y="245"/>
                  </a:lnTo>
                  <a:cubicBezTo>
                    <a:pt x="358" y="230"/>
                    <a:pt x="356" y="212"/>
                    <a:pt x="345" y="189"/>
                  </a:cubicBezTo>
                  <a:cubicBezTo>
                    <a:pt x="311" y="156"/>
                    <a:pt x="257" y="102"/>
                    <a:pt x="257" y="48"/>
                  </a:cubicBezTo>
                  <a:cubicBezTo>
                    <a:pt x="233" y="14"/>
                    <a:pt x="199" y="1"/>
                    <a:pt x="165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9" name="Google Shape;3608;p63"/>
            <p:cNvSpPr/>
            <p:nvPr/>
          </p:nvSpPr>
          <p:spPr>
            <a:xfrm>
              <a:off x="7609680" y="3688200"/>
              <a:ext cx="29160" cy="23400"/>
            </a:xfrm>
            <a:custGeom>
              <a:avLst/>
              <a:gdLst/>
              <a:ahLst/>
              <a:cxnLst/>
              <a:rect l="l" t="t" r="r" b="b"/>
              <a:pathLst>
                <a:path w="445" h="357">
                  <a:moveTo>
                    <a:pt x="27" y="1"/>
                  </a:moveTo>
                  <a:cubicBezTo>
                    <a:pt x="1" y="28"/>
                    <a:pt x="1" y="28"/>
                    <a:pt x="1" y="61"/>
                  </a:cubicBezTo>
                  <a:cubicBezTo>
                    <a:pt x="1" y="142"/>
                    <a:pt x="81" y="196"/>
                    <a:pt x="108" y="256"/>
                  </a:cubicBezTo>
                  <a:cubicBezTo>
                    <a:pt x="135" y="283"/>
                    <a:pt x="169" y="310"/>
                    <a:pt x="195" y="337"/>
                  </a:cubicBezTo>
                  <a:cubicBezTo>
                    <a:pt x="209" y="350"/>
                    <a:pt x="236" y="357"/>
                    <a:pt x="264" y="357"/>
                  </a:cubicBezTo>
                  <a:cubicBezTo>
                    <a:pt x="291" y="357"/>
                    <a:pt x="320" y="350"/>
                    <a:pt x="337" y="337"/>
                  </a:cubicBezTo>
                  <a:cubicBezTo>
                    <a:pt x="444" y="256"/>
                    <a:pt x="303" y="142"/>
                    <a:pt x="249" y="115"/>
                  </a:cubicBezTo>
                  <a:cubicBezTo>
                    <a:pt x="195" y="61"/>
                    <a:pt x="108" y="1"/>
                    <a:pt x="27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0" name="Google Shape;3609;p63"/>
            <p:cNvSpPr/>
            <p:nvPr/>
          </p:nvSpPr>
          <p:spPr>
            <a:xfrm>
              <a:off x="7524000" y="3683160"/>
              <a:ext cx="18360" cy="23760"/>
            </a:xfrm>
            <a:custGeom>
              <a:avLst/>
              <a:gdLst/>
              <a:ahLst/>
              <a:cxnLst/>
              <a:rect l="l" t="t" r="r" b="b"/>
              <a:pathLst>
                <a:path w="283" h="361">
                  <a:moveTo>
                    <a:pt x="195" y="1"/>
                  </a:moveTo>
                  <a:cubicBezTo>
                    <a:pt x="182" y="1"/>
                    <a:pt x="168" y="8"/>
                    <a:pt x="168" y="21"/>
                  </a:cubicBezTo>
                  <a:lnTo>
                    <a:pt x="141" y="21"/>
                  </a:lnTo>
                  <a:cubicBezTo>
                    <a:pt x="141" y="48"/>
                    <a:pt x="141" y="48"/>
                    <a:pt x="115" y="75"/>
                  </a:cubicBezTo>
                  <a:cubicBezTo>
                    <a:pt x="115" y="75"/>
                    <a:pt x="81" y="102"/>
                    <a:pt x="54" y="135"/>
                  </a:cubicBezTo>
                  <a:cubicBezTo>
                    <a:pt x="0" y="189"/>
                    <a:pt x="0" y="303"/>
                    <a:pt x="81" y="357"/>
                  </a:cubicBezTo>
                  <a:cubicBezTo>
                    <a:pt x="91" y="359"/>
                    <a:pt x="100" y="360"/>
                    <a:pt x="109" y="360"/>
                  </a:cubicBezTo>
                  <a:cubicBezTo>
                    <a:pt x="204" y="360"/>
                    <a:pt x="252" y="238"/>
                    <a:pt x="283" y="189"/>
                  </a:cubicBezTo>
                  <a:lnTo>
                    <a:pt x="283" y="75"/>
                  </a:lnTo>
                  <a:cubicBezTo>
                    <a:pt x="283" y="48"/>
                    <a:pt x="249" y="48"/>
                    <a:pt x="249" y="21"/>
                  </a:cubicBezTo>
                  <a:lnTo>
                    <a:pt x="222" y="21"/>
                  </a:lnTo>
                  <a:cubicBezTo>
                    <a:pt x="222" y="8"/>
                    <a:pt x="209" y="1"/>
                    <a:pt x="195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1" name="Google Shape;3610;p63"/>
            <p:cNvSpPr/>
            <p:nvPr/>
          </p:nvSpPr>
          <p:spPr>
            <a:xfrm>
              <a:off x="7430760" y="4050360"/>
              <a:ext cx="162720" cy="163440"/>
            </a:xfrm>
            <a:custGeom>
              <a:avLst/>
              <a:gdLst/>
              <a:ahLst/>
              <a:cxnLst/>
              <a:rect l="l" t="t" r="r" b="b"/>
              <a:pathLst>
                <a:path w="2446" h="2457">
                  <a:moveTo>
                    <a:pt x="468" y="0"/>
                  </a:moveTo>
                  <a:cubicBezTo>
                    <a:pt x="414" y="0"/>
                    <a:pt x="353" y="43"/>
                    <a:pt x="339" y="108"/>
                  </a:cubicBezTo>
                  <a:lnTo>
                    <a:pt x="339" y="108"/>
                  </a:lnTo>
                  <a:cubicBezTo>
                    <a:pt x="338" y="108"/>
                    <a:pt x="337" y="108"/>
                    <a:pt x="336" y="108"/>
                  </a:cubicBezTo>
                  <a:cubicBezTo>
                    <a:pt x="276" y="807"/>
                    <a:pt x="195" y="1479"/>
                    <a:pt x="27" y="2185"/>
                  </a:cubicBezTo>
                  <a:cubicBezTo>
                    <a:pt x="0" y="2265"/>
                    <a:pt x="54" y="2353"/>
                    <a:pt x="135" y="2380"/>
                  </a:cubicBezTo>
                  <a:cubicBezTo>
                    <a:pt x="283" y="2436"/>
                    <a:pt x="435" y="2456"/>
                    <a:pt x="588" y="2456"/>
                  </a:cubicBezTo>
                  <a:cubicBezTo>
                    <a:pt x="817" y="2456"/>
                    <a:pt x="1051" y="2412"/>
                    <a:pt x="1284" y="2380"/>
                  </a:cubicBezTo>
                  <a:cubicBezTo>
                    <a:pt x="1593" y="2319"/>
                    <a:pt x="2043" y="2380"/>
                    <a:pt x="2353" y="2185"/>
                  </a:cubicBezTo>
                  <a:cubicBezTo>
                    <a:pt x="2446" y="2109"/>
                    <a:pt x="2418" y="1886"/>
                    <a:pt x="2281" y="1886"/>
                  </a:cubicBezTo>
                  <a:cubicBezTo>
                    <a:pt x="2260" y="1886"/>
                    <a:pt x="2237" y="1891"/>
                    <a:pt x="2211" y="1902"/>
                  </a:cubicBezTo>
                  <a:cubicBezTo>
                    <a:pt x="1956" y="2017"/>
                    <a:pt x="1681" y="1983"/>
                    <a:pt x="1398" y="2017"/>
                  </a:cubicBezTo>
                  <a:cubicBezTo>
                    <a:pt x="1130" y="2054"/>
                    <a:pt x="858" y="2119"/>
                    <a:pt x="588" y="2119"/>
                  </a:cubicBezTo>
                  <a:cubicBezTo>
                    <a:pt x="515" y="2119"/>
                    <a:pt x="441" y="2115"/>
                    <a:pt x="368" y="2103"/>
                  </a:cubicBezTo>
                  <a:lnTo>
                    <a:pt x="368" y="2103"/>
                  </a:lnTo>
                  <a:cubicBezTo>
                    <a:pt x="500" y="1446"/>
                    <a:pt x="664" y="727"/>
                    <a:pt x="558" y="81"/>
                  </a:cubicBezTo>
                  <a:cubicBezTo>
                    <a:pt x="547" y="25"/>
                    <a:pt x="510" y="0"/>
                    <a:pt x="468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2" name="Google Shape;3611;p63"/>
            <p:cNvSpPr/>
            <p:nvPr/>
          </p:nvSpPr>
          <p:spPr>
            <a:xfrm>
              <a:off x="7453440" y="4033440"/>
              <a:ext cx="92520" cy="61920"/>
            </a:xfrm>
            <a:custGeom>
              <a:avLst/>
              <a:gdLst/>
              <a:ahLst/>
              <a:cxnLst/>
              <a:rect l="l" t="t" r="r" b="b"/>
              <a:pathLst>
                <a:path w="1391" h="932">
                  <a:moveTo>
                    <a:pt x="458" y="1"/>
                  </a:moveTo>
                  <a:cubicBezTo>
                    <a:pt x="231" y="1"/>
                    <a:pt x="1" y="97"/>
                    <a:pt x="19" y="364"/>
                  </a:cubicBezTo>
                  <a:cubicBezTo>
                    <a:pt x="38" y="407"/>
                    <a:pt x="85" y="447"/>
                    <a:pt x="132" y="447"/>
                  </a:cubicBezTo>
                  <a:cubicBezTo>
                    <a:pt x="151" y="447"/>
                    <a:pt x="170" y="440"/>
                    <a:pt x="187" y="425"/>
                  </a:cubicBezTo>
                  <a:cubicBezTo>
                    <a:pt x="241" y="364"/>
                    <a:pt x="295" y="257"/>
                    <a:pt x="382" y="257"/>
                  </a:cubicBezTo>
                  <a:cubicBezTo>
                    <a:pt x="404" y="251"/>
                    <a:pt x="425" y="249"/>
                    <a:pt x="445" y="249"/>
                  </a:cubicBezTo>
                  <a:cubicBezTo>
                    <a:pt x="556" y="249"/>
                    <a:pt x="644" y="319"/>
                    <a:pt x="718" y="364"/>
                  </a:cubicBezTo>
                  <a:cubicBezTo>
                    <a:pt x="913" y="478"/>
                    <a:pt x="1054" y="673"/>
                    <a:pt x="1169" y="868"/>
                  </a:cubicBezTo>
                  <a:cubicBezTo>
                    <a:pt x="1179" y="913"/>
                    <a:pt x="1211" y="932"/>
                    <a:pt x="1246" y="932"/>
                  </a:cubicBezTo>
                  <a:cubicBezTo>
                    <a:pt x="1301" y="932"/>
                    <a:pt x="1363" y="884"/>
                    <a:pt x="1363" y="814"/>
                  </a:cubicBezTo>
                  <a:cubicBezTo>
                    <a:pt x="1390" y="478"/>
                    <a:pt x="1027" y="196"/>
                    <a:pt x="745" y="55"/>
                  </a:cubicBezTo>
                  <a:cubicBezTo>
                    <a:pt x="667" y="21"/>
                    <a:pt x="563" y="1"/>
                    <a:pt x="458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3" name="Google Shape;3612;p63"/>
            <p:cNvSpPr/>
            <p:nvPr/>
          </p:nvSpPr>
          <p:spPr>
            <a:xfrm>
              <a:off x="7529040" y="4078080"/>
              <a:ext cx="70920" cy="64080"/>
            </a:xfrm>
            <a:custGeom>
              <a:avLst/>
              <a:gdLst/>
              <a:ahLst/>
              <a:cxnLst/>
              <a:rect l="l" t="t" r="r" b="b"/>
              <a:pathLst>
                <a:path w="1070" h="969">
                  <a:moveTo>
                    <a:pt x="283" y="0"/>
                  </a:moveTo>
                  <a:cubicBezTo>
                    <a:pt x="169" y="0"/>
                    <a:pt x="1" y="88"/>
                    <a:pt x="1" y="195"/>
                  </a:cubicBezTo>
                  <a:cubicBezTo>
                    <a:pt x="1" y="214"/>
                    <a:pt x="17" y="236"/>
                    <a:pt x="37" y="236"/>
                  </a:cubicBezTo>
                  <a:cubicBezTo>
                    <a:pt x="45" y="236"/>
                    <a:pt x="53" y="232"/>
                    <a:pt x="61" y="222"/>
                  </a:cubicBezTo>
                  <a:cubicBezTo>
                    <a:pt x="142" y="222"/>
                    <a:pt x="203" y="168"/>
                    <a:pt x="283" y="168"/>
                  </a:cubicBezTo>
                  <a:cubicBezTo>
                    <a:pt x="371" y="168"/>
                    <a:pt x="478" y="222"/>
                    <a:pt x="539" y="283"/>
                  </a:cubicBezTo>
                  <a:cubicBezTo>
                    <a:pt x="707" y="424"/>
                    <a:pt x="760" y="645"/>
                    <a:pt x="673" y="840"/>
                  </a:cubicBezTo>
                  <a:cubicBezTo>
                    <a:pt x="651" y="884"/>
                    <a:pt x="687" y="969"/>
                    <a:pt x="745" y="969"/>
                  </a:cubicBezTo>
                  <a:cubicBezTo>
                    <a:pt x="758" y="969"/>
                    <a:pt x="772" y="964"/>
                    <a:pt x="787" y="955"/>
                  </a:cubicBezTo>
                  <a:cubicBezTo>
                    <a:pt x="1069" y="726"/>
                    <a:pt x="901" y="363"/>
                    <a:pt x="673" y="168"/>
                  </a:cubicBezTo>
                  <a:cubicBezTo>
                    <a:pt x="565" y="54"/>
                    <a:pt x="424" y="0"/>
                    <a:pt x="283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4" name="Google Shape;3613;p63"/>
            <p:cNvSpPr/>
            <p:nvPr/>
          </p:nvSpPr>
          <p:spPr>
            <a:xfrm>
              <a:off x="7578000" y="4132440"/>
              <a:ext cx="31320" cy="46440"/>
            </a:xfrm>
            <a:custGeom>
              <a:avLst/>
              <a:gdLst/>
              <a:ahLst/>
              <a:cxnLst/>
              <a:rect l="l" t="t" r="r" b="b"/>
              <a:pathLst>
                <a:path w="478" h="700">
                  <a:moveTo>
                    <a:pt x="182" y="0"/>
                  </a:moveTo>
                  <a:cubicBezTo>
                    <a:pt x="142" y="0"/>
                    <a:pt x="99" y="9"/>
                    <a:pt x="54" y="27"/>
                  </a:cubicBezTo>
                  <a:cubicBezTo>
                    <a:pt x="0" y="54"/>
                    <a:pt x="27" y="142"/>
                    <a:pt x="81" y="142"/>
                  </a:cubicBezTo>
                  <a:cubicBezTo>
                    <a:pt x="113" y="128"/>
                    <a:pt x="140" y="122"/>
                    <a:pt x="164" y="122"/>
                  </a:cubicBezTo>
                  <a:cubicBezTo>
                    <a:pt x="244" y="122"/>
                    <a:pt x="276" y="194"/>
                    <a:pt x="276" y="283"/>
                  </a:cubicBezTo>
                  <a:cubicBezTo>
                    <a:pt x="249" y="390"/>
                    <a:pt x="168" y="531"/>
                    <a:pt x="81" y="558"/>
                  </a:cubicBezTo>
                  <a:cubicBezTo>
                    <a:pt x="27" y="585"/>
                    <a:pt x="54" y="699"/>
                    <a:pt x="108" y="699"/>
                  </a:cubicBezTo>
                  <a:cubicBezTo>
                    <a:pt x="336" y="672"/>
                    <a:pt x="478" y="478"/>
                    <a:pt x="444" y="249"/>
                  </a:cubicBezTo>
                  <a:cubicBezTo>
                    <a:pt x="423" y="99"/>
                    <a:pt x="318" y="0"/>
                    <a:pt x="182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5" name="Google Shape;3614;p63"/>
            <p:cNvSpPr/>
            <p:nvPr/>
          </p:nvSpPr>
          <p:spPr>
            <a:xfrm>
              <a:off x="7457040" y="3836520"/>
              <a:ext cx="198000" cy="209160"/>
            </a:xfrm>
            <a:custGeom>
              <a:avLst/>
              <a:gdLst/>
              <a:ahLst/>
              <a:cxnLst/>
              <a:rect l="l" t="t" r="r" b="b"/>
              <a:pathLst>
                <a:path w="2975" h="3143">
                  <a:moveTo>
                    <a:pt x="2837" y="1"/>
                  </a:moveTo>
                  <a:cubicBezTo>
                    <a:pt x="2823" y="1"/>
                    <a:pt x="2808" y="5"/>
                    <a:pt x="2795" y="15"/>
                  </a:cubicBezTo>
                  <a:cubicBezTo>
                    <a:pt x="2176" y="351"/>
                    <a:pt x="1672" y="882"/>
                    <a:pt x="1222" y="1386"/>
                  </a:cubicBezTo>
                  <a:cubicBezTo>
                    <a:pt x="745" y="1890"/>
                    <a:pt x="301" y="2448"/>
                    <a:pt x="19" y="3066"/>
                  </a:cubicBezTo>
                  <a:cubicBezTo>
                    <a:pt x="0" y="3104"/>
                    <a:pt x="21" y="3143"/>
                    <a:pt x="45" y="3143"/>
                  </a:cubicBezTo>
                  <a:cubicBezTo>
                    <a:pt x="55" y="3143"/>
                    <a:pt x="65" y="3136"/>
                    <a:pt x="73" y="3120"/>
                  </a:cubicBezTo>
                  <a:cubicBezTo>
                    <a:pt x="523" y="2589"/>
                    <a:pt x="913" y="2032"/>
                    <a:pt x="1363" y="1554"/>
                  </a:cubicBezTo>
                  <a:cubicBezTo>
                    <a:pt x="1840" y="1050"/>
                    <a:pt x="2425" y="654"/>
                    <a:pt x="2902" y="183"/>
                  </a:cubicBezTo>
                  <a:cubicBezTo>
                    <a:pt x="2975" y="111"/>
                    <a:pt x="2908" y="1"/>
                    <a:pt x="2837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6" name="Google Shape;3615;p63"/>
            <p:cNvSpPr/>
            <p:nvPr/>
          </p:nvSpPr>
          <p:spPr>
            <a:xfrm>
              <a:off x="7641360" y="3844800"/>
              <a:ext cx="138240" cy="140760"/>
            </a:xfrm>
            <a:custGeom>
              <a:avLst/>
              <a:gdLst/>
              <a:ahLst/>
              <a:cxnLst/>
              <a:rect l="l" t="t" r="r" b="b"/>
              <a:pathLst>
                <a:path w="2077" h="2119">
                  <a:moveTo>
                    <a:pt x="130" y="0"/>
                  </a:moveTo>
                  <a:cubicBezTo>
                    <a:pt x="107" y="0"/>
                    <a:pt x="84" y="1"/>
                    <a:pt x="61" y="2"/>
                  </a:cubicBezTo>
                  <a:cubicBezTo>
                    <a:pt x="0" y="2"/>
                    <a:pt x="0" y="89"/>
                    <a:pt x="61" y="89"/>
                  </a:cubicBezTo>
                  <a:cubicBezTo>
                    <a:pt x="1069" y="311"/>
                    <a:pt x="1512" y="1124"/>
                    <a:pt x="1848" y="2045"/>
                  </a:cubicBezTo>
                  <a:cubicBezTo>
                    <a:pt x="1863" y="2095"/>
                    <a:pt x="1909" y="2118"/>
                    <a:pt x="1956" y="2118"/>
                  </a:cubicBezTo>
                  <a:cubicBezTo>
                    <a:pt x="2016" y="2118"/>
                    <a:pt x="2077" y="2082"/>
                    <a:pt x="2077" y="2018"/>
                  </a:cubicBezTo>
                  <a:cubicBezTo>
                    <a:pt x="1965" y="1092"/>
                    <a:pt x="1110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7" name="Google Shape;3616;p63"/>
            <p:cNvSpPr/>
            <p:nvPr/>
          </p:nvSpPr>
          <p:spPr>
            <a:xfrm>
              <a:off x="7567200" y="3969360"/>
              <a:ext cx="228240" cy="227520"/>
            </a:xfrm>
            <a:custGeom>
              <a:avLst/>
              <a:gdLst/>
              <a:ahLst/>
              <a:cxnLst/>
              <a:rect l="l" t="t" r="r" b="b"/>
              <a:pathLst>
                <a:path w="3429" h="3420">
                  <a:moveTo>
                    <a:pt x="3287" y="1"/>
                  </a:moveTo>
                  <a:cubicBezTo>
                    <a:pt x="3280" y="1"/>
                    <a:pt x="3273" y="2"/>
                    <a:pt x="3265" y="4"/>
                  </a:cubicBezTo>
                  <a:lnTo>
                    <a:pt x="3158" y="4"/>
                  </a:lnTo>
                  <a:cubicBezTo>
                    <a:pt x="3095" y="4"/>
                    <a:pt x="3035" y="91"/>
                    <a:pt x="3047" y="152"/>
                  </a:cubicBezTo>
                  <a:lnTo>
                    <a:pt x="3047" y="152"/>
                  </a:lnTo>
                  <a:cubicBezTo>
                    <a:pt x="2523" y="699"/>
                    <a:pt x="2022" y="1248"/>
                    <a:pt x="1444" y="1745"/>
                  </a:cubicBezTo>
                  <a:cubicBezTo>
                    <a:pt x="913" y="2222"/>
                    <a:pt x="355" y="2726"/>
                    <a:pt x="19" y="3337"/>
                  </a:cubicBezTo>
                  <a:cubicBezTo>
                    <a:pt x="0" y="3380"/>
                    <a:pt x="22" y="3420"/>
                    <a:pt x="55" y="3420"/>
                  </a:cubicBezTo>
                  <a:cubicBezTo>
                    <a:pt x="69" y="3420"/>
                    <a:pt x="84" y="3413"/>
                    <a:pt x="100" y="3398"/>
                  </a:cubicBezTo>
                  <a:cubicBezTo>
                    <a:pt x="604" y="2833"/>
                    <a:pt x="1169" y="2302"/>
                    <a:pt x="1753" y="1825"/>
                  </a:cubicBezTo>
                  <a:cubicBezTo>
                    <a:pt x="2345" y="1348"/>
                    <a:pt x="2956" y="844"/>
                    <a:pt x="3380" y="206"/>
                  </a:cubicBezTo>
                  <a:cubicBezTo>
                    <a:pt x="3429" y="126"/>
                    <a:pt x="3365" y="1"/>
                    <a:pt x="3287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8" name="Google Shape;3617;p63"/>
            <p:cNvSpPr/>
            <p:nvPr/>
          </p:nvSpPr>
          <p:spPr>
            <a:xfrm>
              <a:off x="7639560" y="3773880"/>
              <a:ext cx="242280" cy="214560"/>
            </a:xfrm>
            <a:custGeom>
              <a:avLst/>
              <a:gdLst/>
              <a:ahLst/>
              <a:cxnLst/>
              <a:rect l="l" t="t" r="r" b="b"/>
              <a:pathLst>
                <a:path w="3643" h="3226">
                  <a:moveTo>
                    <a:pt x="1262" y="1"/>
                  </a:moveTo>
                  <a:cubicBezTo>
                    <a:pt x="1124" y="1"/>
                    <a:pt x="983" y="27"/>
                    <a:pt x="840" y="83"/>
                  </a:cubicBezTo>
                  <a:cubicBezTo>
                    <a:pt x="531" y="224"/>
                    <a:pt x="27" y="560"/>
                    <a:pt x="0" y="956"/>
                  </a:cubicBezTo>
                  <a:cubicBezTo>
                    <a:pt x="0" y="988"/>
                    <a:pt x="21" y="1001"/>
                    <a:pt x="43" y="1001"/>
                  </a:cubicBezTo>
                  <a:cubicBezTo>
                    <a:pt x="59" y="1001"/>
                    <a:pt x="76" y="994"/>
                    <a:pt x="88" y="983"/>
                  </a:cubicBezTo>
                  <a:cubicBezTo>
                    <a:pt x="256" y="701"/>
                    <a:pt x="592" y="533"/>
                    <a:pt x="867" y="392"/>
                  </a:cubicBezTo>
                  <a:cubicBezTo>
                    <a:pt x="999" y="324"/>
                    <a:pt x="1128" y="295"/>
                    <a:pt x="1251" y="295"/>
                  </a:cubicBezTo>
                  <a:cubicBezTo>
                    <a:pt x="1630" y="295"/>
                    <a:pt x="1966" y="569"/>
                    <a:pt x="2245" y="842"/>
                  </a:cubicBezTo>
                  <a:cubicBezTo>
                    <a:pt x="2520" y="1178"/>
                    <a:pt x="2715" y="1568"/>
                    <a:pt x="2829" y="1991"/>
                  </a:cubicBezTo>
                  <a:cubicBezTo>
                    <a:pt x="2971" y="2522"/>
                    <a:pt x="2608" y="2771"/>
                    <a:pt x="2245" y="3053"/>
                  </a:cubicBezTo>
                  <a:cubicBezTo>
                    <a:pt x="2167" y="3131"/>
                    <a:pt x="2250" y="3225"/>
                    <a:pt x="2326" y="3225"/>
                  </a:cubicBezTo>
                  <a:cubicBezTo>
                    <a:pt x="2335" y="3225"/>
                    <a:pt x="2344" y="3224"/>
                    <a:pt x="2352" y="3221"/>
                  </a:cubicBezTo>
                  <a:cubicBezTo>
                    <a:pt x="3643" y="2663"/>
                    <a:pt x="3085" y="1319"/>
                    <a:pt x="2325" y="533"/>
                  </a:cubicBezTo>
                  <a:cubicBezTo>
                    <a:pt x="2034" y="222"/>
                    <a:pt x="1665" y="1"/>
                    <a:pt x="1262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9" name="Google Shape;3618;p63"/>
            <p:cNvSpPr/>
            <p:nvPr/>
          </p:nvSpPr>
          <p:spPr>
            <a:xfrm>
              <a:off x="7730640" y="3730680"/>
              <a:ext cx="190080" cy="207360"/>
            </a:xfrm>
            <a:custGeom>
              <a:avLst/>
              <a:gdLst/>
              <a:ahLst/>
              <a:cxnLst/>
              <a:rect l="l" t="t" r="r" b="b"/>
              <a:pathLst>
                <a:path w="2857" h="3118">
                  <a:moveTo>
                    <a:pt x="1170" y="1"/>
                  </a:moveTo>
                  <a:cubicBezTo>
                    <a:pt x="711" y="1"/>
                    <a:pt x="349" y="361"/>
                    <a:pt x="34" y="651"/>
                  </a:cubicBezTo>
                  <a:cubicBezTo>
                    <a:pt x="0" y="651"/>
                    <a:pt x="34" y="705"/>
                    <a:pt x="61" y="705"/>
                  </a:cubicBezTo>
                  <a:cubicBezTo>
                    <a:pt x="255" y="678"/>
                    <a:pt x="397" y="597"/>
                    <a:pt x="565" y="456"/>
                  </a:cubicBezTo>
                  <a:cubicBezTo>
                    <a:pt x="759" y="324"/>
                    <a:pt x="937" y="265"/>
                    <a:pt x="1107" y="265"/>
                  </a:cubicBezTo>
                  <a:cubicBezTo>
                    <a:pt x="1401" y="265"/>
                    <a:pt x="1667" y="441"/>
                    <a:pt x="1936" y="705"/>
                  </a:cubicBezTo>
                  <a:cubicBezTo>
                    <a:pt x="2325" y="1068"/>
                    <a:pt x="2608" y="1605"/>
                    <a:pt x="2352" y="2136"/>
                  </a:cubicBezTo>
                  <a:cubicBezTo>
                    <a:pt x="2184" y="2472"/>
                    <a:pt x="1848" y="2721"/>
                    <a:pt x="1546" y="2950"/>
                  </a:cubicBezTo>
                  <a:cubicBezTo>
                    <a:pt x="1485" y="3003"/>
                    <a:pt x="1485" y="3118"/>
                    <a:pt x="1600" y="3118"/>
                  </a:cubicBezTo>
                  <a:cubicBezTo>
                    <a:pt x="2016" y="3118"/>
                    <a:pt x="2325" y="2667"/>
                    <a:pt x="2554" y="2358"/>
                  </a:cubicBezTo>
                  <a:cubicBezTo>
                    <a:pt x="2856" y="1881"/>
                    <a:pt x="2749" y="1377"/>
                    <a:pt x="2440" y="900"/>
                  </a:cubicBezTo>
                  <a:cubicBezTo>
                    <a:pt x="2184" y="537"/>
                    <a:pt x="1741" y="33"/>
                    <a:pt x="1264" y="6"/>
                  </a:cubicBezTo>
                  <a:cubicBezTo>
                    <a:pt x="1232" y="3"/>
                    <a:pt x="1201" y="1"/>
                    <a:pt x="1170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0" name="Google Shape;3619;p63"/>
            <p:cNvSpPr/>
            <p:nvPr/>
          </p:nvSpPr>
          <p:spPr>
            <a:xfrm>
              <a:off x="7701840" y="3820680"/>
              <a:ext cx="36360" cy="20880"/>
            </a:xfrm>
            <a:custGeom>
              <a:avLst/>
              <a:gdLst/>
              <a:ahLst/>
              <a:cxnLst/>
              <a:rect l="l" t="t" r="r" b="b"/>
              <a:pathLst>
                <a:path w="549" h="317">
                  <a:moveTo>
                    <a:pt x="468" y="0"/>
                  </a:moveTo>
                  <a:cubicBezTo>
                    <a:pt x="300" y="0"/>
                    <a:pt x="159" y="87"/>
                    <a:pt x="44" y="222"/>
                  </a:cubicBezTo>
                  <a:cubicBezTo>
                    <a:pt x="0" y="271"/>
                    <a:pt x="46" y="316"/>
                    <a:pt x="98" y="316"/>
                  </a:cubicBezTo>
                  <a:cubicBezTo>
                    <a:pt x="109" y="316"/>
                    <a:pt x="121" y="314"/>
                    <a:pt x="132" y="309"/>
                  </a:cubicBezTo>
                  <a:cubicBezTo>
                    <a:pt x="239" y="195"/>
                    <a:pt x="353" y="168"/>
                    <a:pt x="495" y="114"/>
                  </a:cubicBezTo>
                  <a:cubicBezTo>
                    <a:pt x="548" y="87"/>
                    <a:pt x="521" y="0"/>
                    <a:pt x="468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1" name="Google Shape;3620;p63"/>
            <p:cNvSpPr/>
            <p:nvPr/>
          </p:nvSpPr>
          <p:spPr>
            <a:xfrm>
              <a:off x="7728120" y="3831840"/>
              <a:ext cx="32400" cy="19800"/>
            </a:xfrm>
            <a:custGeom>
              <a:avLst/>
              <a:gdLst/>
              <a:ahLst/>
              <a:cxnLst/>
              <a:rect l="l" t="t" r="r" b="b"/>
              <a:pathLst>
                <a:path w="493" h="300">
                  <a:moveTo>
                    <a:pt x="378" y="0"/>
                  </a:moveTo>
                  <a:cubicBezTo>
                    <a:pt x="244" y="27"/>
                    <a:pt x="129" y="114"/>
                    <a:pt x="42" y="195"/>
                  </a:cubicBezTo>
                  <a:cubicBezTo>
                    <a:pt x="1" y="241"/>
                    <a:pt x="43" y="300"/>
                    <a:pt x="89" y="300"/>
                  </a:cubicBezTo>
                  <a:cubicBezTo>
                    <a:pt x="103" y="300"/>
                    <a:pt x="117" y="295"/>
                    <a:pt x="129" y="282"/>
                  </a:cubicBezTo>
                  <a:cubicBezTo>
                    <a:pt x="210" y="222"/>
                    <a:pt x="324" y="168"/>
                    <a:pt x="412" y="114"/>
                  </a:cubicBezTo>
                  <a:cubicBezTo>
                    <a:pt x="492" y="87"/>
                    <a:pt x="439" y="0"/>
                    <a:pt x="378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2" name="Google Shape;3621;p63"/>
            <p:cNvSpPr/>
            <p:nvPr/>
          </p:nvSpPr>
          <p:spPr>
            <a:xfrm>
              <a:off x="7741080" y="3854520"/>
              <a:ext cx="36360" cy="19080"/>
            </a:xfrm>
            <a:custGeom>
              <a:avLst/>
              <a:gdLst/>
              <a:ahLst/>
              <a:cxnLst/>
              <a:rect l="l" t="t" r="r" b="b"/>
              <a:pathLst>
                <a:path w="551" h="294">
                  <a:moveTo>
                    <a:pt x="363" y="1"/>
                  </a:moveTo>
                  <a:cubicBezTo>
                    <a:pt x="324" y="1"/>
                    <a:pt x="282" y="8"/>
                    <a:pt x="242" y="21"/>
                  </a:cubicBezTo>
                  <a:cubicBezTo>
                    <a:pt x="181" y="81"/>
                    <a:pt x="127" y="135"/>
                    <a:pt x="47" y="189"/>
                  </a:cubicBezTo>
                  <a:cubicBezTo>
                    <a:pt x="0" y="236"/>
                    <a:pt x="57" y="294"/>
                    <a:pt x="110" y="294"/>
                  </a:cubicBezTo>
                  <a:cubicBezTo>
                    <a:pt x="126" y="294"/>
                    <a:pt x="142" y="289"/>
                    <a:pt x="154" y="276"/>
                  </a:cubicBezTo>
                  <a:cubicBezTo>
                    <a:pt x="242" y="216"/>
                    <a:pt x="349" y="162"/>
                    <a:pt x="463" y="135"/>
                  </a:cubicBezTo>
                  <a:cubicBezTo>
                    <a:pt x="517" y="135"/>
                    <a:pt x="551" y="48"/>
                    <a:pt x="463" y="21"/>
                  </a:cubicBezTo>
                  <a:cubicBezTo>
                    <a:pt x="436" y="8"/>
                    <a:pt x="401" y="1"/>
                    <a:pt x="363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3" name="Google Shape;3622;p63"/>
            <p:cNvSpPr/>
            <p:nvPr/>
          </p:nvSpPr>
          <p:spPr>
            <a:xfrm>
              <a:off x="7760160" y="3880800"/>
              <a:ext cx="32040" cy="17280"/>
            </a:xfrm>
            <a:custGeom>
              <a:avLst/>
              <a:gdLst/>
              <a:ahLst/>
              <a:cxnLst/>
              <a:rect l="l" t="t" r="r" b="b"/>
              <a:pathLst>
                <a:path w="487" h="264">
                  <a:moveTo>
                    <a:pt x="318" y="0"/>
                  </a:moveTo>
                  <a:cubicBezTo>
                    <a:pt x="219" y="0"/>
                    <a:pt x="127" y="54"/>
                    <a:pt x="63" y="132"/>
                  </a:cubicBezTo>
                  <a:cubicBezTo>
                    <a:pt x="1" y="200"/>
                    <a:pt x="55" y="264"/>
                    <a:pt x="121" y="264"/>
                  </a:cubicBezTo>
                  <a:cubicBezTo>
                    <a:pt x="140" y="264"/>
                    <a:pt x="159" y="258"/>
                    <a:pt x="177" y="246"/>
                  </a:cubicBezTo>
                  <a:cubicBezTo>
                    <a:pt x="231" y="192"/>
                    <a:pt x="318" y="132"/>
                    <a:pt x="399" y="132"/>
                  </a:cubicBezTo>
                  <a:cubicBezTo>
                    <a:pt x="487" y="132"/>
                    <a:pt x="487" y="51"/>
                    <a:pt x="433" y="24"/>
                  </a:cubicBezTo>
                  <a:cubicBezTo>
                    <a:pt x="394" y="8"/>
                    <a:pt x="356" y="0"/>
                    <a:pt x="318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4" name="Google Shape;3623;p63"/>
            <p:cNvSpPr/>
            <p:nvPr/>
          </p:nvSpPr>
          <p:spPr>
            <a:xfrm>
              <a:off x="7784640" y="3909960"/>
              <a:ext cx="26280" cy="15120"/>
            </a:xfrm>
            <a:custGeom>
              <a:avLst/>
              <a:gdLst/>
              <a:ahLst/>
              <a:cxnLst/>
              <a:rect l="l" t="t" r="r" b="b"/>
              <a:pathLst>
                <a:path w="402" h="233">
                  <a:moveTo>
                    <a:pt x="240" y="0"/>
                  </a:moveTo>
                  <a:cubicBezTo>
                    <a:pt x="176" y="0"/>
                    <a:pt x="115" y="41"/>
                    <a:pt x="66" y="93"/>
                  </a:cubicBezTo>
                  <a:cubicBezTo>
                    <a:pt x="1" y="154"/>
                    <a:pt x="48" y="232"/>
                    <a:pt x="109" y="232"/>
                  </a:cubicBezTo>
                  <a:cubicBezTo>
                    <a:pt x="130" y="232"/>
                    <a:pt x="153" y="223"/>
                    <a:pt x="173" y="201"/>
                  </a:cubicBezTo>
                  <a:cubicBezTo>
                    <a:pt x="192" y="182"/>
                    <a:pt x="228" y="163"/>
                    <a:pt x="266" y="163"/>
                  </a:cubicBezTo>
                  <a:cubicBezTo>
                    <a:pt x="282" y="163"/>
                    <a:pt x="299" y="166"/>
                    <a:pt x="314" y="174"/>
                  </a:cubicBezTo>
                  <a:cubicBezTo>
                    <a:pt x="368" y="174"/>
                    <a:pt x="402" y="93"/>
                    <a:pt x="368" y="60"/>
                  </a:cubicBezTo>
                  <a:cubicBezTo>
                    <a:pt x="326" y="17"/>
                    <a:pt x="282" y="0"/>
                    <a:pt x="240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5" name="Google Shape;3624;p63"/>
            <p:cNvSpPr/>
            <p:nvPr/>
          </p:nvSpPr>
          <p:spPr>
            <a:xfrm>
              <a:off x="7787520" y="3922560"/>
              <a:ext cx="21240" cy="29520"/>
            </a:xfrm>
            <a:custGeom>
              <a:avLst/>
              <a:gdLst/>
              <a:ahLst/>
              <a:cxnLst/>
              <a:rect l="l" t="t" r="r" b="b"/>
              <a:pathLst>
                <a:path w="326" h="448">
                  <a:moveTo>
                    <a:pt x="273" y="0"/>
                  </a:moveTo>
                  <a:cubicBezTo>
                    <a:pt x="252" y="0"/>
                    <a:pt x="229" y="13"/>
                    <a:pt x="218" y="37"/>
                  </a:cubicBezTo>
                  <a:cubicBezTo>
                    <a:pt x="218" y="151"/>
                    <a:pt x="130" y="239"/>
                    <a:pt x="50" y="319"/>
                  </a:cubicBezTo>
                  <a:cubicBezTo>
                    <a:pt x="0" y="363"/>
                    <a:pt x="50" y="447"/>
                    <a:pt x="113" y="447"/>
                  </a:cubicBezTo>
                  <a:cubicBezTo>
                    <a:pt x="127" y="447"/>
                    <a:pt x="142" y="443"/>
                    <a:pt x="157" y="433"/>
                  </a:cubicBezTo>
                  <a:cubicBezTo>
                    <a:pt x="271" y="319"/>
                    <a:pt x="325" y="205"/>
                    <a:pt x="325" y="71"/>
                  </a:cubicBezTo>
                  <a:cubicBezTo>
                    <a:pt x="325" y="22"/>
                    <a:pt x="300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6" name="Google Shape;3625;p63"/>
            <p:cNvSpPr/>
            <p:nvPr/>
          </p:nvSpPr>
          <p:spPr>
            <a:xfrm>
              <a:off x="7813440" y="3771720"/>
              <a:ext cx="53280" cy="45360"/>
            </a:xfrm>
            <a:custGeom>
              <a:avLst/>
              <a:gdLst/>
              <a:ahLst/>
              <a:cxnLst/>
              <a:rect l="l" t="t" r="r" b="b"/>
              <a:pathLst>
                <a:path w="803" h="688">
                  <a:moveTo>
                    <a:pt x="34" y="1"/>
                  </a:moveTo>
                  <a:cubicBezTo>
                    <a:pt x="14" y="1"/>
                    <a:pt x="1" y="40"/>
                    <a:pt x="23" y="62"/>
                  </a:cubicBezTo>
                  <a:cubicBezTo>
                    <a:pt x="137" y="176"/>
                    <a:pt x="244" y="257"/>
                    <a:pt x="332" y="371"/>
                  </a:cubicBezTo>
                  <a:cubicBezTo>
                    <a:pt x="439" y="452"/>
                    <a:pt x="527" y="566"/>
                    <a:pt x="668" y="680"/>
                  </a:cubicBezTo>
                  <a:cubicBezTo>
                    <a:pt x="677" y="685"/>
                    <a:pt x="688" y="687"/>
                    <a:pt x="699" y="687"/>
                  </a:cubicBezTo>
                  <a:cubicBezTo>
                    <a:pt x="749" y="687"/>
                    <a:pt x="803" y="642"/>
                    <a:pt x="775" y="593"/>
                  </a:cubicBezTo>
                  <a:cubicBezTo>
                    <a:pt x="607" y="344"/>
                    <a:pt x="332" y="89"/>
                    <a:pt x="49" y="8"/>
                  </a:cubicBezTo>
                  <a:cubicBezTo>
                    <a:pt x="44" y="3"/>
                    <a:pt x="39" y="1"/>
                    <a:pt x="34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7" name="Google Shape;3626;p63"/>
            <p:cNvSpPr/>
            <p:nvPr/>
          </p:nvSpPr>
          <p:spPr>
            <a:xfrm>
              <a:off x="7866360" y="3831480"/>
              <a:ext cx="13680" cy="13680"/>
            </a:xfrm>
            <a:custGeom>
              <a:avLst/>
              <a:gdLst/>
              <a:ahLst/>
              <a:cxnLst/>
              <a:rect l="l" t="t" r="r" b="b"/>
              <a:pathLst>
                <a:path w="211" h="213">
                  <a:moveTo>
                    <a:pt x="92" y="0"/>
                  </a:moveTo>
                  <a:cubicBezTo>
                    <a:pt x="44" y="0"/>
                    <a:pt x="0" y="52"/>
                    <a:pt x="43" y="94"/>
                  </a:cubicBezTo>
                  <a:cubicBezTo>
                    <a:pt x="70" y="148"/>
                    <a:pt x="96" y="175"/>
                    <a:pt x="123" y="202"/>
                  </a:cubicBezTo>
                  <a:cubicBezTo>
                    <a:pt x="131" y="209"/>
                    <a:pt x="140" y="213"/>
                    <a:pt x="150" y="213"/>
                  </a:cubicBezTo>
                  <a:cubicBezTo>
                    <a:pt x="178" y="213"/>
                    <a:pt x="211" y="188"/>
                    <a:pt x="211" y="148"/>
                  </a:cubicBezTo>
                  <a:cubicBezTo>
                    <a:pt x="211" y="94"/>
                    <a:pt x="184" y="61"/>
                    <a:pt x="150" y="34"/>
                  </a:cubicBezTo>
                  <a:cubicBezTo>
                    <a:pt x="134" y="10"/>
                    <a:pt x="112" y="0"/>
                    <a:pt x="92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8" name="Google Shape;3627;p63"/>
            <p:cNvSpPr/>
            <p:nvPr/>
          </p:nvSpPr>
          <p:spPr>
            <a:xfrm>
              <a:off x="7515360" y="3935160"/>
              <a:ext cx="143640" cy="119160"/>
            </a:xfrm>
            <a:custGeom>
              <a:avLst/>
              <a:gdLst/>
              <a:ahLst/>
              <a:cxnLst/>
              <a:rect l="l" t="t" r="r" b="b"/>
              <a:pathLst>
                <a:path w="2161" h="1793">
                  <a:moveTo>
                    <a:pt x="2098" y="1"/>
                  </a:moveTo>
                  <a:cubicBezTo>
                    <a:pt x="2086" y="1"/>
                    <a:pt x="2072" y="5"/>
                    <a:pt x="2056" y="15"/>
                  </a:cubicBezTo>
                  <a:cubicBezTo>
                    <a:pt x="1276" y="438"/>
                    <a:pt x="658" y="1110"/>
                    <a:pt x="40" y="1729"/>
                  </a:cubicBezTo>
                  <a:cubicBezTo>
                    <a:pt x="1" y="1768"/>
                    <a:pt x="19" y="1793"/>
                    <a:pt x="45" y="1793"/>
                  </a:cubicBezTo>
                  <a:cubicBezTo>
                    <a:pt x="54" y="1793"/>
                    <a:pt x="65" y="1790"/>
                    <a:pt x="74" y="1782"/>
                  </a:cubicBezTo>
                  <a:cubicBezTo>
                    <a:pt x="712" y="1164"/>
                    <a:pt x="1384" y="606"/>
                    <a:pt x="2117" y="102"/>
                  </a:cubicBezTo>
                  <a:cubicBezTo>
                    <a:pt x="2160" y="80"/>
                    <a:pt x="2151" y="1"/>
                    <a:pt x="2098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9" name="Google Shape;3628;p63"/>
            <p:cNvSpPr/>
            <p:nvPr/>
          </p:nvSpPr>
          <p:spPr>
            <a:xfrm>
              <a:off x="7607880" y="3971160"/>
              <a:ext cx="86400" cy="75240"/>
            </a:xfrm>
            <a:custGeom>
              <a:avLst/>
              <a:gdLst/>
              <a:ahLst/>
              <a:cxnLst/>
              <a:rect l="l" t="t" r="r" b="b"/>
              <a:pathLst>
                <a:path w="1301" h="1134">
                  <a:moveTo>
                    <a:pt x="1208" y="1"/>
                  </a:moveTo>
                  <a:cubicBezTo>
                    <a:pt x="1195" y="1"/>
                    <a:pt x="1182" y="4"/>
                    <a:pt x="1170" y="11"/>
                  </a:cubicBezTo>
                  <a:cubicBezTo>
                    <a:pt x="807" y="373"/>
                    <a:pt x="417" y="736"/>
                    <a:pt x="28" y="1072"/>
                  </a:cubicBezTo>
                  <a:cubicBezTo>
                    <a:pt x="0" y="1094"/>
                    <a:pt x="35" y="1133"/>
                    <a:pt x="77" y="1133"/>
                  </a:cubicBezTo>
                  <a:cubicBezTo>
                    <a:pt x="87" y="1133"/>
                    <a:pt x="98" y="1131"/>
                    <a:pt x="108" y="1126"/>
                  </a:cubicBezTo>
                  <a:cubicBezTo>
                    <a:pt x="498" y="790"/>
                    <a:pt x="921" y="481"/>
                    <a:pt x="1257" y="91"/>
                  </a:cubicBezTo>
                  <a:cubicBezTo>
                    <a:pt x="1300" y="48"/>
                    <a:pt x="1257" y="1"/>
                    <a:pt x="1208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0" name="Google Shape;3629;p63"/>
            <p:cNvSpPr/>
            <p:nvPr/>
          </p:nvSpPr>
          <p:spPr>
            <a:xfrm>
              <a:off x="7454880" y="4137480"/>
              <a:ext cx="65160" cy="53640"/>
            </a:xfrm>
            <a:custGeom>
              <a:avLst/>
              <a:gdLst/>
              <a:ahLst/>
              <a:cxnLst/>
              <a:rect l="l" t="t" r="r" b="b"/>
              <a:pathLst>
                <a:path w="982" h="809">
                  <a:moveTo>
                    <a:pt x="114" y="0"/>
                  </a:moveTo>
                  <a:cubicBezTo>
                    <a:pt x="94" y="0"/>
                    <a:pt x="74" y="1"/>
                    <a:pt x="54" y="4"/>
                  </a:cubicBezTo>
                  <a:cubicBezTo>
                    <a:pt x="0" y="38"/>
                    <a:pt x="0" y="91"/>
                    <a:pt x="54" y="118"/>
                  </a:cubicBezTo>
                  <a:cubicBezTo>
                    <a:pt x="222" y="145"/>
                    <a:pt x="363" y="206"/>
                    <a:pt x="504" y="340"/>
                  </a:cubicBezTo>
                  <a:cubicBezTo>
                    <a:pt x="558" y="401"/>
                    <a:pt x="612" y="481"/>
                    <a:pt x="646" y="569"/>
                  </a:cubicBezTo>
                  <a:cubicBezTo>
                    <a:pt x="699" y="649"/>
                    <a:pt x="699" y="710"/>
                    <a:pt x="753" y="790"/>
                  </a:cubicBezTo>
                  <a:cubicBezTo>
                    <a:pt x="764" y="801"/>
                    <a:pt x="786" y="808"/>
                    <a:pt x="809" y="808"/>
                  </a:cubicBezTo>
                  <a:cubicBezTo>
                    <a:pt x="842" y="808"/>
                    <a:pt x="878" y="795"/>
                    <a:pt x="894" y="763"/>
                  </a:cubicBezTo>
                  <a:cubicBezTo>
                    <a:pt x="982" y="569"/>
                    <a:pt x="753" y="340"/>
                    <a:pt x="612" y="206"/>
                  </a:cubicBezTo>
                  <a:cubicBezTo>
                    <a:pt x="491" y="103"/>
                    <a:pt x="294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1" name="Google Shape;3630;p63"/>
            <p:cNvSpPr/>
            <p:nvPr/>
          </p:nvSpPr>
          <p:spPr>
            <a:xfrm>
              <a:off x="7445880" y="4170960"/>
              <a:ext cx="25560" cy="26640"/>
            </a:xfrm>
            <a:custGeom>
              <a:avLst/>
              <a:gdLst/>
              <a:ahLst/>
              <a:cxnLst/>
              <a:rect l="l" t="t" r="r" b="b"/>
              <a:pathLst>
                <a:path w="387" h="404">
                  <a:moveTo>
                    <a:pt x="61" y="0"/>
                  </a:moveTo>
                  <a:cubicBezTo>
                    <a:pt x="34" y="0"/>
                    <a:pt x="1" y="45"/>
                    <a:pt x="23" y="68"/>
                  </a:cubicBezTo>
                  <a:cubicBezTo>
                    <a:pt x="77" y="121"/>
                    <a:pt x="110" y="175"/>
                    <a:pt x="164" y="236"/>
                  </a:cubicBezTo>
                  <a:cubicBezTo>
                    <a:pt x="191" y="289"/>
                    <a:pt x="218" y="377"/>
                    <a:pt x="305" y="404"/>
                  </a:cubicBezTo>
                  <a:cubicBezTo>
                    <a:pt x="332" y="404"/>
                    <a:pt x="359" y="404"/>
                    <a:pt x="359" y="343"/>
                  </a:cubicBezTo>
                  <a:cubicBezTo>
                    <a:pt x="386" y="262"/>
                    <a:pt x="305" y="209"/>
                    <a:pt x="278" y="148"/>
                  </a:cubicBezTo>
                  <a:cubicBezTo>
                    <a:pt x="218" y="94"/>
                    <a:pt x="164" y="68"/>
                    <a:pt x="77" y="7"/>
                  </a:cubicBezTo>
                  <a:cubicBezTo>
                    <a:pt x="72" y="2"/>
                    <a:pt x="67" y="0"/>
                    <a:pt x="61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2" name="Google Shape;3631;p63"/>
            <p:cNvSpPr/>
            <p:nvPr/>
          </p:nvSpPr>
          <p:spPr>
            <a:xfrm>
              <a:off x="7456680" y="4164120"/>
              <a:ext cx="33120" cy="28440"/>
            </a:xfrm>
            <a:custGeom>
              <a:avLst/>
              <a:gdLst/>
              <a:ahLst/>
              <a:cxnLst/>
              <a:rect l="l" t="t" r="r" b="b"/>
              <a:pathLst>
                <a:path w="505" h="431">
                  <a:moveTo>
                    <a:pt x="124" y="0"/>
                  </a:moveTo>
                  <a:cubicBezTo>
                    <a:pt x="83" y="0"/>
                    <a:pt x="44" y="23"/>
                    <a:pt x="27" y="56"/>
                  </a:cubicBezTo>
                  <a:cubicBezTo>
                    <a:pt x="0" y="144"/>
                    <a:pt x="27" y="197"/>
                    <a:pt x="81" y="224"/>
                  </a:cubicBezTo>
                  <a:cubicBezTo>
                    <a:pt x="54" y="224"/>
                    <a:pt x="81" y="251"/>
                    <a:pt x="81" y="251"/>
                  </a:cubicBezTo>
                  <a:cubicBezTo>
                    <a:pt x="114" y="251"/>
                    <a:pt x="114" y="278"/>
                    <a:pt x="141" y="278"/>
                  </a:cubicBezTo>
                  <a:cubicBezTo>
                    <a:pt x="141" y="312"/>
                    <a:pt x="168" y="339"/>
                    <a:pt x="195" y="365"/>
                  </a:cubicBezTo>
                  <a:cubicBezTo>
                    <a:pt x="226" y="397"/>
                    <a:pt x="278" y="430"/>
                    <a:pt x="327" y="430"/>
                  </a:cubicBezTo>
                  <a:cubicBezTo>
                    <a:pt x="361" y="430"/>
                    <a:pt x="394" y="413"/>
                    <a:pt x="417" y="365"/>
                  </a:cubicBezTo>
                  <a:cubicBezTo>
                    <a:pt x="504" y="251"/>
                    <a:pt x="282" y="83"/>
                    <a:pt x="195" y="29"/>
                  </a:cubicBezTo>
                  <a:cubicBezTo>
                    <a:pt x="175" y="9"/>
                    <a:pt x="149" y="0"/>
                    <a:pt x="124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3" name="Google Shape;3632;p63"/>
            <p:cNvSpPr/>
            <p:nvPr/>
          </p:nvSpPr>
          <p:spPr>
            <a:xfrm>
              <a:off x="7455600" y="4147200"/>
              <a:ext cx="37800" cy="41400"/>
            </a:xfrm>
            <a:custGeom>
              <a:avLst/>
              <a:gdLst/>
              <a:ahLst/>
              <a:cxnLst/>
              <a:rect l="l" t="t" r="r" b="b"/>
              <a:pathLst>
                <a:path w="573" h="627">
                  <a:moveTo>
                    <a:pt x="83" y="1"/>
                  </a:moveTo>
                  <a:cubicBezTo>
                    <a:pt x="37" y="1"/>
                    <a:pt x="0" y="81"/>
                    <a:pt x="41" y="142"/>
                  </a:cubicBezTo>
                  <a:cubicBezTo>
                    <a:pt x="95" y="230"/>
                    <a:pt x="182" y="283"/>
                    <a:pt x="236" y="364"/>
                  </a:cubicBezTo>
                  <a:cubicBezTo>
                    <a:pt x="323" y="451"/>
                    <a:pt x="377" y="532"/>
                    <a:pt x="464" y="619"/>
                  </a:cubicBezTo>
                  <a:cubicBezTo>
                    <a:pt x="474" y="624"/>
                    <a:pt x="484" y="627"/>
                    <a:pt x="493" y="627"/>
                  </a:cubicBezTo>
                  <a:cubicBezTo>
                    <a:pt x="536" y="627"/>
                    <a:pt x="572" y="582"/>
                    <a:pt x="572" y="532"/>
                  </a:cubicBezTo>
                  <a:cubicBezTo>
                    <a:pt x="572" y="425"/>
                    <a:pt x="464" y="337"/>
                    <a:pt x="377" y="283"/>
                  </a:cubicBezTo>
                  <a:lnTo>
                    <a:pt x="128" y="28"/>
                  </a:lnTo>
                  <a:cubicBezTo>
                    <a:pt x="114" y="9"/>
                    <a:pt x="98" y="1"/>
                    <a:pt x="83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4" name="Google Shape;3633;p63"/>
            <p:cNvSpPr/>
            <p:nvPr/>
          </p:nvSpPr>
          <p:spPr>
            <a:xfrm>
              <a:off x="7471440" y="4160520"/>
              <a:ext cx="33480" cy="31320"/>
            </a:xfrm>
            <a:custGeom>
              <a:avLst/>
              <a:gdLst/>
              <a:ahLst/>
              <a:cxnLst/>
              <a:rect l="l" t="t" r="r" b="b"/>
              <a:pathLst>
                <a:path w="507" h="474">
                  <a:moveTo>
                    <a:pt x="138" y="0"/>
                  </a:moveTo>
                  <a:cubicBezTo>
                    <a:pt x="66" y="0"/>
                    <a:pt x="1" y="99"/>
                    <a:pt x="89" y="162"/>
                  </a:cubicBezTo>
                  <a:cubicBezTo>
                    <a:pt x="197" y="249"/>
                    <a:pt x="284" y="364"/>
                    <a:pt x="365" y="444"/>
                  </a:cubicBezTo>
                  <a:cubicBezTo>
                    <a:pt x="388" y="465"/>
                    <a:pt x="414" y="474"/>
                    <a:pt x="437" y="474"/>
                  </a:cubicBezTo>
                  <a:cubicBezTo>
                    <a:pt x="475" y="474"/>
                    <a:pt x="506" y="451"/>
                    <a:pt x="506" y="417"/>
                  </a:cubicBezTo>
                  <a:cubicBezTo>
                    <a:pt x="479" y="249"/>
                    <a:pt x="338" y="135"/>
                    <a:pt x="197" y="28"/>
                  </a:cubicBezTo>
                  <a:cubicBezTo>
                    <a:pt x="179" y="8"/>
                    <a:pt x="158" y="0"/>
                    <a:pt x="138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5" name="Google Shape;3634;p63"/>
            <p:cNvSpPr/>
            <p:nvPr/>
          </p:nvSpPr>
          <p:spPr>
            <a:xfrm>
              <a:off x="7475760" y="4158000"/>
              <a:ext cx="28800" cy="22320"/>
            </a:xfrm>
            <a:custGeom>
              <a:avLst/>
              <a:gdLst/>
              <a:ahLst/>
              <a:cxnLst/>
              <a:rect l="l" t="t" r="r" b="b"/>
              <a:pathLst>
                <a:path w="438" h="342">
                  <a:moveTo>
                    <a:pt x="55" y="0"/>
                  </a:moveTo>
                  <a:cubicBezTo>
                    <a:pt x="15" y="0"/>
                    <a:pt x="0" y="73"/>
                    <a:pt x="47" y="119"/>
                  </a:cubicBezTo>
                  <a:cubicBezTo>
                    <a:pt x="101" y="146"/>
                    <a:pt x="161" y="200"/>
                    <a:pt x="215" y="234"/>
                  </a:cubicBezTo>
                  <a:cubicBezTo>
                    <a:pt x="269" y="287"/>
                    <a:pt x="330" y="341"/>
                    <a:pt x="383" y="341"/>
                  </a:cubicBezTo>
                  <a:cubicBezTo>
                    <a:pt x="437" y="341"/>
                    <a:pt x="437" y="314"/>
                    <a:pt x="437" y="287"/>
                  </a:cubicBezTo>
                  <a:cubicBezTo>
                    <a:pt x="410" y="200"/>
                    <a:pt x="330" y="173"/>
                    <a:pt x="269" y="146"/>
                  </a:cubicBezTo>
                  <a:cubicBezTo>
                    <a:pt x="215" y="93"/>
                    <a:pt x="161" y="66"/>
                    <a:pt x="74" y="5"/>
                  </a:cubicBezTo>
                  <a:cubicBezTo>
                    <a:pt x="67" y="2"/>
                    <a:pt x="61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6" name="Google Shape;3635;p63"/>
            <p:cNvSpPr/>
            <p:nvPr/>
          </p:nvSpPr>
          <p:spPr>
            <a:xfrm>
              <a:off x="7457760" y="4140720"/>
              <a:ext cx="46080" cy="34920"/>
            </a:xfrm>
            <a:custGeom>
              <a:avLst/>
              <a:gdLst/>
              <a:ahLst/>
              <a:cxnLst/>
              <a:rect l="l" t="t" r="r" b="b"/>
              <a:pathLst>
                <a:path w="695" h="532">
                  <a:moveTo>
                    <a:pt x="147" y="1"/>
                  </a:moveTo>
                  <a:cubicBezTo>
                    <a:pt x="44" y="1"/>
                    <a:pt x="0" y="134"/>
                    <a:pt x="97" y="208"/>
                  </a:cubicBezTo>
                  <a:cubicBezTo>
                    <a:pt x="232" y="323"/>
                    <a:pt x="373" y="457"/>
                    <a:pt x="514" y="518"/>
                  </a:cubicBezTo>
                  <a:cubicBezTo>
                    <a:pt x="535" y="527"/>
                    <a:pt x="554" y="531"/>
                    <a:pt x="572" y="531"/>
                  </a:cubicBezTo>
                  <a:cubicBezTo>
                    <a:pt x="652" y="531"/>
                    <a:pt x="695" y="443"/>
                    <a:pt x="628" y="376"/>
                  </a:cubicBezTo>
                  <a:cubicBezTo>
                    <a:pt x="514" y="235"/>
                    <a:pt x="346" y="121"/>
                    <a:pt x="205" y="14"/>
                  </a:cubicBezTo>
                  <a:cubicBezTo>
                    <a:pt x="184" y="5"/>
                    <a:pt x="165" y="1"/>
                    <a:pt x="147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7" name="Google Shape;3636;p63"/>
            <p:cNvSpPr/>
            <p:nvPr/>
          </p:nvSpPr>
          <p:spPr>
            <a:xfrm>
              <a:off x="7477920" y="4151880"/>
              <a:ext cx="32400" cy="21600"/>
            </a:xfrm>
            <a:custGeom>
              <a:avLst/>
              <a:gdLst/>
              <a:ahLst/>
              <a:cxnLst/>
              <a:rect l="l" t="t" r="r" b="b"/>
              <a:pathLst>
                <a:path w="489" h="328">
                  <a:moveTo>
                    <a:pt x="118" y="1"/>
                  </a:moveTo>
                  <a:cubicBezTo>
                    <a:pt x="49" y="1"/>
                    <a:pt x="0" y="130"/>
                    <a:pt x="69" y="182"/>
                  </a:cubicBezTo>
                  <a:cubicBezTo>
                    <a:pt x="183" y="235"/>
                    <a:pt x="264" y="289"/>
                    <a:pt x="378" y="323"/>
                  </a:cubicBezTo>
                  <a:cubicBezTo>
                    <a:pt x="385" y="326"/>
                    <a:pt x="392" y="328"/>
                    <a:pt x="399" y="328"/>
                  </a:cubicBezTo>
                  <a:cubicBezTo>
                    <a:pt x="446" y="328"/>
                    <a:pt x="489" y="259"/>
                    <a:pt x="466" y="235"/>
                  </a:cubicBezTo>
                  <a:cubicBezTo>
                    <a:pt x="351" y="155"/>
                    <a:pt x="264" y="94"/>
                    <a:pt x="156" y="14"/>
                  </a:cubicBezTo>
                  <a:cubicBezTo>
                    <a:pt x="143" y="5"/>
                    <a:pt x="131" y="1"/>
                    <a:pt x="118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8" name="Google Shape;3637;p63"/>
            <p:cNvSpPr/>
            <p:nvPr/>
          </p:nvSpPr>
          <p:spPr>
            <a:xfrm>
              <a:off x="7654680" y="4186440"/>
              <a:ext cx="46440" cy="11160"/>
            </a:xfrm>
            <a:custGeom>
              <a:avLst/>
              <a:gdLst/>
              <a:ahLst/>
              <a:cxnLst/>
              <a:rect l="l" t="t" r="r" b="b"/>
              <a:pathLst>
                <a:path w="700" h="171">
                  <a:moveTo>
                    <a:pt x="612" y="1"/>
                  </a:moveTo>
                  <a:cubicBezTo>
                    <a:pt x="444" y="1"/>
                    <a:pt x="249" y="27"/>
                    <a:pt x="81" y="54"/>
                  </a:cubicBezTo>
                  <a:cubicBezTo>
                    <a:pt x="28" y="54"/>
                    <a:pt x="1" y="142"/>
                    <a:pt x="54" y="142"/>
                  </a:cubicBezTo>
                  <a:cubicBezTo>
                    <a:pt x="127" y="162"/>
                    <a:pt x="200" y="171"/>
                    <a:pt x="273" y="171"/>
                  </a:cubicBezTo>
                  <a:cubicBezTo>
                    <a:pt x="395" y="171"/>
                    <a:pt x="517" y="146"/>
                    <a:pt x="639" y="108"/>
                  </a:cubicBezTo>
                  <a:cubicBezTo>
                    <a:pt x="700" y="108"/>
                    <a:pt x="700" y="1"/>
                    <a:pt x="612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9" name="Google Shape;3638;p63"/>
            <p:cNvSpPr/>
            <p:nvPr/>
          </p:nvSpPr>
          <p:spPr>
            <a:xfrm>
              <a:off x="7752240" y="4156200"/>
              <a:ext cx="39600" cy="27000"/>
            </a:xfrm>
            <a:custGeom>
              <a:avLst/>
              <a:gdLst/>
              <a:ahLst/>
              <a:cxnLst/>
              <a:rect l="l" t="t" r="r" b="b"/>
              <a:pathLst>
                <a:path w="600" h="410">
                  <a:moveTo>
                    <a:pt x="496" y="0"/>
                  </a:moveTo>
                  <a:cubicBezTo>
                    <a:pt x="486" y="0"/>
                    <a:pt x="474" y="2"/>
                    <a:pt x="462" y="5"/>
                  </a:cubicBezTo>
                  <a:cubicBezTo>
                    <a:pt x="348" y="93"/>
                    <a:pt x="214" y="173"/>
                    <a:pt x="73" y="261"/>
                  </a:cubicBezTo>
                  <a:cubicBezTo>
                    <a:pt x="0" y="305"/>
                    <a:pt x="48" y="410"/>
                    <a:pt x="112" y="410"/>
                  </a:cubicBezTo>
                  <a:cubicBezTo>
                    <a:pt x="125" y="410"/>
                    <a:pt x="139" y="405"/>
                    <a:pt x="153" y="395"/>
                  </a:cubicBezTo>
                  <a:cubicBezTo>
                    <a:pt x="294" y="314"/>
                    <a:pt x="435" y="261"/>
                    <a:pt x="577" y="120"/>
                  </a:cubicBezTo>
                  <a:cubicBezTo>
                    <a:pt x="600" y="67"/>
                    <a:pt x="563" y="0"/>
                    <a:pt x="496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0" name="Google Shape;3639;p63"/>
            <p:cNvSpPr/>
            <p:nvPr/>
          </p:nvSpPr>
          <p:spPr>
            <a:xfrm>
              <a:off x="7833240" y="4116240"/>
              <a:ext cx="47880" cy="40680"/>
            </a:xfrm>
            <a:custGeom>
              <a:avLst/>
              <a:gdLst/>
              <a:ahLst/>
              <a:cxnLst/>
              <a:rect l="l" t="t" r="r" b="b"/>
              <a:pathLst>
                <a:path w="723" h="614">
                  <a:moveTo>
                    <a:pt x="612" y="1"/>
                  </a:moveTo>
                  <a:cubicBezTo>
                    <a:pt x="596" y="1"/>
                    <a:pt x="580" y="6"/>
                    <a:pt x="565" y="18"/>
                  </a:cubicBezTo>
                  <a:cubicBezTo>
                    <a:pt x="397" y="125"/>
                    <a:pt x="229" y="266"/>
                    <a:pt x="87" y="407"/>
                  </a:cubicBezTo>
                  <a:cubicBezTo>
                    <a:pt x="0" y="495"/>
                    <a:pt x="78" y="614"/>
                    <a:pt x="170" y="614"/>
                  </a:cubicBezTo>
                  <a:cubicBezTo>
                    <a:pt x="199" y="614"/>
                    <a:pt x="229" y="602"/>
                    <a:pt x="255" y="575"/>
                  </a:cubicBezTo>
                  <a:cubicBezTo>
                    <a:pt x="397" y="434"/>
                    <a:pt x="538" y="293"/>
                    <a:pt x="679" y="152"/>
                  </a:cubicBezTo>
                  <a:cubicBezTo>
                    <a:pt x="722" y="87"/>
                    <a:pt x="674" y="1"/>
                    <a:pt x="612" y="1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1" name="Google Shape;3640;p63"/>
            <p:cNvSpPr/>
            <p:nvPr/>
          </p:nvSpPr>
          <p:spPr>
            <a:xfrm>
              <a:off x="7917120" y="4069440"/>
              <a:ext cx="34560" cy="36720"/>
            </a:xfrm>
            <a:custGeom>
              <a:avLst/>
              <a:gdLst/>
              <a:ahLst/>
              <a:cxnLst/>
              <a:rect l="l" t="t" r="r" b="b"/>
              <a:pathLst>
                <a:path w="523" h="557">
                  <a:moveTo>
                    <a:pt x="363" y="0"/>
                  </a:moveTo>
                  <a:cubicBezTo>
                    <a:pt x="346" y="0"/>
                    <a:pt x="330" y="4"/>
                    <a:pt x="316" y="14"/>
                  </a:cubicBezTo>
                  <a:cubicBezTo>
                    <a:pt x="174" y="101"/>
                    <a:pt x="94" y="243"/>
                    <a:pt x="33" y="384"/>
                  </a:cubicBezTo>
                  <a:cubicBezTo>
                    <a:pt x="0" y="487"/>
                    <a:pt x="81" y="557"/>
                    <a:pt x="163" y="557"/>
                  </a:cubicBezTo>
                  <a:cubicBezTo>
                    <a:pt x="214" y="557"/>
                    <a:pt x="265" y="529"/>
                    <a:pt x="289" y="464"/>
                  </a:cubicBezTo>
                  <a:cubicBezTo>
                    <a:pt x="316" y="350"/>
                    <a:pt x="396" y="243"/>
                    <a:pt x="457" y="155"/>
                  </a:cubicBezTo>
                  <a:cubicBezTo>
                    <a:pt x="523" y="89"/>
                    <a:pt x="440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2" name="Google Shape;3641;p63"/>
            <p:cNvSpPr/>
            <p:nvPr/>
          </p:nvSpPr>
          <p:spPr>
            <a:xfrm>
              <a:off x="8001720" y="4048200"/>
              <a:ext cx="30960" cy="19080"/>
            </a:xfrm>
            <a:custGeom>
              <a:avLst/>
              <a:gdLst/>
              <a:ahLst/>
              <a:cxnLst/>
              <a:rect l="l" t="t" r="r" b="b"/>
              <a:pathLst>
                <a:path w="472" h="293">
                  <a:moveTo>
                    <a:pt x="223" y="0"/>
                  </a:moveTo>
                  <a:cubicBezTo>
                    <a:pt x="169" y="34"/>
                    <a:pt x="108" y="60"/>
                    <a:pt x="55" y="87"/>
                  </a:cubicBezTo>
                  <a:cubicBezTo>
                    <a:pt x="1" y="114"/>
                    <a:pt x="1" y="168"/>
                    <a:pt x="28" y="228"/>
                  </a:cubicBezTo>
                  <a:cubicBezTo>
                    <a:pt x="47" y="268"/>
                    <a:pt x="82" y="293"/>
                    <a:pt x="122" y="293"/>
                  </a:cubicBezTo>
                  <a:cubicBezTo>
                    <a:pt x="137" y="293"/>
                    <a:pt x="153" y="289"/>
                    <a:pt x="169" y="282"/>
                  </a:cubicBezTo>
                  <a:cubicBezTo>
                    <a:pt x="250" y="228"/>
                    <a:pt x="303" y="202"/>
                    <a:pt x="391" y="168"/>
                  </a:cubicBezTo>
                  <a:cubicBezTo>
                    <a:pt x="444" y="141"/>
                    <a:pt x="471" y="34"/>
                    <a:pt x="391" y="34"/>
                  </a:cubicBezTo>
                  <a:cubicBezTo>
                    <a:pt x="337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dk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93" name="Google Shape;3642;p63"/>
          <p:cNvGrpSpPr/>
          <p:nvPr/>
        </p:nvGrpSpPr>
        <p:grpSpPr>
          <a:xfrm>
            <a:off x="7230600" y="1893240"/>
            <a:ext cx="841680" cy="682920"/>
            <a:chOff x="7230600" y="1893240"/>
            <a:chExt cx="841680" cy="682920"/>
          </a:xfrm>
        </p:grpSpPr>
        <p:sp>
          <p:nvSpPr>
            <p:cNvPr id="1794" name="Google Shape;3643;p63"/>
            <p:cNvSpPr/>
            <p:nvPr/>
          </p:nvSpPr>
          <p:spPr>
            <a:xfrm>
              <a:off x="7242840" y="2012040"/>
              <a:ext cx="391680" cy="97560"/>
            </a:xfrm>
            <a:custGeom>
              <a:avLst/>
              <a:gdLst/>
              <a:ahLst/>
              <a:cxnLst/>
              <a:rect l="l" t="t" r="r" b="b"/>
              <a:pathLst>
                <a:path w="5137" h="1285">
                  <a:moveTo>
                    <a:pt x="3066" y="1"/>
                  </a:moveTo>
                  <a:cubicBezTo>
                    <a:pt x="1979" y="1"/>
                    <a:pt x="884" y="402"/>
                    <a:pt x="61" y="1139"/>
                  </a:cubicBezTo>
                  <a:cubicBezTo>
                    <a:pt x="1" y="1204"/>
                    <a:pt x="61" y="1284"/>
                    <a:pt x="120" y="1284"/>
                  </a:cubicBezTo>
                  <a:cubicBezTo>
                    <a:pt x="140" y="1284"/>
                    <a:pt x="160" y="1275"/>
                    <a:pt x="175" y="1253"/>
                  </a:cubicBezTo>
                  <a:cubicBezTo>
                    <a:pt x="964" y="547"/>
                    <a:pt x="2030" y="158"/>
                    <a:pt x="3078" y="158"/>
                  </a:cubicBezTo>
                  <a:cubicBezTo>
                    <a:pt x="3736" y="158"/>
                    <a:pt x="4388" y="311"/>
                    <a:pt x="4960" y="635"/>
                  </a:cubicBezTo>
                  <a:cubicBezTo>
                    <a:pt x="4980" y="645"/>
                    <a:pt x="4998" y="650"/>
                    <a:pt x="5015" y="650"/>
                  </a:cubicBezTo>
                  <a:cubicBezTo>
                    <a:pt x="5097" y="650"/>
                    <a:pt x="5137" y="545"/>
                    <a:pt x="5048" y="500"/>
                  </a:cubicBezTo>
                  <a:cubicBezTo>
                    <a:pt x="4438" y="162"/>
                    <a:pt x="3754" y="1"/>
                    <a:pt x="306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5" name="Google Shape;3644;p63"/>
            <p:cNvSpPr/>
            <p:nvPr/>
          </p:nvSpPr>
          <p:spPr>
            <a:xfrm>
              <a:off x="7244640" y="2098440"/>
              <a:ext cx="541440" cy="336240"/>
            </a:xfrm>
            <a:custGeom>
              <a:avLst/>
              <a:gdLst/>
              <a:ahLst/>
              <a:cxnLst/>
              <a:rect l="l" t="t" r="r" b="b"/>
              <a:pathLst>
                <a:path w="7096" h="4408">
                  <a:moveTo>
                    <a:pt x="119" y="1"/>
                  </a:moveTo>
                  <a:cubicBezTo>
                    <a:pt x="62" y="1"/>
                    <a:pt x="1" y="67"/>
                    <a:pt x="39" y="144"/>
                  </a:cubicBezTo>
                  <a:cubicBezTo>
                    <a:pt x="852" y="1549"/>
                    <a:pt x="1666" y="2946"/>
                    <a:pt x="2479" y="4371"/>
                  </a:cubicBezTo>
                  <a:cubicBezTo>
                    <a:pt x="2494" y="4390"/>
                    <a:pt x="2518" y="4407"/>
                    <a:pt x="2546" y="4407"/>
                  </a:cubicBezTo>
                  <a:cubicBezTo>
                    <a:pt x="2567" y="4407"/>
                    <a:pt x="2590" y="4397"/>
                    <a:pt x="2613" y="4371"/>
                  </a:cubicBezTo>
                  <a:cubicBezTo>
                    <a:pt x="3204" y="3867"/>
                    <a:pt x="3877" y="3531"/>
                    <a:pt x="4629" y="3363"/>
                  </a:cubicBezTo>
                  <a:cubicBezTo>
                    <a:pt x="4999" y="3282"/>
                    <a:pt x="5389" y="3282"/>
                    <a:pt x="5778" y="3282"/>
                  </a:cubicBezTo>
                  <a:cubicBezTo>
                    <a:pt x="5973" y="3309"/>
                    <a:pt x="6202" y="3336"/>
                    <a:pt x="6397" y="3363"/>
                  </a:cubicBezTo>
                  <a:cubicBezTo>
                    <a:pt x="6459" y="3389"/>
                    <a:pt x="6758" y="3427"/>
                    <a:pt x="6891" y="3443"/>
                  </a:cubicBezTo>
                  <a:lnTo>
                    <a:pt x="6891" y="3443"/>
                  </a:lnTo>
                  <a:cubicBezTo>
                    <a:pt x="6839" y="3464"/>
                    <a:pt x="6810" y="3547"/>
                    <a:pt x="6874" y="3591"/>
                  </a:cubicBezTo>
                  <a:cubicBezTo>
                    <a:pt x="6901" y="3591"/>
                    <a:pt x="6901" y="3618"/>
                    <a:pt x="6928" y="3618"/>
                  </a:cubicBezTo>
                  <a:cubicBezTo>
                    <a:pt x="6937" y="3627"/>
                    <a:pt x="6945" y="3630"/>
                    <a:pt x="6955" y="3630"/>
                  </a:cubicBezTo>
                  <a:cubicBezTo>
                    <a:pt x="6973" y="3630"/>
                    <a:pt x="6993" y="3618"/>
                    <a:pt x="7015" y="3618"/>
                  </a:cubicBezTo>
                  <a:cubicBezTo>
                    <a:pt x="7042" y="3591"/>
                    <a:pt x="7042" y="3591"/>
                    <a:pt x="7069" y="3565"/>
                  </a:cubicBezTo>
                  <a:cubicBezTo>
                    <a:pt x="7069" y="3531"/>
                    <a:pt x="7096" y="3504"/>
                    <a:pt x="7069" y="3477"/>
                  </a:cubicBezTo>
                  <a:cubicBezTo>
                    <a:pt x="6847" y="3114"/>
                    <a:pt x="5973" y="3141"/>
                    <a:pt x="5610" y="3114"/>
                  </a:cubicBezTo>
                  <a:cubicBezTo>
                    <a:pt x="5564" y="3113"/>
                    <a:pt x="5518" y="3112"/>
                    <a:pt x="5472" y="3112"/>
                  </a:cubicBezTo>
                  <a:cubicBezTo>
                    <a:pt x="4768" y="3112"/>
                    <a:pt x="4084" y="3301"/>
                    <a:pt x="3453" y="3591"/>
                  </a:cubicBezTo>
                  <a:cubicBezTo>
                    <a:pt x="3151" y="3733"/>
                    <a:pt x="2895" y="3954"/>
                    <a:pt x="2613" y="4149"/>
                  </a:cubicBezTo>
                  <a:cubicBezTo>
                    <a:pt x="2612" y="4150"/>
                    <a:pt x="2610" y="4151"/>
                    <a:pt x="2609" y="4151"/>
                  </a:cubicBezTo>
                  <a:cubicBezTo>
                    <a:pt x="2531" y="4151"/>
                    <a:pt x="1913" y="3025"/>
                    <a:pt x="1860" y="2946"/>
                  </a:cubicBezTo>
                  <a:cubicBezTo>
                    <a:pt x="1303" y="1965"/>
                    <a:pt x="738" y="1011"/>
                    <a:pt x="180" y="36"/>
                  </a:cubicBezTo>
                  <a:cubicBezTo>
                    <a:pt x="165" y="11"/>
                    <a:pt x="142" y="1"/>
                    <a:pt x="119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6" name="Google Shape;3645;p63"/>
            <p:cNvSpPr/>
            <p:nvPr/>
          </p:nvSpPr>
          <p:spPr>
            <a:xfrm>
              <a:off x="7619040" y="2052720"/>
              <a:ext cx="180360" cy="328680"/>
            </a:xfrm>
            <a:custGeom>
              <a:avLst/>
              <a:gdLst/>
              <a:ahLst/>
              <a:cxnLst/>
              <a:rect l="l" t="t" r="r" b="b"/>
              <a:pathLst>
                <a:path w="2370" h="4311">
                  <a:moveTo>
                    <a:pt x="99" y="0"/>
                  </a:moveTo>
                  <a:cubicBezTo>
                    <a:pt x="50" y="0"/>
                    <a:pt x="1" y="36"/>
                    <a:pt x="33" y="101"/>
                  </a:cubicBezTo>
                  <a:cubicBezTo>
                    <a:pt x="510" y="1613"/>
                    <a:pt x="1572" y="2823"/>
                    <a:pt x="2191" y="4274"/>
                  </a:cubicBezTo>
                  <a:cubicBezTo>
                    <a:pt x="2206" y="4300"/>
                    <a:pt x="2230" y="4311"/>
                    <a:pt x="2254" y="4311"/>
                  </a:cubicBezTo>
                  <a:cubicBezTo>
                    <a:pt x="2311" y="4311"/>
                    <a:pt x="2370" y="4250"/>
                    <a:pt x="2332" y="4193"/>
                  </a:cubicBezTo>
                  <a:cubicBezTo>
                    <a:pt x="1713" y="2762"/>
                    <a:pt x="678" y="1559"/>
                    <a:pt x="174" y="47"/>
                  </a:cubicBezTo>
                  <a:cubicBezTo>
                    <a:pt x="164" y="15"/>
                    <a:pt x="131" y="0"/>
                    <a:pt x="99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7" name="Google Shape;3646;p63"/>
            <p:cNvSpPr/>
            <p:nvPr/>
          </p:nvSpPr>
          <p:spPr>
            <a:xfrm>
              <a:off x="7618320" y="1893240"/>
              <a:ext cx="227520" cy="168840"/>
            </a:xfrm>
            <a:custGeom>
              <a:avLst/>
              <a:gdLst/>
              <a:ahLst/>
              <a:cxnLst/>
              <a:rect l="l" t="t" r="r" b="b"/>
              <a:pathLst>
                <a:path w="2986" h="2216">
                  <a:moveTo>
                    <a:pt x="2721" y="1"/>
                  </a:moveTo>
                  <a:cubicBezTo>
                    <a:pt x="2112" y="1"/>
                    <a:pt x="1578" y="294"/>
                    <a:pt x="1112" y="679"/>
                  </a:cubicBezTo>
                  <a:cubicBezTo>
                    <a:pt x="803" y="907"/>
                    <a:pt x="547" y="1216"/>
                    <a:pt x="352" y="1519"/>
                  </a:cubicBezTo>
                  <a:cubicBezTo>
                    <a:pt x="238" y="1687"/>
                    <a:pt x="43" y="1915"/>
                    <a:pt x="16" y="2110"/>
                  </a:cubicBezTo>
                  <a:cubicBezTo>
                    <a:pt x="0" y="2179"/>
                    <a:pt x="54" y="2216"/>
                    <a:pt x="106" y="2216"/>
                  </a:cubicBezTo>
                  <a:cubicBezTo>
                    <a:pt x="140" y="2216"/>
                    <a:pt x="174" y="2199"/>
                    <a:pt x="184" y="2164"/>
                  </a:cubicBezTo>
                  <a:cubicBezTo>
                    <a:pt x="238" y="1774"/>
                    <a:pt x="715" y="1270"/>
                    <a:pt x="971" y="1015"/>
                  </a:cubicBezTo>
                  <a:cubicBezTo>
                    <a:pt x="1444" y="542"/>
                    <a:pt x="2088" y="170"/>
                    <a:pt x="2743" y="170"/>
                  </a:cubicBezTo>
                  <a:cubicBezTo>
                    <a:pt x="2786" y="170"/>
                    <a:pt x="2829" y="171"/>
                    <a:pt x="2873" y="175"/>
                  </a:cubicBezTo>
                  <a:cubicBezTo>
                    <a:pt x="2883" y="178"/>
                    <a:pt x="2892" y="179"/>
                    <a:pt x="2901" y="179"/>
                  </a:cubicBezTo>
                  <a:cubicBezTo>
                    <a:pt x="2986" y="179"/>
                    <a:pt x="2977" y="37"/>
                    <a:pt x="2873" y="7"/>
                  </a:cubicBezTo>
                  <a:cubicBezTo>
                    <a:pt x="2821" y="3"/>
                    <a:pt x="2771" y="1"/>
                    <a:pt x="272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8" name="Google Shape;3647;p63"/>
            <p:cNvSpPr/>
            <p:nvPr/>
          </p:nvSpPr>
          <p:spPr>
            <a:xfrm>
              <a:off x="7785360" y="2190960"/>
              <a:ext cx="272880" cy="190080"/>
            </a:xfrm>
            <a:custGeom>
              <a:avLst/>
              <a:gdLst/>
              <a:ahLst/>
              <a:cxnLst/>
              <a:rect l="l" t="t" r="r" b="b"/>
              <a:pathLst>
                <a:path w="3580" h="2495">
                  <a:moveTo>
                    <a:pt x="2980" y="0"/>
                  </a:moveTo>
                  <a:cubicBezTo>
                    <a:pt x="2507" y="0"/>
                    <a:pt x="1909" y="298"/>
                    <a:pt x="1613" y="446"/>
                  </a:cubicBezTo>
                  <a:cubicBezTo>
                    <a:pt x="827" y="869"/>
                    <a:pt x="40" y="1515"/>
                    <a:pt x="14" y="2408"/>
                  </a:cubicBezTo>
                  <a:cubicBezTo>
                    <a:pt x="0" y="2466"/>
                    <a:pt x="35" y="2494"/>
                    <a:pt x="77" y="2494"/>
                  </a:cubicBezTo>
                  <a:cubicBezTo>
                    <a:pt x="119" y="2494"/>
                    <a:pt x="168" y="2466"/>
                    <a:pt x="182" y="2408"/>
                  </a:cubicBezTo>
                  <a:cubicBezTo>
                    <a:pt x="208" y="1649"/>
                    <a:pt x="800" y="1205"/>
                    <a:pt x="1385" y="782"/>
                  </a:cubicBezTo>
                  <a:cubicBezTo>
                    <a:pt x="1634" y="617"/>
                    <a:pt x="2453" y="175"/>
                    <a:pt x="2986" y="175"/>
                  </a:cubicBezTo>
                  <a:cubicBezTo>
                    <a:pt x="3171" y="175"/>
                    <a:pt x="3321" y="229"/>
                    <a:pt x="3401" y="365"/>
                  </a:cubicBezTo>
                  <a:cubicBezTo>
                    <a:pt x="3418" y="389"/>
                    <a:pt x="3442" y="399"/>
                    <a:pt x="3466" y="399"/>
                  </a:cubicBezTo>
                  <a:cubicBezTo>
                    <a:pt x="3523" y="399"/>
                    <a:pt x="3580" y="340"/>
                    <a:pt x="3542" y="278"/>
                  </a:cubicBezTo>
                  <a:cubicBezTo>
                    <a:pt x="3421" y="75"/>
                    <a:pt x="3216" y="0"/>
                    <a:pt x="298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9" name="Google Shape;3648;p63"/>
            <p:cNvSpPr/>
            <p:nvPr/>
          </p:nvSpPr>
          <p:spPr>
            <a:xfrm>
              <a:off x="7830360" y="1895760"/>
              <a:ext cx="224280" cy="310320"/>
            </a:xfrm>
            <a:custGeom>
              <a:avLst/>
              <a:gdLst/>
              <a:ahLst/>
              <a:cxnLst/>
              <a:rect l="l" t="t" r="r" b="b"/>
              <a:pathLst>
                <a:path w="2941" h="4071">
                  <a:moveTo>
                    <a:pt x="123" y="1"/>
                  </a:moveTo>
                  <a:cubicBezTo>
                    <a:pt x="62" y="1"/>
                    <a:pt x="1" y="80"/>
                    <a:pt x="66" y="140"/>
                  </a:cubicBezTo>
                  <a:cubicBezTo>
                    <a:pt x="1188" y="1289"/>
                    <a:pt x="2136" y="2579"/>
                    <a:pt x="2781" y="4037"/>
                  </a:cubicBezTo>
                  <a:cubicBezTo>
                    <a:pt x="2789" y="4061"/>
                    <a:pt x="2806" y="4071"/>
                    <a:pt x="2826" y="4071"/>
                  </a:cubicBezTo>
                  <a:cubicBezTo>
                    <a:pt x="2875" y="4071"/>
                    <a:pt x="2941" y="4012"/>
                    <a:pt x="2922" y="3950"/>
                  </a:cubicBezTo>
                  <a:cubicBezTo>
                    <a:pt x="2277" y="2465"/>
                    <a:pt x="1322" y="1181"/>
                    <a:pt x="180" y="32"/>
                  </a:cubicBezTo>
                  <a:cubicBezTo>
                    <a:pt x="165" y="10"/>
                    <a:pt x="144" y="1"/>
                    <a:pt x="12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0" name="Google Shape;3649;p63"/>
            <p:cNvSpPr/>
            <p:nvPr/>
          </p:nvSpPr>
          <p:spPr>
            <a:xfrm>
              <a:off x="7451640" y="2355480"/>
              <a:ext cx="347760" cy="111600"/>
            </a:xfrm>
            <a:custGeom>
              <a:avLst/>
              <a:gdLst/>
              <a:ahLst/>
              <a:cxnLst/>
              <a:rect l="l" t="t" r="r" b="b"/>
              <a:pathLst>
                <a:path w="4562" h="1469">
                  <a:moveTo>
                    <a:pt x="3501" y="0"/>
                  </a:moveTo>
                  <a:cubicBezTo>
                    <a:pt x="2286" y="0"/>
                    <a:pt x="947" y="658"/>
                    <a:pt x="68" y="1315"/>
                  </a:cubicBezTo>
                  <a:cubicBezTo>
                    <a:pt x="0" y="1366"/>
                    <a:pt x="46" y="1469"/>
                    <a:pt x="114" y="1469"/>
                  </a:cubicBezTo>
                  <a:cubicBezTo>
                    <a:pt x="128" y="1469"/>
                    <a:pt x="141" y="1465"/>
                    <a:pt x="155" y="1456"/>
                  </a:cubicBezTo>
                  <a:cubicBezTo>
                    <a:pt x="1007" y="820"/>
                    <a:pt x="2307" y="168"/>
                    <a:pt x="3489" y="168"/>
                  </a:cubicBezTo>
                  <a:cubicBezTo>
                    <a:pt x="3818" y="168"/>
                    <a:pt x="4138" y="218"/>
                    <a:pt x="4436" y="334"/>
                  </a:cubicBezTo>
                  <a:cubicBezTo>
                    <a:pt x="4449" y="343"/>
                    <a:pt x="4462" y="347"/>
                    <a:pt x="4473" y="347"/>
                  </a:cubicBezTo>
                  <a:cubicBezTo>
                    <a:pt x="4536" y="347"/>
                    <a:pt x="4561" y="218"/>
                    <a:pt x="4470" y="166"/>
                  </a:cubicBezTo>
                  <a:cubicBezTo>
                    <a:pt x="4165" y="51"/>
                    <a:pt x="3838" y="0"/>
                    <a:pt x="350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1" name="Google Shape;3650;p63"/>
            <p:cNvSpPr/>
            <p:nvPr/>
          </p:nvSpPr>
          <p:spPr>
            <a:xfrm>
              <a:off x="7445520" y="2368080"/>
              <a:ext cx="353520" cy="143640"/>
            </a:xfrm>
            <a:custGeom>
              <a:avLst/>
              <a:gdLst/>
              <a:ahLst/>
              <a:cxnLst/>
              <a:rect l="l" t="t" r="r" b="b"/>
              <a:pathLst>
                <a:path w="4634" h="1885">
                  <a:moveTo>
                    <a:pt x="4553" y="0"/>
                  </a:moveTo>
                  <a:cubicBezTo>
                    <a:pt x="3652" y="0"/>
                    <a:pt x="2785" y="370"/>
                    <a:pt x="1972" y="706"/>
                  </a:cubicBezTo>
                  <a:cubicBezTo>
                    <a:pt x="1583" y="874"/>
                    <a:pt x="1220" y="1042"/>
                    <a:pt x="857" y="1210"/>
                  </a:cubicBezTo>
                  <a:cubicBezTo>
                    <a:pt x="548" y="1378"/>
                    <a:pt x="212" y="1458"/>
                    <a:pt x="44" y="1767"/>
                  </a:cubicBezTo>
                  <a:cubicBezTo>
                    <a:pt x="1" y="1824"/>
                    <a:pt x="58" y="1884"/>
                    <a:pt x="117" y="1884"/>
                  </a:cubicBezTo>
                  <a:cubicBezTo>
                    <a:pt x="142" y="1884"/>
                    <a:pt x="167" y="1874"/>
                    <a:pt x="185" y="1848"/>
                  </a:cubicBezTo>
                  <a:cubicBezTo>
                    <a:pt x="353" y="1546"/>
                    <a:pt x="884" y="1405"/>
                    <a:pt x="1193" y="1237"/>
                  </a:cubicBezTo>
                  <a:cubicBezTo>
                    <a:pt x="1556" y="1069"/>
                    <a:pt x="1945" y="901"/>
                    <a:pt x="2308" y="733"/>
                  </a:cubicBezTo>
                  <a:cubicBezTo>
                    <a:pt x="3007" y="450"/>
                    <a:pt x="3767" y="168"/>
                    <a:pt x="4553" y="168"/>
                  </a:cubicBezTo>
                  <a:cubicBezTo>
                    <a:pt x="4634" y="168"/>
                    <a:pt x="4634" y="0"/>
                    <a:pt x="455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2" name="Google Shape;3651;p63"/>
            <p:cNvSpPr/>
            <p:nvPr/>
          </p:nvSpPr>
          <p:spPr>
            <a:xfrm>
              <a:off x="7783200" y="2201040"/>
              <a:ext cx="256320" cy="180360"/>
            </a:xfrm>
            <a:custGeom>
              <a:avLst/>
              <a:gdLst/>
              <a:ahLst/>
              <a:cxnLst/>
              <a:rect l="l" t="t" r="r" b="b"/>
              <a:pathLst>
                <a:path w="3363" h="2366">
                  <a:moveTo>
                    <a:pt x="3204" y="1"/>
                  </a:moveTo>
                  <a:cubicBezTo>
                    <a:pt x="3195" y="1"/>
                    <a:pt x="3186" y="2"/>
                    <a:pt x="3177" y="4"/>
                  </a:cubicBezTo>
                  <a:cubicBezTo>
                    <a:pt x="2612" y="259"/>
                    <a:pt x="2028" y="454"/>
                    <a:pt x="1497" y="736"/>
                  </a:cubicBezTo>
                  <a:cubicBezTo>
                    <a:pt x="879" y="1099"/>
                    <a:pt x="401" y="1657"/>
                    <a:pt x="39" y="2248"/>
                  </a:cubicBezTo>
                  <a:cubicBezTo>
                    <a:pt x="1" y="2305"/>
                    <a:pt x="60" y="2366"/>
                    <a:pt x="117" y="2366"/>
                  </a:cubicBezTo>
                  <a:cubicBezTo>
                    <a:pt x="140" y="2366"/>
                    <a:pt x="164" y="2355"/>
                    <a:pt x="180" y="2329"/>
                  </a:cubicBezTo>
                  <a:cubicBezTo>
                    <a:pt x="569" y="1684"/>
                    <a:pt x="1047" y="1180"/>
                    <a:pt x="1692" y="817"/>
                  </a:cubicBezTo>
                  <a:cubicBezTo>
                    <a:pt x="2196" y="542"/>
                    <a:pt x="2754" y="400"/>
                    <a:pt x="3258" y="145"/>
                  </a:cubicBezTo>
                  <a:cubicBezTo>
                    <a:pt x="3362" y="120"/>
                    <a:pt x="3298" y="1"/>
                    <a:pt x="3204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3" name="Google Shape;3652;p63"/>
            <p:cNvSpPr/>
            <p:nvPr/>
          </p:nvSpPr>
          <p:spPr>
            <a:xfrm>
              <a:off x="7783200" y="2216520"/>
              <a:ext cx="277920" cy="172080"/>
            </a:xfrm>
            <a:custGeom>
              <a:avLst/>
              <a:gdLst/>
              <a:ahLst/>
              <a:cxnLst/>
              <a:rect l="l" t="t" r="r" b="b"/>
              <a:pathLst>
                <a:path w="3648" h="2257">
                  <a:moveTo>
                    <a:pt x="3541" y="0"/>
                  </a:moveTo>
                  <a:cubicBezTo>
                    <a:pt x="3533" y="0"/>
                    <a:pt x="3524" y="1"/>
                    <a:pt x="3514" y="5"/>
                  </a:cubicBezTo>
                  <a:cubicBezTo>
                    <a:pt x="2224" y="394"/>
                    <a:pt x="1021" y="1207"/>
                    <a:pt x="66" y="2101"/>
                  </a:cubicBezTo>
                  <a:cubicBezTo>
                    <a:pt x="1" y="2172"/>
                    <a:pt x="60" y="2257"/>
                    <a:pt x="131" y="2257"/>
                  </a:cubicBezTo>
                  <a:cubicBezTo>
                    <a:pt x="147" y="2257"/>
                    <a:pt x="164" y="2252"/>
                    <a:pt x="181" y="2242"/>
                  </a:cubicBezTo>
                  <a:cubicBezTo>
                    <a:pt x="1135" y="1349"/>
                    <a:pt x="2311" y="535"/>
                    <a:pt x="3568" y="173"/>
                  </a:cubicBezTo>
                  <a:cubicBezTo>
                    <a:pt x="3647" y="142"/>
                    <a:pt x="3627" y="0"/>
                    <a:pt x="35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4" name="Google Shape;3653;p63"/>
            <p:cNvSpPr/>
            <p:nvPr/>
          </p:nvSpPr>
          <p:spPr>
            <a:xfrm>
              <a:off x="7347240" y="2075400"/>
              <a:ext cx="267480" cy="77400"/>
            </a:xfrm>
            <a:custGeom>
              <a:avLst/>
              <a:gdLst/>
              <a:ahLst/>
              <a:cxnLst/>
              <a:rect l="l" t="t" r="r" b="b"/>
              <a:pathLst>
                <a:path w="3508" h="1017">
                  <a:moveTo>
                    <a:pt x="3178" y="0"/>
                  </a:moveTo>
                  <a:cubicBezTo>
                    <a:pt x="2847" y="0"/>
                    <a:pt x="2492" y="247"/>
                    <a:pt x="2186" y="247"/>
                  </a:cubicBezTo>
                  <a:cubicBezTo>
                    <a:pt x="2080" y="247"/>
                    <a:pt x="1980" y="218"/>
                    <a:pt x="1888" y="138"/>
                  </a:cubicBezTo>
                  <a:cubicBezTo>
                    <a:pt x="1875" y="124"/>
                    <a:pt x="1855" y="118"/>
                    <a:pt x="1834" y="118"/>
                  </a:cubicBezTo>
                  <a:cubicBezTo>
                    <a:pt x="1813" y="118"/>
                    <a:pt x="1791" y="124"/>
                    <a:pt x="1774" y="138"/>
                  </a:cubicBezTo>
                  <a:cubicBezTo>
                    <a:pt x="1747" y="171"/>
                    <a:pt x="1693" y="225"/>
                    <a:pt x="1667" y="252"/>
                  </a:cubicBezTo>
                  <a:cubicBezTo>
                    <a:pt x="1560" y="378"/>
                    <a:pt x="1424" y="440"/>
                    <a:pt x="1266" y="440"/>
                  </a:cubicBezTo>
                  <a:cubicBezTo>
                    <a:pt x="1227" y="440"/>
                    <a:pt x="1188" y="437"/>
                    <a:pt x="1147" y="429"/>
                  </a:cubicBezTo>
                  <a:lnTo>
                    <a:pt x="1147" y="429"/>
                  </a:lnTo>
                  <a:cubicBezTo>
                    <a:pt x="1152" y="409"/>
                    <a:pt x="1158" y="388"/>
                    <a:pt x="1163" y="366"/>
                  </a:cubicBezTo>
                  <a:cubicBezTo>
                    <a:pt x="1186" y="314"/>
                    <a:pt x="1149" y="247"/>
                    <a:pt x="1099" y="247"/>
                  </a:cubicBezTo>
                  <a:cubicBezTo>
                    <a:pt x="1092" y="247"/>
                    <a:pt x="1083" y="248"/>
                    <a:pt x="1075" y="252"/>
                  </a:cubicBezTo>
                  <a:cubicBezTo>
                    <a:pt x="893" y="330"/>
                    <a:pt x="869" y="440"/>
                    <a:pt x="927" y="525"/>
                  </a:cubicBezTo>
                  <a:lnTo>
                    <a:pt x="927" y="525"/>
                  </a:lnTo>
                  <a:cubicBezTo>
                    <a:pt x="834" y="672"/>
                    <a:pt x="698" y="764"/>
                    <a:pt x="546" y="764"/>
                  </a:cubicBezTo>
                  <a:cubicBezTo>
                    <a:pt x="421" y="764"/>
                    <a:pt x="286" y="703"/>
                    <a:pt x="155" y="561"/>
                  </a:cubicBezTo>
                  <a:cubicBezTo>
                    <a:pt x="139" y="539"/>
                    <a:pt x="121" y="530"/>
                    <a:pt x="103" y="530"/>
                  </a:cubicBezTo>
                  <a:cubicBezTo>
                    <a:pt x="50" y="530"/>
                    <a:pt x="0" y="610"/>
                    <a:pt x="40" y="675"/>
                  </a:cubicBezTo>
                  <a:cubicBezTo>
                    <a:pt x="237" y="906"/>
                    <a:pt x="434" y="1017"/>
                    <a:pt x="610" y="1017"/>
                  </a:cubicBezTo>
                  <a:cubicBezTo>
                    <a:pt x="800" y="1017"/>
                    <a:pt x="965" y="885"/>
                    <a:pt x="1077" y="632"/>
                  </a:cubicBezTo>
                  <a:lnTo>
                    <a:pt x="1077" y="632"/>
                  </a:lnTo>
                  <a:cubicBezTo>
                    <a:pt x="1120" y="648"/>
                    <a:pt x="1169" y="657"/>
                    <a:pt x="1220" y="657"/>
                  </a:cubicBezTo>
                  <a:cubicBezTo>
                    <a:pt x="1256" y="657"/>
                    <a:pt x="1294" y="652"/>
                    <a:pt x="1331" y="642"/>
                  </a:cubicBezTo>
                  <a:cubicBezTo>
                    <a:pt x="1588" y="597"/>
                    <a:pt x="1687" y="393"/>
                    <a:pt x="1893" y="393"/>
                  </a:cubicBezTo>
                  <a:cubicBezTo>
                    <a:pt x="1933" y="393"/>
                    <a:pt x="1978" y="401"/>
                    <a:pt x="2029" y="420"/>
                  </a:cubicBezTo>
                  <a:cubicBezTo>
                    <a:pt x="2080" y="435"/>
                    <a:pt x="2128" y="441"/>
                    <a:pt x="2175" y="441"/>
                  </a:cubicBezTo>
                  <a:cubicBezTo>
                    <a:pt x="2493" y="441"/>
                    <a:pt x="2755" y="150"/>
                    <a:pt x="3061" y="150"/>
                  </a:cubicBezTo>
                  <a:cubicBezTo>
                    <a:pt x="3144" y="150"/>
                    <a:pt x="3229" y="172"/>
                    <a:pt x="3320" y="225"/>
                  </a:cubicBezTo>
                  <a:cubicBezTo>
                    <a:pt x="3329" y="227"/>
                    <a:pt x="3338" y="229"/>
                    <a:pt x="3347" y="229"/>
                  </a:cubicBezTo>
                  <a:cubicBezTo>
                    <a:pt x="3441" y="229"/>
                    <a:pt x="3507" y="106"/>
                    <a:pt x="3427" y="57"/>
                  </a:cubicBezTo>
                  <a:cubicBezTo>
                    <a:pt x="3347" y="16"/>
                    <a:pt x="3263" y="0"/>
                    <a:pt x="317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5" name="Google Shape;3654;p63"/>
            <p:cNvSpPr/>
            <p:nvPr/>
          </p:nvSpPr>
          <p:spPr>
            <a:xfrm>
              <a:off x="7382880" y="2162880"/>
              <a:ext cx="221400" cy="63360"/>
            </a:xfrm>
            <a:custGeom>
              <a:avLst/>
              <a:gdLst/>
              <a:ahLst/>
              <a:cxnLst/>
              <a:rect l="l" t="t" r="r" b="b"/>
              <a:pathLst>
                <a:path w="2905" h="837">
                  <a:moveTo>
                    <a:pt x="2790" y="1"/>
                  </a:moveTo>
                  <a:cubicBezTo>
                    <a:pt x="2496" y="26"/>
                    <a:pt x="2151" y="255"/>
                    <a:pt x="1832" y="255"/>
                  </a:cubicBezTo>
                  <a:cubicBezTo>
                    <a:pt x="1729" y="255"/>
                    <a:pt x="1629" y="231"/>
                    <a:pt x="1534" y="169"/>
                  </a:cubicBezTo>
                  <a:cubicBezTo>
                    <a:pt x="1526" y="161"/>
                    <a:pt x="1516" y="158"/>
                    <a:pt x="1504" y="158"/>
                  </a:cubicBezTo>
                  <a:cubicBezTo>
                    <a:pt x="1475" y="158"/>
                    <a:pt x="1439" y="178"/>
                    <a:pt x="1419" y="202"/>
                  </a:cubicBezTo>
                  <a:cubicBezTo>
                    <a:pt x="1224" y="256"/>
                    <a:pt x="1030" y="310"/>
                    <a:pt x="835" y="370"/>
                  </a:cubicBezTo>
                  <a:cubicBezTo>
                    <a:pt x="825" y="360"/>
                    <a:pt x="815" y="356"/>
                    <a:pt x="806" y="356"/>
                  </a:cubicBezTo>
                  <a:cubicBezTo>
                    <a:pt x="785" y="356"/>
                    <a:pt x="766" y="379"/>
                    <a:pt x="747" y="397"/>
                  </a:cubicBezTo>
                  <a:cubicBezTo>
                    <a:pt x="628" y="573"/>
                    <a:pt x="496" y="669"/>
                    <a:pt x="338" y="669"/>
                  </a:cubicBezTo>
                  <a:cubicBezTo>
                    <a:pt x="273" y="669"/>
                    <a:pt x="204" y="652"/>
                    <a:pt x="129" y="619"/>
                  </a:cubicBezTo>
                  <a:cubicBezTo>
                    <a:pt x="121" y="617"/>
                    <a:pt x="114" y="616"/>
                    <a:pt x="107" y="616"/>
                  </a:cubicBezTo>
                  <a:cubicBezTo>
                    <a:pt x="18" y="616"/>
                    <a:pt x="1" y="762"/>
                    <a:pt x="75" y="787"/>
                  </a:cubicBezTo>
                  <a:cubicBezTo>
                    <a:pt x="161" y="815"/>
                    <a:pt x="261" y="837"/>
                    <a:pt x="356" y="837"/>
                  </a:cubicBezTo>
                  <a:cubicBezTo>
                    <a:pt x="449" y="837"/>
                    <a:pt x="537" y="816"/>
                    <a:pt x="606" y="760"/>
                  </a:cubicBezTo>
                  <a:cubicBezTo>
                    <a:pt x="694" y="733"/>
                    <a:pt x="774" y="673"/>
                    <a:pt x="835" y="592"/>
                  </a:cubicBezTo>
                  <a:cubicBezTo>
                    <a:pt x="862" y="538"/>
                    <a:pt x="1110" y="565"/>
                    <a:pt x="1137" y="538"/>
                  </a:cubicBezTo>
                  <a:cubicBezTo>
                    <a:pt x="1322" y="490"/>
                    <a:pt x="1428" y="410"/>
                    <a:pt x="1583" y="410"/>
                  </a:cubicBezTo>
                  <a:cubicBezTo>
                    <a:pt x="1619" y="410"/>
                    <a:pt x="1658" y="414"/>
                    <a:pt x="1702" y="424"/>
                  </a:cubicBezTo>
                  <a:cubicBezTo>
                    <a:pt x="1744" y="434"/>
                    <a:pt x="1786" y="438"/>
                    <a:pt x="1829" y="438"/>
                  </a:cubicBezTo>
                  <a:cubicBezTo>
                    <a:pt x="2149" y="438"/>
                    <a:pt x="2470" y="199"/>
                    <a:pt x="2790" y="169"/>
                  </a:cubicBezTo>
                  <a:cubicBezTo>
                    <a:pt x="2905" y="169"/>
                    <a:pt x="2905" y="1"/>
                    <a:pt x="279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6" name="Google Shape;3655;p63"/>
            <p:cNvSpPr/>
            <p:nvPr/>
          </p:nvSpPr>
          <p:spPr>
            <a:xfrm>
              <a:off x="7600680" y="2165400"/>
              <a:ext cx="16560" cy="12600"/>
            </a:xfrm>
            <a:custGeom>
              <a:avLst/>
              <a:gdLst/>
              <a:ahLst/>
              <a:cxnLst/>
              <a:rect l="l" t="t" r="r" b="b"/>
              <a:pathLst>
                <a:path w="223" h="169">
                  <a:moveTo>
                    <a:pt x="108" y="0"/>
                  </a:moveTo>
                  <a:cubicBezTo>
                    <a:pt x="1" y="0"/>
                    <a:pt x="1" y="168"/>
                    <a:pt x="108" y="168"/>
                  </a:cubicBezTo>
                  <a:cubicBezTo>
                    <a:pt x="223" y="168"/>
                    <a:pt x="223" y="0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7" name="Google Shape;3656;p63"/>
            <p:cNvSpPr/>
            <p:nvPr/>
          </p:nvSpPr>
          <p:spPr>
            <a:xfrm>
              <a:off x="7440120" y="2223000"/>
              <a:ext cx="234720" cy="68400"/>
            </a:xfrm>
            <a:custGeom>
              <a:avLst/>
              <a:gdLst/>
              <a:ahLst/>
              <a:cxnLst/>
              <a:rect l="l" t="t" r="r" b="b"/>
              <a:pathLst>
                <a:path w="3079" h="902">
                  <a:moveTo>
                    <a:pt x="2910" y="0"/>
                  </a:moveTo>
                  <a:cubicBezTo>
                    <a:pt x="2440" y="114"/>
                    <a:pt x="1936" y="222"/>
                    <a:pt x="1459" y="336"/>
                  </a:cubicBezTo>
                  <a:cubicBezTo>
                    <a:pt x="1264" y="390"/>
                    <a:pt x="1062" y="450"/>
                    <a:pt x="867" y="477"/>
                  </a:cubicBezTo>
                  <a:cubicBezTo>
                    <a:pt x="613" y="552"/>
                    <a:pt x="421" y="730"/>
                    <a:pt x="176" y="730"/>
                  </a:cubicBezTo>
                  <a:cubicBezTo>
                    <a:pt x="156" y="730"/>
                    <a:pt x="135" y="728"/>
                    <a:pt x="115" y="726"/>
                  </a:cubicBezTo>
                  <a:cubicBezTo>
                    <a:pt x="0" y="726"/>
                    <a:pt x="0" y="894"/>
                    <a:pt x="115" y="894"/>
                  </a:cubicBezTo>
                  <a:cubicBezTo>
                    <a:pt x="149" y="899"/>
                    <a:pt x="183" y="902"/>
                    <a:pt x="218" y="902"/>
                  </a:cubicBezTo>
                  <a:cubicBezTo>
                    <a:pt x="573" y="902"/>
                    <a:pt x="929" y="638"/>
                    <a:pt x="1291" y="558"/>
                  </a:cubicBezTo>
                  <a:cubicBezTo>
                    <a:pt x="1848" y="424"/>
                    <a:pt x="2406" y="309"/>
                    <a:pt x="2971" y="168"/>
                  </a:cubicBezTo>
                  <a:cubicBezTo>
                    <a:pt x="3078" y="141"/>
                    <a:pt x="3024" y="0"/>
                    <a:pt x="291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8" name="Google Shape;3657;p63"/>
            <p:cNvSpPr/>
            <p:nvPr/>
          </p:nvSpPr>
          <p:spPr>
            <a:xfrm>
              <a:off x="7688880" y="1978200"/>
              <a:ext cx="175320" cy="100080"/>
            </a:xfrm>
            <a:custGeom>
              <a:avLst/>
              <a:gdLst/>
              <a:ahLst/>
              <a:cxnLst/>
              <a:rect l="l" t="t" r="r" b="b"/>
              <a:pathLst>
                <a:path w="2303" h="1314">
                  <a:moveTo>
                    <a:pt x="2167" y="1"/>
                  </a:moveTo>
                  <a:cubicBezTo>
                    <a:pt x="2151" y="1"/>
                    <a:pt x="2134" y="5"/>
                    <a:pt x="2118" y="15"/>
                  </a:cubicBezTo>
                  <a:cubicBezTo>
                    <a:pt x="1835" y="270"/>
                    <a:pt x="1331" y="42"/>
                    <a:pt x="1136" y="465"/>
                  </a:cubicBezTo>
                  <a:cubicBezTo>
                    <a:pt x="1110" y="519"/>
                    <a:pt x="1110" y="573"/>
                    <a:pt x="1083" y="633"/>
                  </a:cubicBezTo>
                  <a:cubicBezTo>
                    <a:pt x="1047" y="744"/>
                    <a:pt x="999" y="775"/>
                    <a:pt x="947" y="775"/>
                  </a:cubicBezTo>
                  <a:cubicBezTo>
                    <a:pt x="885" y="775"/>
                    <a:pt x="817" y="732"/>
                    <a:pt x="760" y="732"/>
                  </a:cubicBezTo>
                  <a:cubicBezTo>
                    <a:pt x="746" y="732"/>
                    <a:pt x="732" y="735"/>
                    <a:pt x="720" y="741"/>
                  </a:cubicBezTo>
                  <a:cubicBezTo>
                    <a:pt x="576" y="793"/>
                    <a:pt x="412" y="1106"/>
                    <a:pt x="242" y="1106"/>
                  </a:cubicBezTo>
                  <a:cubicBezTo>
                    <a:pt x="213" y="1106"/>
                    <a:pt x="184" y="1097"/>
                    <a:pt x="155" y="1077"/>
                  </a:cubicBezTo>
                  <a:cubicBezTo>
                    <a:pt x="143" y="1068"/>
                    <a:pt x="130" y="1065"/>
                    <a:pt x="118" y="1065"/>
                  </a:cubicBezTo>
                  <a:cubicBezTo>
                    <a:pt x="52" y="1065"/>
                    <a:pt x="1" y="1173"/>
                    <a:pt x="75" y="1218"/>
                  </a:cubicBezTo>
                  <a:cubicBezTo>
                    <a:pt x="149" y="1278"/>
                    <a:pt x="245" y="1314"/>
                    <a:pt x="341" y="1314"/>
                  </a:cubicBezTo>
                  <a:cubicBezTo>
                    <a:pt x="427" y="1314"/>
                    <a:pt x="512" y="1285"/>
                    <a:pt x="579" y="1218"/>
                  </a:cubicBezTo>
                  <a:cubicBezTo>
                    <a:pt x="606" y="1191"/>
                    <a:pt x="747" y="909"/>
                    <a:pt x="800" y="909"/>
                  </a:cubicBezTo>
                  <a:cubicBezTo>
                    <a:pt x="882" y="933"/>
                    <a:pt x="933" y="953"/>
                    <a:pt x="997" y="953"/>
                  </a:cubicBezTo>
                  <a:cubicBezTo>
                    <a:pt x="1022" y="953"/>
                    <a:pt x="1050" y="950"/>
                    <a:pt x="1083" y="942"/>
                  </a:cubicBezTo>
                  <a:cubicBezTo>
                    <a:pt x="1304" y="828"/>
                    <a:pt x="1224" y="492"/>
                    <a:pt x="1472" y="378"/>
                  </a:cubicBezTo>
                  <a:cubicBezTo>
                    <a:pt x="1755" y="270"/>
                    <a:pt x="2003" y="351"/>
                    <a:pt x="2259" y="156"/>
                  </a:cubicBezTo>
                  <a:cubicBezTo>
                    <a:pt x="2303" y="85"/>
                    <a:pt x="2239" y="1"/>
                    <a:pt x="2167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9" name="Google Shape;3658;p63"/>
            <p:cNvSpPr/>
            <p:nvPr/>
          </p:nvSpPr>
          <p:spPr>
            <a:xfrm>
              <a:off x="7721280" y="2067480"/>
              <a:ext cx="173880" cy="81360"/>
            </a:xfrm>
            <a:custGeom>
              <a:avLst/>
              <a:gdLst/>
              <a:ahLst/>
              <a:cxnLst/>
              <a:rect l="l" t="t" r="r" b="b"/>
              <a:pathLst>
                <a:path w="2284" h="1070">
                  <a:moveTo>
                    <a:pt x="1918" y="0"/>
                  </a:moveTo>
                  <a:cubicBezTo>
                    <a:pt x="1593" y="0"/>
                    <a:pt x="1226" y="90"/>
                    <a:pt x="1046" y="354"/>
                  </a:cubicBezTo>
                  <a:cubicBezTo>
                    <a:pt x="954" y="498"/>
                    <a:pt x="1065" y="767"/>
                    <a:pt x="863" y="767"/>
                  </a:cubicBezTo>
                  <a:cubicBezTo>
                    <a:pt x="831" y="767"/>
                    <a:pt x="789" y="760"/>
                    <a:pt x="737" y="744"/>
                  </a:cubicBezTo>
                  <a:cubicBezTo>
                    <a:pt x="686" y="725"/>
                    <a:pt x="634" y="717"/>
                    <a:pt x="580" y="717"/>
                  </a:cubicBezTo>
                  <a:cubicBezTo>
                    <a:pt x="403" y="717"/>
                    <a:pt x="220" y="808"/>
                    <a:pt x="65" y="912"/>
                  </a:cubicBezTo>
                  <a:cubicBezTo>
                    <a:pt x="0" y="982"/>
                    <a:pt x="79" y="1070"/>
                    <a:pt x="154" y="1070"/>
                  </a:cubicBezTo>
                  <a:cubicBezTo>
                    <a:pt x="173" y="1070"/>
                    <a:pt x="191" y="1065"/>
                    <a:pt x="206" y="1053"/>
                  </a:cubicBezTo>
                  <a:cubicBezTo>
                    <a:pt x="325" y="947"/>
                    <a:pt x="423" y="915"/>
                    <a:pt x="516" y="915"/>
                  </a:cubicBezTo>
                  <a:cubicBezTo>
                    <a:pt x="665" y="915"/>
                    <a:pt x="802" y="999"/>
                    <a:pt x="993" y="999"/>
                  </a:cubicBezTo>
                  <a:cubicBezTo>
                    <a:pt x="1073" y="999"/>
                    <a:pt x="1134" y="945"/>
                    <a:pt x="1161" y="858"/>
                  </a:cubicBezTo>
                  <a:cubicBezTo>
                    <a:pt x="1188" y="690"/>
                    <a:pt x="1134" y="468"/>
                    <a:pt x="1329" y="327"/>
                  </a:cubicBezTo>
                  <a:cubicBezTo>
                    <a:pt x="1465" y="210"/>
                    <a:pt x="1684" y="161"/>
                    <a:pt x="1891" y="161"/>
                  </a:cubicBezTo>
                  <a:cubicBezTo>
                    <a:pt x="1979" y="161"/>
                    <a:pt x="2065" y="170"/>
                    <a:pt x="2142" y="186"/>
                  </a:cubicBezTo>
                  <a:cubicBezTo>
                    <a:pt x="2223" y="186"/>
                    <a:pt x="2283" y="18"/>
                    <a:pt x="2169" y="18"/>
                  </a:cubicBezTo>
                  <a:cubicBezTo>
                    <a:pt x="2091" y="7"/>
                    <a:pt x="2006" y="0"/>
                    <a:pt x="19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0" name="Google Shape;3659;p63"/>
            <p:cNvSpPr/>
            <p:nvPr/>
          </p:nvSpPr>
          <p:spPr>
            <a:xfrm>
              <a:off x="7449480" y="2382120"/>
              <a:ext cx="326160" cy="194040"/>
            </a:xfrm>
            <a:custGeom>
              <a:avLst/>
              <a:gdLst/>
              <a:ahLst/>
              <a:cxnLst/>
              <a:rect l="l" t="t" r="r" b="b"/>
              <a:pathLst>
                <a:path w="4278" h="2548">
                  <a:moveTo>
                    <a:pt x="4156" y="1"/>
                  </a:moveTo>
                  <a:cubicBezTo>
                    <a:pt x="4140" y="1"/>
                    <a:pt x="4121" y="5"/>
                    <a:pt x="4101" y="16"/>
                  </a:cubicBezTo>
                  <a:cubicBezTo>
                    <a:pt x="2704" y="688"/>
                    <a:pt x="1360" y="1467"/>
                    <a:pt x="69" y="2368"/>
                  </a:cubicBezTo>
                  <a:cubicBezTo>
                    <a:pt x="1" y="2436"/>
                    <a:pt x="48" y="2548"/>
                    <a:pt x="117" y="2548"/>
                  </a:cubicBezTo>
                  <a:cubicBezTo>
                    <a:pt x="130" y="2548"/>
                    <a:pt x="143" y="2544"/>
                    <a:pt x="157" y="2536"/>
                  </a:cubicBezTo>
                  <a:cubicBezTo>
                    <a:pt x="1440" y="1608"/>
                    <a:pt x="2784" y="822"/>
                    <a:pt x="4189" y="150"/>
                  </a:cubicBezTo>
                  <a:cubicBezTo>
                    <a:pt x="4278" y="105"/>
                    <a:pt x="4238" y="1"/>
                    <a:pt x="415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1" name="Google Shape;3660;p63"/>
            <p:cNvSpPr/>
            <p:nvPr/>
          </p:nvSpPr>
          <p:spPr>
            <a:xfrm>
              <a:off x="7765920" y="2176200"/>
              <a:ext cx="306360" cy="216360"/>
            </a:xfrm>
            <a:custGeom>
              <a:avLst/>
              <a:gdLst/>
              <a:ahLst/>
              <a:cxnLst/>
              <a:rect l="l" t="t" r="r" b="b"/>
              <a:pathLst>
                <a:path w="4018" h="2838">
                  <a:moveTo>
                    <a:pt x="3582" y="1"/>
                  </a:moveTo>
                  <a:cubicBezTo>
                    <a:pt x="3528" y="1"/>
                    <a:pt x="3478" y="63"/>
                    <a:pt x="3514" y="135"/>
                  </a:cubicBezTo>
                  <a:cubicBezTo>
                    <a:pt x="3715" y="498"/>
                    <a:pt x="3991" y="868"/>
                    <a:pt x="3514" y="1062"/>
                  </a:cubicBezTo>
                  <a:cubicBezTo>
                    <a:pt x="3124" y="1230"/>
                    <a:pt x="2734" y="1398"/>
                    <a:pt x="2371" y="1593"/>
                  </a:cubicBezTo>
                  <a:cubicBezTo>
                    <a:pt x="1585" y="1929"/>
                    <a:pt x="825" y="2292"/>
                    <a:pt x="73" y="2682"/>
                  </a:cubicBezTo>
                  <a:cubicBezTo>
                    <a:pt x="0" y="2732"/>
                    <a:pt x="48" y="2838"/>
                    <a:pt x="112" y="2838"/>
                  </a:cubicBezTo>
                  <a:cubicBezTo>
                    <a:pt x="126" y="2838"/>
                    <a:pt x="140" y="2833"/>
                    <a:pt x="153" y="2823"/>
                  </a:cubicBezTo>
                  <a:cubicBezTo>
                    <a:pt x="1417" y="2212"/>
                    <a:pt x="2707" y="1593"/>
                    <a:pt x="3991" y="1036"/>
                  </a:cubicBezTo>
                  <a:cubicBezTo>
                    <a:pt x="4018" y="1036"/>
                    <a:pt x="4018" y="975"/>
                    <a:pt x="4018" y="948"/>
                  </a:cubicBezTo>
                  <a:cubicBezTo>
                    <a:pt x="3910" y="639"/>
                    <a:pt x="3823" y="330"/>
                    <a:pt x="3655" y="54"/>
                  </a:cubicBezTo>
                  <a:cubicBezTo>
                    <a:pt x="3637" y="16"/>
                    <a:pt x="3609" y="1"/>
                    <a:pt x="3582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2" name="Google Shape;3661;p63"/>
            <p:cNvSpPr/>
            <p:nvPr/>
          </p:nvSpPr>
          <p:spPr>
            <a:xfrm>
              <a:off x="7243560" y="2136240"/>
              <a:ext cx="214200" cy="374400"/>
            </a:xfrm>
            <a:custGeom>
              <a:avLst/>
              <a:gdLst/>
              <a:ahLst/>
              <a:cxnLst/>
              <a:rect l="l" t="t" r="r" b="b"/>
              <a:pathLst>
                <a:path w="2810" h="4912">
                  <a:moveTo>
                    <a:pt x="316" y="1"/>
                  </a:moveTo>
                  <a:cubicBezTo>
                    <a:pt x="303" y="1"/>
                    <a:pt x="290" y="4"/>
                    <a:pt x="276" y="13"/>
                  </a:cubicBezTo>
                  <a:cubicBezTo>
                    <a:pt x="0" y="181"/>
                    <a:pt x="27" y="268"/>
                    <a:pt x="168" y="577"/>
                  </a:cubicBezTo>
                  <a:cubicBezTo>
                    <a:pt x="417" y="1135"/>
                    <a:pt x="726" y="1727"/>
                    <a:pt x="1008" y="2257"/>
                  </a:cubicBezTo>
                  <a:cubicBezTo>
                    <a:pt x="1513" y="3151"/>
                    <a:pt x="2158" y="3964"/>
                    <a:pt x="2628" y="4858"/>
                  </a:cubicBezTo>
                  <a:cubicBezTo>
                    <a:pt x="2648" y="4896"/>
                    <a:pt x="2677" y="4912"/>
                    <a:pt x="2705" y="4912"/>
                  </a:cubicBezTo>
                  <a:cubicBezTo>
                    <a:pt x="2760" y="4912"/>
                    <a:pt x="2810" y="4849"/>
                    <a:pt x="2769" y="4778"/>
                  </a:cubicBezTo>
                  <a:cubicBezTo>
                    <a:pt x="2406" y="4045"/>
                    <a:pt x="1929" y="3407"/>
                    <a:pt x="1486" y="2701"/>
                  </a:cubicBezTo>
                  <a:cubicBezTo>
                    <a:pt x="1230" y="2311"/>
                    <a:pt x="27" y="409"/>
                    <a:pt x="363" y="154"/>
                  </a:cubicBezTo>
                  <a:cubicBezTo>
                    <a:pt x="431" y="109"/>
                    <a:pt x="385" y="1"/>
                    <a:pt x="316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3" name="Google Shape;3662;p63"/>
            <p:cNvSpPr/>
            <p:nvPr/>
          </p:nvSpPr>
          <p:spPr>
            <a:xfrm>
              <a:off x="7230600" y="2164680"/>
              <a:ext cx="226800" cy="410400"/>
            </a:xfrm>
            <a:custGeom>
              <a:avLst/>
              <a:gdLst/>
              <a:ahLst/>
              <a:cxnLst/>
              <a:rect l="l" t="t" r="r" b="b"/>
              <a:pathLst>
                <a:path w="2978" h="5381">
                  <a:moveTo>
                    <a:pt x="285" y="1"/>
                  </a:moveTo>
                  <a:cubicBezTo>
                    <a:pt x="262" y="1"/>
                    <a:pt x="238" y="12"/>
                    <a:pt x="222" y="37"/>
                  </a:cubicBezTo>
                  <a:cubicBezTo>
                    <a:pt x="0" y="400"/>
                    <a:pt x="54" y="427"/>
                    <a:pt x="249" y="790"/>
                  </a:cubicBezTo>
                  <a:cubicBezTo>
                    <a:pt x="531" y="1294"/>
                    <a:pt x="814" y="1798"/>
                    <a:pt x="1089" y="2302"/>
                  </a:cubicBezTo>
                  <a:cubicBezTo>
                    <a:pt x="1681" y="3310"/>
                    <a:pt x="2265" y="4318"/>
                    <a:pt x="2796" y="5326"/>
                  </a:cubicBezTo>
                  <a:cubicBezTo>
                    <a:pt x="2816" y="5364"/>
                    <a:pt x="2845" y="5380"/>
                    <a:pt x="2873" y="5380"/>
                  </a:cubicBezTo>
                  <a:cubicBezTo>
                    <a:pt x="2928" y="5380"/>
                    <a:pt x="2978" y="5317"/>
                    <a:pt x="2937" y="5246"/>
                  </a:cubicBezTo>
                  <a:cubicBezTo>
                    <a:pt x="2494" y="4379"/>
                    <a:pt x="1990" y="3539"/>
                    <a:pt x="1486" y="2665"/>
                  </a:cubicBezTo>
                  <a:cubicBezTo>
                    <a:pt x="1257" y="2221"/>
                    <a:pt x="1008" y="1798"/>
                    <a:pt x="753" y="1355"/>
                  </a:cubicBezTo>
                  <a:cubicBezTo>
                    <a:pt x="558" y="985"/>
                    <a:pt x="142" y="514"/>
                    <a:pt x="363" y="118"/>
                  </a:cubicBezTo>
                  <a:cubicBezTo>
                    <a:pt x="401" y="61"/>
                    <a:pt x="342" y="1"/>
                    <a:pt x="28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14" name="Google Shape;3663;p63"/>
          <p:cNvGrpSpPr/>
          <p:nvPr/>
        </p:nvGrpSpPr>
        <p:grpSpPr>
          <a:xfrm>
            <a:off x="859320" y="913320"/>
            <a:ext cx="1152000" cy="846000"/>
            <a:chOff x="859320" y="913320"/>
            <a:chExt cx="1152000" cy="846000"/>
          </a:xfrm>
        </p:grpSpPr>
        <p:sp>
          <p:nvSpPr>
            <p:cNvPr id="1815" name="Google Shape;3664;p63"/>
            <p:cNvSpPr/>
            <p:nvPr/>
          </p:nvSpPr>
          <p:spPr>
            <a:xfrm>
              <a:off x="859320" y="913320"/>
              <a:ext cx="795960" cy="549360"/>
            </a:xfrm>
            <a:custGeom>
              <a:avLst/>
              <a:gdLst/>
              <a:ahLst/>
              <a:cxnLst/>
              <a:rect l="l" t="t" r="r" b="b"/>
              <a:pathLst>
                <a:path w="8428" h="5817">
                  <a:moveTo>
                    <a:pt x="7419" y="0"/>
                  </a:moveTo>
                  <a:cubicBezTo>
                    <a:pt x="6331" y="108"/>
                    <a:pt x="5262" y="222"/>
                    <a:pt x="4174" y="363"/>
                  </a:cubicBezTo>
                  <a:cubicBezTo>
                    <a:pt x="3051" y="531"/>
                    <a:pt x="1848" y="612"/>
                    <a:pt x="786" y="948"/>
                  </a:cubicBezTo>
                  <a:cubicBezTo>
                    <a:pt x="114" y="1149"/>
                    <a:pt x="0" y="1653"/>
                    <a:pt x="195" y="2265"/>
                  </a:cubicBezTo>
                  <a:cubicBezTo>
                    <a:pt x="531" y="3441"/>
                    <a:pt x="921" y="4590"/>
                    <a:pt x="1290" y="5766"/>
                  </a:cubicBezTo>
                  <a:cubicBezTo>
                    <a:pt x="1301" y="5800"/>
                    <a:pt x="1333" y="5816"/>
                    <a:pt x="1365" y="5816"/>
                  </a:cubicBezTo>
                  <a:cubicBezTo>
                    <a:pt x="1414" y="5816"/>
                    <a:pt x="1462" y="5778"/>
                    <a:pt x="1425" y="5712"/>
                  </a:cubicBezTo>
                  <a:cubicBezTo>
                    <a:pt x="1062" y="4536"/>
                    <a:pt x="699" y="3387"/>
                    <a:pt x="336" y="2211"/>
                  </a:cubicBezTo>
                  <a:cubicBezTo>
                    <a:pt x="27" y="1176"/>
                    <a:pt x="921" y="1062"/>
                    <a:pt x="1653" y="921"/>
                  </a:cubicBezTo>
                  <a:cubicBezTo>
                    <a:pt x="2299" y="813"/>
                    <a:pt x="2937" y="726"/>
                    <a:pt x="3582" y="612"/>
                  </a:cubicBezTo>
                  <a:cubicBezTo>
                    <a:pt x="4200" y="531"/>
                    <a:pt x="4846" y="444"/>
                    <a:pt x="5491" y="363"/>
                  </a:cubicBezTo>
                  <a:cubicBezTo>
                    <a:pt x="5662" y="344"/>
                    <a:pt x="6463" y="191"/>
                    <a:pt x="6970" y="191"/>
                  </a:cubicBezTo>
                  <a:cubicBezTo>
                    <a:pt x="7197" y="191"/>
                    <a:pt x="7366" y="222"/>
                    <a:pt x="7393" y="309"/>
                  </a:cubicBezTo>
                  <a:cubicBezTo>
                    <a:pt x="7870" y="1566"/>
                    <a:pt x="8118" y="2883"/>
                    <a:pt x="8259" y="4227"/>
                  </a:cubicBezTo>
                  <a:cubicBezTo>
                    <a:pt x="8259" y="4268"/>
                    <a:pt x="8302" y="4288"/>
                    <a:pt x="8344" y="4288"/>
                  </a:cubicBezTo>
                  <a:cubicBezTo>
                    <a:pt x="8386" y="4288"/>
                    <a:pt x="8428" y="4268"/>
                    <a:pt x="8428" y="4227"/>
                  </a:cubicBezTo>
                  <a:cubicBezTo>
                    <a:pt x="8286" y="2796"/>
                    <a:pt x="7977" y="1398"/>
                    <a:pt x="7507" y="81"/>
                  </a:cubicBezTo>
                  <a:cubicBezTo>
                    <a:pt x="7473" y="27"/>
                    <a:pt x="7446" y="0"/>
                    <a:pt x="7419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6" name="Google Shape;3665;p63"/>
            <p:cNvSpPr/>
            <p:nvPr/>
          </p:nvSpPr>
          <p:spPr>
            <a:xfrm>
              <a:off x="987120" y="1301760"/>
              <a:ext cx="664920" cy="172440"/>
            </a:xfrm>
            <a:custGeom>
              <a:avLst/>
              <a:gdLst/>
              <a:ahLst/>
              <a:cxnLst/>
              <a:rect l="l" t="t" r="r" b="b"/>
              <a:pathLst>
                <a:path w="7041" h="1828">
                  <a:moveTo>
                    <a:pt x="6926" y="0"/>
                  </a:moveTo>
                  <a:cubicBezTo>
                    <a:pt x="6920" y="0"/>
                    <a:pt x="6914" y="1"/>
                    <a:pt x="6907" y="3"/>
                  </a:cubicBezTo>
                  <a:cubicBezTo>
                    <a:pt x="4670" y="648"/>
                    <a:pt x="2398" y="1206"/>
                    <a:pt x="106" y="1656"/>
                  </a:cubicBezTo>
                  <a:cubicBezTo>
                    <a:pt x="1" y="1681"/>
                    <a:pt x="39" y="1827"/>
                    <a:pt x="136" y="1827"/>
                  </a:cubicBezTo>
                  <a:cubicBezTo>
                    <a:pt x="144" y="1827"/>
                    <a:pt x="152" y="1826"/>
                    <a:pt x="160" y="1824"/>
                  </a:cubicBezTo>
                  <a:cubicBezTo>
                    <a:pt x="2459" y="1374"/>
                    <a:pt x="4696" y="816"/>
                    <a:pt x="6934" y="171"/>
                  </a:cubicBezTo>
                  <a:cubicBezTo>
                    <a:pt x="7040" y="146"/>
                    <a:pt x="7002" y="0"/>
                    <a:pt x="6926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7" name="Google Shape;3666;p63"/>
            <p:cNvSpPr/>
            <p:nvPr/>
          </p:nvSpPr>
          <p:spPr>
            <a:xfrm>
              <a:off x="1624680" y="1307160"/>
              <a:ext cx="378720" cy="87480"/>
            </a:xfrm>
            <a:custGeom>
              <a:avLst/>
              <a:gdLst/>
              <a:ahLst/>
              <a:cxnLst/>
              <a:rect l="l" t="t" r="r" b="b"/>
              <a:pathLst>
                <a:path w="4013" h="930">
                  <a:moveTo>
                    <a:pt x="103" y="0"/>
                  </a:moveTo>
                  <a:cubicBezTo>
                    <a:pt x="14" y="0"/>
                    <a:pt x="1" y="142"/>
                    <a:pt x="105" y="172"/>
                  </a:cubicBezTo>
                  <a:cubicBezTo>
                    <a:pt x="663" y="253"/>
                    <a:pt x="1220" y="307"/>
                    <a:pt x="1812" y="341"/>
                  </a:cubicBezTo>
                  <a:cubicBezTo>
                    <a:pt x="2082" y="341"/>
                    <a:pt x="2463" y="276"/>
                    <a:pt x="2824" y="276"/>
                  </a:cubicBezTo>
                  <a:cubicBezTo>
                    <a:pt x="3288" y="276"/>
                    <a:pt x="3718" y="383"/>
                    <a:pt x="3828" y="871"/>
                  </a:cubicBezTo>
                  <a:cubicBezTo>
                    <a:pt x="3838" y="912"/>
                    <a:pt x="3868" y="930"/>
                    <a:pt x="3901" y="930"/>
                  </a:cubicBezTo>
                  <a:cubicBezTo>
                    <a:pt x="3954" y="930"/>
                    <a:pt x="4013" y="882"/>
                    <a:pt x="3996" y="811"/>
                  </a:cubicBezTo>
                  <a:cubicBezTo>
                    <a:pt x="3882" y="341"/>
                    <a:pt x="3438" y="139"/>
                    <a:pt x="2988" y="112"/>
                  </a:cubicBezTo>
                  <a:cubicBezTo>
                    <a:pt x="2936" y="108"/>
                    <a:pt x="2883" y="107"/>
                    <a:pt x="2830" y="107"/>
                  </a:cubicBezTo>
                  <a:cubicBezTo>
                    <a:pt x="2486" y="107"/>
                    <a:pt x="2126" y="172"/>
                    <a:pt x="1812" y="172"/>
                  </a:cubicBezTo>
                  <a:cubicBezTo>
                    <a:pt x="1254" y="172"/>
                    <a:pt x="689" y="85"/>
                    <a:pt x="132" y="4"/>
                  </a:cubicBezTo>
                  <a:cubicBezTo>
                    <a:pt x="121" y="1"/>
                    <a:pt x="112" y="0"/>
                    <a:pt x="10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8" name="Google Shape;3667;p63"/>
            <p:cNvSpPr/>
            <p:nvPr/>
          </p:nvSpPr>
          <p:spPr>
            <a:xfrm>
              <a:off x="979200" y="1390680"/>
              <a:ext cx="1032120" cy="368640"/>
            </a:xfrm>
            <a:custGeom>
              <a:avLst/>
              <a:gdLst/>
              <a:ahLst/>
              <a:cxnLst/>
              <a:rect l="l" t="t" r="r" b="b"/>
              <a:pathLst>
                <a:path w="10928" h="3905">
                  <a:moveTo>
                    <a:pt x="10812" y="1"/>
                  </a:moveTo>
                  <a:cubicBezTo>
                    <a:pt x="10799" y="1"/>
                    <a:pt x="10786" y="5"/>
                    <a:pt x="10773" y="13"/>
                  </a:cubicBezTo>
                  <a:cubicBezTo>
                    <a:pt x="9093" y="1021"/>
                    <a:pt x="7352" y="1942"/>
                    <a:pt x="5592" y="2755"/>
                  </a:cubicBezTo>
                  <a:cubicBezTo>
                    <a:pt x="5141" y="2984"/>
                    <a:pt x="4691" y="3179"/>
                    <a:pt x="4248" y="3373"/>
                  </a:cubicBezTo>
                  <a:cubicBezTo>
                    <a:pt x="3992" y="3454"/>
                    <a:pt x="3744" y="3568"/>
                    <a:pt x="3488" y="3683"/>
                  </a:cubicBezTo>
                  <a:cubicBezTo>
                    <a:pt x="3391" y="3717"/>
                    <a:pt x="3300" y="3732"/>
                    <a:pt x="3217" y="3732"/>
                  </a:cubicBezTo>
                  <a:cubicBezTo>
                    <a:pt x="2822" y="3732"/>
                    <a:pt x="2567" y="3395"/>
                    <a:pt x="2312" y="3118"/>
                  </a:cubicBezTo>
                  <a:cubicBezTo>
                    <a:pt x="1613" y="2312"/>
                    <a:pt x="887" y="1525"/>
                    <a:pt x="155" y="712"/>
                  </a:cubicBezTo>
                  <a:cubicBezTo>
                    <a:pt x="143" y="694"/>
                    <a:pt x="128" y="687"/>
                    <a:pt x="113" y="687"/>
                  </a:cubicBezTo>
                  <a:cubicBezTo>
                    <a:pt x="59" y="687"/>
                    <a:pt x="0" y="779"/>
                    <a:pt x="47" y="826"/>
                  </a:cubicBezTo>
                  <a:cubicBezTo>
                    <a:pt x="800" y="1693"/>
                    <a:pt x="1586" y="2533"/>
                    <a:pt x="2339" y="3400"/>
                  </a:cubicBezTo>
                  <a:cubicBezTo>
                    <a:pt x="2541" y="3595"/>
                    <a:pt x="2816" y="3904"/>
                    <a:pt x="3125" y="3904"/>
                  </a:cubicBezTo>
                  <a:cubicBezTo>
                    <a:pt x="3602" y="3878"/>
                    <a:pt x="4080" y="3622"/>
                    <a:pt x="4523" y="3427"/>
                  </a:cubicBezTo>
                  <a:cubicBezTo>
                    <a:pt x="6707" y="2480"/>
                    <a:pt x="8811" y="1384"/>
                    <a:pt x="10854" y="154"/>
                  </a:cubicBezTo>
                  <a:cubicBezTo>
                    <a:pt x="10927" y="104"/>
                    <a:pt x="10877" y="1"/>
                    <a:pt x="10812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9" name="Google Shape;3668;p63"/>
            <p:cNvSpPr/>
            <p:nvPr/>
          </p:nvSpPr>
          <p:spPr>
            <a:xfrm>
              <a:off x="1038240" y="1460880"/>
              <a:ext cx="265320" cy="264240"/>
            </a:xfrm>
            <a:custGeom>
              <a:avLst/>
              <a:gdLst/>
              <a:ahLst/>
              <a:cxnLst/>
              <a:rect l="l" t="t" r="r" b="b"/>
              <a:pathLst>
                <a:path w="2812" h="2799">
                  <a:moveTo>
                    <a:pt x="123" y="1"/>
                  </a:moveTo>
                  <a:cubicBezTo>
                    <a:pt x="57" y="1"/>
                    <a:pt x="1" y="97"/>
                    <a:pt x="70" y="139"/>
                  </a:cubicBezTo>
                  <a:cubicBezTo>
                    <a:pt x="486" y="475"/>
                    <a:pt x="910" y="811"/>
                    <a:pt x="1326" y="1120"/>
                  </a:cubicBezTo>
                  <a:cubicBezTo>
                    <a:pt x="1830" y="1537"/>
                    <a:pt x="2643" y="1960"/>
                    <a:pt x="2617" y="2713"/>
                  </a:cubicBezTo>
                  <a:cubicBezTo>
                    <a:pt x="2617" y="2770"/>
                    <a:pt x="2659" y="2799"/>
                    <a:pt x="2701" y="2799"/>
                  </a:cubicBezTo>
                  <a:cubicBezTo>
                    <a:pt x="2743" y="2799"/>
                    <a:pt x="2785" y="2770"/>
                    <a:pt x="2785" y="2713"/>
                  </a:cubicBezTo>
                  <a:cubicBezTo>
                    <a:pt x="2811" y="2128"/>
                    <a:pt x="2502" y="1846"/>
                    <a:pt x="2052" y="1510"/>
                  </a:cubicBezTo>
                  <a:cubicBezTo>
                    <a:pt x="1440" y="1006"/>
                    <a:pt x="822" y="502"/>
                    <a:pt x="177" y="25"/>
                  </a:cubicBezTo>
                  <a:cubicBezTo>
                    <a:pt x="160" y="8"/>
                    <a:pt x="141" y="1"/>
                    <a:pt x="123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0" name="Google Shape;3669;p63"/>
            <p:cNvSpPr/>
            <p:nvPr/>
          </p:nvSpPr>
          <p:spPr>
            <a:xfrm>
              <a:off x="1264680" y="1369800"/>
              <a:ext cx="637920" cy="319680"/>
            </a:xfrm>
            <a:custGeom>
              <a:avLst/>
              <a:gdLst/>
              <a:ahLst/>
              <a:cxnLst/>
              <a:rect l="l" t="t" r="r" b="b"/>
              <a:pathLst>
                <a:path w="6755" h="3387">
                  <a:moveTo>
                    <a:pt x="6643" y="1"/>
                  </a:moveTo>
                  <a:cubicBezTo>
                    <a:pt x="6630" y="1"/>
                    <a:pt x="6616" y="5"/>
                    <a:pt x="6602" y="16"/>
                  </a:cubicBezTo>
                  <a:cubicBezTo>
                    <a:pt x="4525" y="1272"/>
                    <a:pt x="2341" y="2334"/>
                    <a:pt x="76" y="3208"/>
                  </a:cubicBezTo>
                  <a:cubicBezTo>
                    <a:pt x="1" y="3254"/>
                    <a:pt x="16" y="3386"/>
                    <a:pt x="91" y="3386"/>
                  </a:cubicBezTo>
                  <a:cubicBezTo>
                    <a:pt x="102" y="3386"/>
                    <a:pt x="116" y="3383"/>
                    <a:pt x="130" y="3376"/>
                  </a:cubicBezTo>
                  <a:cubicBezTo>
                    <a:pt x="2402" y="2502"/>
                    <a:pt x="4613" y="1413"/>
                    <a:pt x="6683" y="150"/>
                  </a:cubicBezTo>
                  <a:cubicBezTo>
                    <a:pt x="6755" y="105"/>
                    <a:pt x="6707" y="1"/>
                    <a:pt x="6643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1" name="Google Shape;3670;p63"/>
            <p:cNvSpPr/>
            <p:nvPr/>
          </p:nvSpPr>
          <p:spPr>
            <a:xfrm>
              <a:off x="1149120" y="1495800"/>
              <a:ext cx="147600" cy="112680"/>
            </a:xfrm>
            <a:custGeom>
              <a:avLst/>
              <a:gdLst/>
              <a:ahLst/>
              <a:cxnLst/>
              <a:rect l="l" t="t" r="r" b="b"/>
              <a:pathLst>
                <a:path w="1564" h="1196">
                  <a:moveTo>
                    <a:pt x="103" y="1"/>
                  </a:moveTo>
                  <a:cubicBezTo>
                    <a:pt x="43" y="1"/>
                    <a:pt x="1" y="117"/>
                    <a:pt x="71" y="160"/>
                  </a:cubicBezTo>
                  <a:cubicBezTo>
                    <a:pt x="514" y="496"/>
                    <a:pt x="964" y="866"/>
                    <a:pt x="1415" y="1168"/>
                  </a:cubicBezTo>
                  <a:cubicBezTo>
                    <a:pt x="1433" y="1187"/>
                    <a:pt x="1451" y="1196"/>
                    <a:pt x="1467" y="1196"/>
                  </a:cubicBezTo>
                  <a:cubicBezTo>
                    <a:pt x="1526" y="1196"/>
                    <a:pt x="1563" y="1096"/>
                    <a:pt x="1495" y="1034"/>
                  </a:cubicBezTo>
                  <a:cubicBezTo>
                    <a:pt x="1045" y="698"/>
                    <a:pt x="628" y="362"/>
                    <a:pt x="151" y="26"/>
                  </a:cubicBezTo>
                  <a:cubicBezTo>
                    <a:pt x="135" y="8"/>
                    <a:pt x="119" y="1"/>
                    <a:pt x="103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2" name="Google Shape;3671;p63"/>
            <p:cNvSpPr/>
            <p:nvPr/>
          </p:nvSpPr>
          <p:spPr>
            <a:xfrm>
              <a:off x="1148760" y="1362600"/>
              <a:ext cx="474120" cy="148320"/>
            </a:xfrm>
            <a:custGeom>
              <a:avLst/>
              <a:gdLst/>
              <a:ahLst/>
              <a:cxnLst/>
              <a:rect l="l" t="t" r="r" b="b"/>
              <a:pathLst>
                <a:path w="5021" h="1575">
                  <a:moveTo>
                    <a:pt x="4906" y="0"/>
                  </a:moveTo>
                  <a:cubicBezTo>
                    <a:pt x="4900" y="0"/>
                    <a:pt x="4894" y="1"/>
                    <a:pt x="4887" y="3"/>
                  </a:cubicBezTo>
                  <a:cubicBezTo>
                    <a:pt x="3268" y="453"/>
                    <a:pt x="1695" y="931"/>
                    <a:pt x="102" y="1401"/>
                  </a:cubicBezTo>
                  <a:cubicBezTo>
                    <a:pt x="0" y="1455"/>
                    <a:pt x="33" y="1574"/>
                    <a:pt x="123" y="1574"/>
                  </a:cubicBezTo>
                  <a:cubicBezTo>
                    <a:pt x="133" y="1574"/>
                    <a:pt x="144" y="1573"/>
                    <a:pt x="156" y="1569"/>
                  </a:cubicBezTo>
                  <a:cubicBezTo>
                    <a:pt x="1722" y="1065"/>
                    <a:pt x="3322" y="595"/>
                    <a:pt x="4914" y="171"/>
                  </a:cubicBezTo>
                  <a:cubicBezTo>
                    <a:pt x="5020" y="146"/>
                    <a:pt x="4982" y="0"/>
                    <a:pt x="4906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3" name="Google Shape;3672;p63"/>
            <p:cNvSpPr/>
            <p:nvPr/>
          </p:nvSpPr>
          <p:spPr>
            <a:xfrm>
              <a:off x="1209600" y="1375200"/>
              <a:ext cx="433800" cy="186480"/>
            </a:xfrm>
            <a:custGeom>
              <a:avLst/>
              <a:gdLst/>
              <a:ahLst/>
              <a:cxnLst/>
              <a:rect l="l" t="t" r="r" b="b"/>
              <a:pathLst>
                <a:path w="4593" h="1978">
                  <a:moveTo>
                    <a:pt x="4504" y="1"/>
                  </a:moveTo>
                  <a:cubicBezTo>
                    <a:pt x="4494" y="1"/>
                    <a:pt x="4484" y="4"/>
                    <a:pt x="4473" y="11"/>
                  </a:cubicBezTo>
                  <a:cubicBezTo>
                    <a:pt x="2988" y="542"/>
                    <a:pt x="1529" y="1160"/>
                    <a:pt x="105" y="1806"/>
                  </a:cubicBezTo>
                  <a:cubicBezTo>
                    <a:pt x="0" y="1855"/>
                    <a:pt x="87" y="1977"/>
                    <a:pt x="164" y="1977"/>
                  </a:cubicBezTo>
                  <a:cubicBezTo>
                    <a:pt x="171" y="1977"/>
                    <a:pt x="178" y="1976"/>
                    <a:pt x="185" y="1974"/>
                  </a:cubicBezTo>
                  <a:cubicBezTo>
                    <a:pt x="1617" y="1302"/>
                    <a:pt x="3041" y="710"/>
                    <a:pt x="4500" y="152"/>
                  </a:cubicBezTo>
                  <a:cubicBezTo>
                    <a:pt x="4593" y="129"/>
                    <a:pt x="4565" y="1"/>
                    <a:pt x="4504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4" name="Google Shape;3673;p63"/>
            <p:cNvSpPr/>
            <p:nvPr/>
          </p:nvSpPr>
          <p:spPr>
            <a:xfrm>
              <a:off x="1254960" y="1374840"/>
              <a:ext cx="393840" cy="208440"/>
            </a:xfrm>
            <a:custGeom>
              <a:avLst/>
              <a:gdLst/>
              <a:ahLst/>
              <a:cxnLst/>
              <a:rect l="l" t="t" r="r" b="b"/>
              <a:pathLst>
                <a:path w="4172" h="2208">
                  <a:moveTo>
                    <a:pt x="4056" y="1"/>
                  </a:moveTo>
                  <a:cubicBezTo>
                    <a:pt x="4043" y="1"/>
                    <a:pt x="4031" y="5"/>
                    <a:pt x="4018" y="13"/>
                  </a:cubicBezTo>
                  <a:cubicBezTo>
                    <a:pt x="2754" y="826"/>
                    <a:pt x="1471" y="1498"/>
                    <a:pt x="93" y="2029"/>
                  </a:cubicBezTo>
                  <a:cubicBezTo>
                    <a:pt x="0" y="2076"/>
                    <a:pt x="28" y="2208"/>
                    <a:pt x="93" y="2208"/>
                  </a:cubicBezTo>
                  <a:cubicBezTo>
                    <a:pt x="104" y="2208"/>
                    <a:pt x="115" y="2205"/>
                    <a:pt x="127" y="2197"/>
                  </a:cubicBezTo>
                  <a:cubicBezTo>
                    <a:pt x="1524" y="1640"/>
                    <a:pt x="2842" y="968"/>
                    <a:pt x="4098" y="181"/>
                  </a:cubicBezTo>
                  <a:cubicBezTo>
                    <a:pt x="4172" y="108"/>
                    <a:pt x="4122" y="1"/>
                    <a:pt x="4056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5" name="Google Shape;3674;p63"/>
            <p:cNvSpPr/>
            <p:nvPr/>
          </p:nvSpPr>
          <p:spPr>
            <a:xfrm>
              <a:off x="1275840" y="1377720"/>
              <a:ext cx="435960" cy="229680"/>
            </a:xfrm>
            <a:custGeom>
              <a:avLst/>
              <a:gdLst/>
              <a:ahLst/>
              <a:cxnLst/>
              <a:rect l="l" t="t" r="r" b="b"/>
              <a:pathLst>
                <a:path w="4619" h="2433">
                  <a:moveTo>
                    <a:pt x="4489" y="0"/>
                  </a:moveTo>
                  <a:cubicBezTo>
                    <a:pt x="4474" y="0"/>
                    <a:pt x="4458" y="4"/>
                    <a:pt x="4441" y="12"/>
                  </a:cubicBezTo>
                  <a:cubicBezTo>
                    <a:pt x="2983" y="738"/>
                    <a:pt x="1524" y="1497"/>
                    <a:pt x="73" y="2284"/>
                  </a:cubicBezTo>
                  <a:cubicBezTo>
                    <a:pt x="0" y="2328"/>
                    <a:pt x="48" y="2433"/>
                    <a:pt x="112" y="2433"/>
                  </a:cubicBezTo>
                  <a:cubicBezTo>
                    <a:pt x="126" y="2433"/>
                    <a:pt x="140" y="2428"/>
                    <a:pt x="153" y="2418"/>
                  </a:cubicBezTo>
                  <a:cubicBezTo>
                    <a:pt x="1612" y="1638"/>
                    <a:pt x="3063" y="879"/>
                    <a:pt x="4522" y="153"/>
                  </a:cubicBezTo>
                  <a:cubicBezTo>
                    <a:pt x="4618" y="108"/>
                    <a:pt x="4571" y="0"/>
                    <a:pt x="4489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6" name="Google Shape;3675;p63"/>
            <p:cNvSpPr/>
            <p:nvPr/>
          </p:nvSpPr>
          <p:spPr>
            <a:xfrm>
              <a:off x="1201320" y="1475280"/>
              <a:ext cx="147960" cy="87120"/>
            </a:xfrm>
            <a:custGeom>
              <a:avLst/>
              <a:gdLst/>
              <a:ahLst/>
              <a:cxnLst/>
              <a:rect l="l" t="t" r="r" b="b"/>
              <a:pathLst>
                <a:path w="1571" h="924">
                  <a:moveTo>
                    <a:pt x="118" y="0"/>
                  </a:moveTo>
                  <a:cubicBezTo>
                    <a:pt x="51" y="0"/>
                    <a:pt x="1" y="108"/>
                    <a:pt x="74" y="153"/>
                  </a:cubicBezTo>
                  <a:cubicBezTo>
                    <a:pt x="491" y="489"/>
                    <a:pt x="941" y="745"/>
                    <a:pt x="1445" y="913"/>
                  </a:cubicBezTo>
                  <a:cubicBezTo>
                    <a:pt x="1457" y="920"/>
                    <a:pt x="1469" y="923"/>
                    <a:pt x="1479" y="923"/>
                  </a:cubicBezTo>
                  <a:cubicBezTo>
                    <a:pt x="1544" y="923"/>
                    <a:pt x="1571" y="795"/>
                    <a:pt x="1472" y="772"/>
                  </a:cubicBezTo>
                  <a:cubicBezTo>
                    <a:pt x="995" y="577"/>
                    <a:pt x="578" y="321"/>
                    <a:pt x="155" y="12"/>
                  </a:cubicBezTo>
                  <a:cubicBezTo>
                    <a:pt x="142" y="4"/>
                    <a:pt x="130" y="0"/>
                    <a:pt x="118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7" name="Google Shape;3676;p63"/>
            <p:cNvSpPr/>
            <p:nvPr/>
          </p:nvSpPr>
          <p:spPr>
            <a:xfrm>
              <a:off x="1273680" y="1451520"/>
              <a:ext cx="145080" cy="83520"/>
            </a:xfrm>
            <a:custGeom>
              <a:avLst/>
              <a:gdLst/>
              <a:ahLst/>
              <a:cxnLst/>
              <a:rect l="l" t="t" r="r" b="b"/>
              <a:pathLst>
                <a:path w="1541" h="886">
                  <a:moveTo>
                    <a:pt x="122" y="1"/>
                  </a:moveTo>
                  <a:cubicBezTo>
                    <a:pt x="40" y="1"/>
                    <a:pt x="1" y="106"/>
                    <a:pt x="96" y="157"/>
                  </a:cubicBezTo>
                  <a:cubicBezTo>
                    <a:pt x="485" y="432"/>
                    <a:pt x="936" y="661"/>
                    <a:pt x="1379" y="882"/>
                  </a:cubicBezTo>
                  <a:cubicBezTo>
                    <a:pt x="1387" y="885"/>
                    <a:pt x="1394" y="886"/>
                    <a:pt x="1401" y="886"/>
                  </a:cubicBezTo>
                  <a:cubicBezTo>
                    <a:pt x="1479" y="886"/>
                    <a:pt x="1540" y="764"/>
                    <a:pt x="1467" y="714"/>
                  </a:cubicBezTo>
                  <a:cubicBezTo>
                    <a:pt x="1016" y="519"/>
                    <a:pt x="566" y="264"/>
                    <a:pt x="176" y="15"/>
                  </a:cubicBezTo>
                  <a:cubicBezTo>
                    <a:pt x="157" y="5"/>
                    <a:pt x="138" y="1"/>
                    <a:pt x="122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8" name="Google Shape;3677;p63"/>
            <p:cNvSpPr/>
            <p:nvPr/>
          </p:nvSpPr>
          <p:spPr>
            <a:xfrm>
              <a:off x="1365840" y="1430280"/>
              <a:ext cx="127080" cy="70920"/>
            </a:xfrm>
            <a:custGeom>
              <a:avLst/>
              <a:gdLst/>
              <a:ahLst/>
              <a:cxnLst/>
              <a:rect l="l" t="t" r="r" b="b"/>
              <a:pathLst>
                <a:path w="1347" h="756">
                  <a:moveTo>
                    <a:pt x="116" y="1"/>
                  </a:moveTo>
                  <a:cubicBezTo>
                    <a:pt x="47" y="1"/>
                    <a:pt x="0" y="109"/>
                    <a:pt x="68" y="154"/>
                  </a:cubicBezTo>
                  <a:cubicBezTo>
                    <a:pt x="431" y="409"/>
                    <a:pt x="828" y="604"/>
                    <a:pt x="1217" y="745"/>
                  </a:cubicBezTo>
                  <a:cubicBezTo>
                    <a:pt x="1233" y="753"/>
                    <a:pt x="1247" y="756"/>
                    <a:pt x="1259" y="756"/>
                  </a:cubicBezTo>
                  <a:cubicBezTo>
                    <a:pt x="1337" y="756"/>
                    <a:pt x="1347" y="624"/>
                    <a:pt x="1271" y="577"/>
                  </a:cubicBezTo>
                  <a:cubicBezTo>
                    <a:pt x="881" y="436"/>
                    <a:pt x="518" y="241"/>
                    <a:pt x="156" y="13"/>
                  </a:cubicBezTo>
                  <a:cubicBezTo>
                    <a:pt x="142" y="5"/>
                    <a:pt x="129" y="1"/>
                    <a:pt x="116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9" name="Google Shape;3678;p63"/>
            <p:cNvSpPr/>
            <p:nvPr/>
          </p:nvSpPr>
          <p:spPr>
            <a:xfrm>
              <a:off x="1436760" y="1412640"/>
              <a:ext cx="108720" cy="59400"/>
            </a:xfrm>
            <a:custGeom>
              <a:avLst/>
              <a:gdLst/>
              <a:ahLst/>
              <a:cxnLst/>
              <a:rect l="l" t="t" r="r" b="b"/>
              <a:pathLst>
                <a:path w="1156" h="633">
                  <a:moveTo>
                    <a:pt x="158" y="1"/>
                  </a:moveTo>
                  <a:cubicBezTo>
                    <a:pt x="64" y="1"/>
                    <a:pt x="0" y="121"/>
                    <a:pt x="105" y="145"/>
                  </a:cubicBezTo>
                  <a:cubicBezTo>
                    <a:pt x="387" y="313"/>
                    <a:pt x="689" y="454"/>
                    <a:pt x="998" y="622"/>
                  </a:cubicBezTo>
                  <a:cubicBezTo>
                    <a:pt x="1010" y="630"/>
                    <a:pt x="1022" y="633"/>
                    <a:pt x="1033" y="633"/>
                  </a:cubicBezTo>
                  <a:cubicBezTo>
                    <a:pt x="1105" y="633"/>
                    <a:pt x="1155" y="504"/>
                    <a:pt x="1086" y="481"/>
                  </a:cubicBezTo>
                  <a:cubicBezTo>
                    <a:pt x="777" y="313"/>
                    <a:pt x="467" y="172"/>
                    <a:pt x="185" y="4"/>
                  </a:cubicBezTo>
                  <a:cubicBezTo>
                    <a:pt x="176" y="2"/>
                    <a:pt x="167" y="1"/>
                    <a:pt x="15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0" name="Google Shape;3679;p63"/>
            <p:cNvSpPr/>
            <p:nvPr/>
          </p:nvSpPr>
          <p:spPr>
            <a:xfrm>
              <a:off x="1484280" y="1386720"/>
              <a:ext cx="114480" cy="54000"/>
            </a:xfrm>
            <a:custGeom>
              <a:avLst/>
              <a:gdLst/>
              <a:ahLst/>
              <a:cxnLst/>
              <a:rect l="l" t="t" r="r" b="b"/>
              <a:pathLst>
                <a:path w="1214" h="575">
                  <a:moveTo>
                    <a:pt x="130" y="0"/>
                  </a:moveTo>
                  <a:cubicBezTo>
                    <a:pt x="41" y="0"/>
                    <a:pt x="1" y="142"/>
                    <a:pt x="105" y="173"/>
                  </a:cubicBezTo>
                  <a:cubicBezTo>
                    <a:pt x="441" y="253"/>
                    <a:pt x="750" y="394"/>
                    <a:pt x="1059" y="562"/>
                  </a:cubicBezTo>
                  <a:cubicBezTo>
                    <a:pt x="1071" y="571"/>
                    <a:pt x="1084" y="574"/>
                    <a:pt x="1096" y="574"/>
                  </a:cubicBezTo>
                  <a:cubicBezTo>
                    <a:pt x="1162" y="574"/>
                    <a:pt x="1213" y="467"/>
                    <a:pt x="1139" y="421"/>
                  </a:cubicBezTo>
                  <a:cubicBezTo>
                    <a:pt x="830" y="253"/>
                    <a:pt x="494" y="112"/>
                    <a:pt x="158" y="5"/>
                  </a:cubicBezTo>
                  <a:cubicBezTo>
                    <a:pt x="149" y="2"/>
                    <a:pt x="139" y="0"/>
                    <a:pt x="130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1" name="Google Shape;3680;p63"/>
            <p:cNvSpPr/>
            <p:nvPr/>
          </p:nvSpPr>
          <p:spPr>
            <a:xfrm>
              <a:off x="1560960" y="1378440"/>
              <a:ext cx="82800" cy="42840"/>
            </a:xfrm>
            <a:custGeom>
              <a:avLst/>
              <a:gdLst/>
              <a:ahLst/>
              <a:cxnLst/>
              <a:rect l="l" t="t" r="r" b="b"/>
              <a:pathLst>
                <a:path w="880" h="458">
                  <a:moveTo>
                    <a:pt x="107" y="1"/>
                  </a:moveTo>
                  <a:cubicBezTo>
                    <a:pt x="17" y="1"/>
                    <a:pt x="1" y="123"/>
                    <a:pt x="81" y="172"/>
                  </a:cubicBezTo>
                  <a:cubicBezTo>
                    <a:pt x="303" y="260"/>
                    <a:pt x="524" y="340"/>
                    <a:pt x="753" y="454"/>
                  </a:cubicBezTo>
                  <a:cubicBezTo>
                    <a:pt x="759" y="456"/>
                    <a:pt x="765" y="457"/>
                    <a:pt x="770" y="457"/>
                  </a:cubicBezTo>
                  <a:cubicBezTo>
                    <a:pt x="841" y="457"/>
                    <a:pt x="879" y="311"/>
                    <a:pt x="780" y="286"/>
                  </a:cubicBezTo>
                  <a:cubicBezTo>
                    <a:pt x="585" y="172"/>
                    <a:pt x="356" y="92"/>
                    <a:pt x="135" y="4"/>
                  </a:cubicBezTo>
                  <a:cubicBezTo>
                    <a:pt x="125" y="2"/>
                    <a:pt x="116" y="1"/>
                    <a:pt x="10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2" name="Google Shape;3681;p63"/>
            <p:cNvSpPr/>
            <p:nvPr/>
          </p:nvSpPr>
          <p:spPr>
            <a:xfrm>
              <a:off x="1611360" y="1362600"/>
              <a:ext cx="95400" cy="38160"/>
            </a:xfrm>
            <a:custGeom>
              <a:avLst/>
              <a:gdLst/>
              <a:ahLst/>
              <a:cxnLst/>
              <a:rect l="l" t="t" r="r" b="b"/>
              <a:pathLst>
                <a:path w="1014" h="407">
                  <a:moveTo>
                    <a:pt x="111" y="1"/>
                  </a:moveTo>
                  <a:cubicBezTo>
                    <a:pt x="42" y="1"/>
                    <a:pt x="0" y="121"/>
                    <a:pt x="105" y="145"/>
                  </a:cubicBezTo>
                  <a:cubicBezTo>
                    <a:pt x="353" y="226"/>
                    <a:pt x="636" y="313"/>
                    <a:pt x="891" y="394"/>
                  </a:cubicBezTo>
                  <a:cubicBezTo>
                    <a:pt x="907" y="403"/>
                    <a:pt x="921" y="407"/>
                    <a:pt x="934" y="407"/>
                  </a:cubicBezTo>
                  <a:cubicBezTo>
                    <a:pt x="1004" y="407"/>
                    <a:pt x="1013" y="282"/>
                    <a:pt x="945" y="260"/>
                  </a:cubicBezTo>
                  <a:cubicBezTo>
                    <a:pt x="662" y="172"/>
                    <a:pt x="414" y="92"/>
                    <a:pt x="131" y="4"/>
                  </a:cubicBezTo>
                  <a:cubicBezTo>
                    <a:pt x="125" y="2"/>
                    <a:pt x="118" y="1"/>
                    <a:pt x="11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3" name="Google Shape;3682;p63"/>
            <p:cNvSpPr/>
            <p:nvPr/>
          </p:nvSpPr>
          <p:spPr>
            <a:xfrm>
              <a:off x="1676520" y="1349640"/>
              <a:ext cx="95040" cy="23760"/>
            </a:xfrm>
            <a:custGeom>
              <a:avLst/>
              <a:gdLst/>
              <a:ahLst/>
              <a:cxnLst/>
              <a:rect l="l" t="t" r="r" b="b"/>
              <a:pathLst>
                <a:path w="1009" h="256">
                  <a:moveTo>
                    <a:pt x="115" y="0"/>
                  </a:moveTo>
                  <a:cubicBezTo>
                    <a:pt x="0" y="0"/>
                    <a:pt x="0" y="168"/>
                    <a:pt x="115" y="168"/>
                  </a:cubicBezTo>
                  <a:cubicBezTo>
                    <a:pt x="370" y="195"/>
                    <a:pt x="645" y="229"/>
                    <a:pt x="901" y="255"/>
                  </a:cubicBezTo>
                  <a:cubicBezTo>
                    <a:pt x="1008" y="255"/>
                    <a:pt x="1008" y="87"/>
                    <a:pt x="901" y="87"/>
                  </a:cubicBezTo>
                  <a:cubicBezTo>
                    <a:pt x="645" y="61"/>
                    <a:pt x="370" y="27"/>
                    <a:pt x="115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4" name="Google Shape;3683;p63"/>
            <p:cNvSpPr/>
            <p:nvPr/>
          </p:nvSpPr>
          <p:spPr>
            <a:xfrm>
              <a:off x="1662120" y="1355040"/>
              <a:ext cx="28800" cy="21960"/>
            </a:xfrm>
            <a:custGeom>
              <a:avLst/>
              <a:gdLst/>
              <a:ahLst/>
              <a:cxnLst/>
              <a:rect l="l" t="t" r="r" b="b"/>
              <a:pathLst>
                <a:path w="309" h="238">
                  <a:moveTo>
                    <a:pt x="186" y="1"/>
                  </a:moveTo>
                  <a:cubicBezTo>
                    <a:pt x="166" y="1"/>
                    <a:pt x="145" y="9"/>
                    <a:pt x="125" y="28"/>
                  </a:cubicBezTo>
                  <a:cubicBezTo>
                    <a:pt x="125" y="55"/>
                    <a:pt x="99" y="82"/>
                    <a:pt x="72" y="82"/>
                  </a:cubicBezTo>
                  <a:cubicBezTo>
                    <a:pt x="1" y="153"/>
                    <a:pt x="81" y="238"/>
                    <a:pt x="146" y="238"/>
                  </a:cubicBezTo>
                  <a:cubicBezTo>
                    <a:pt x="161" y="238"/>
                    <a:pt x="175" y="233"/>
                    <a:pt x="186" y="223"/>
                  </a:cubicBezTo>
                  <a:cubicBezTo>
                    <a:pt x="213" y="196"/>
                    <a:pt x="240" y="170"/>
                    <a:pt x="267" y="136"/>
                  </a:cubicBezTo>
                  <a:cubicBezTo>
                    <a:pt x="308" y="94"/>
                    <a:pt x="253" y="1"/>
                    <a:pt x="186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5" name="Google Shape;3684;p63"/>
            <p:cNvSpPr/>
            <p:nvPr/>
          </p:nvSpPr>
          <p:spPr>
            <a:xfrm>
              <a:off x="1607760" y="1348560"/>
              <a:ext cx="61920" cy="29880"/>
            </a:xfrm>
            <a:custGeom>
              <a:avLst/>
              <a:gdLst/>
              <a:ahLst/>
              <a:cxnLst/>
              <a:rect l="l" t="t" r="r" b="b"/>
              <a:pathLst>
                <a:path w="658" h="321">
                  <a:moveTo>
                    <a:pt x="511" y="1"/>
                  </a:moveTo>
                  <a:cubicBezTo>
                    <a:pt x="500" y="1"/>
                    <a:pt x="489" y="4"/>
                    <a:pt x="478" y="11"/>
                  </a:cubicBezTo>
                  <a:cubicBezTo>
                    <a:pt x="363" y="98"/>
                    <a:pt x="222" y="125"/>
                    <a:pt x="88" y="152"/>
                  </a:cubicBezTo>
                  <a:cubicBezTo>
                    <a:pt x="0" y="152"/>
                    <a:pt x="0" y="320"/>
                    <a:pt x="88" y="320"/>
                  </a:cubicBezTo>
                  <a:cubicBezTo>
                    <a:pt x="256" y="293"/>
                    <a:pt x="424" y="266"/>
                    <a:pt x="558" y="179"/>
                  </a:cubicBezTo>
                  <a:cubicBezTo>
                    <a:pt x="657" y="133"/>
                    <a:pt x="585" y="1"/>
                    <a:pt x="51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6" name="Google Shape;3685;p63"/>
            <p:cNvSpPr/>
            <p:nvPr/>
          </p:nvSpPr>
          <p:spPr>
            <a:xfrm>
              <a:off x="1686240" y="1370520"/>
              <a:ext cx="39960" cy="21960"/>
            </a:xfrm>
            <a:custGeom>
              <a:avLst/>
              <a:gdLst/>
              <a:ahLst/>
              <a:cxnLst/>
              <a:rect l="l" t="t" r="r" b="b"/>
              <a:pathLst>
                <a:path w="425" h="237">
                  <a:moveTo>
                    <a:pt x="315" y="0"/>
                  </a:moveTo>
                  <a:cubicBezTo>
                    <a:pt x="308" y="0"/>
                    <a:pt x="301" y="1"/>
                    <a:pt x="294" y="5"/>
                  </a:cubicBezTo>
                  <a:cubicBezTo>
                    <a:pt x="206" y="31"/>
                    <a:pt x="153" y="58"/>
                    <a:pt x="99" y="85"/>
                  </a:cubicBezTo>
                  <a:cubicBezTo>
                    <a:pt x="0" y="108"/>
                    <a:pt x="27" y="237"/>
                    <a:pt x="110" y="237"/>
                  </a:cubicBezTo>
                  <a:cubicBezTo>
                    <a:pt x="123" y="237"/>
                    <a:pt x="137" y="234"/>
                    <a:pt x="153" y="226"/>
                  </a:cubicBezTo>
                  <a:cubicBezTo>
                    <a:pt x="206" y="226"/>
                    <a:pt x="267" y="199"/>
                    <a:pt x="321" y="173"/>
                  </a:cubicBezTo>
                  <a:cubicBezTo>
                    <a:pt x="425" y="142"/>
                    <a:pt x="384" y="0"/>
                    <a:pt x="315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7" name="Google Shape;3686;p63"/>
            <p:cNvSpPr/>
            <p:nvPr/>
          </p:nvSpPr>
          <p:spPr>
            <a:xfrm>
              <a:off x="1518480" y="1425240"/>
              <a:ext cx="144000" cy="80640"/>
            </a:xfrm>
            <a:custGeom>
              <a:avLst/>
              <a:gdLst/>
              <a:ahLst/>
              <a:cxnLst/>
              <a:rect l="l" t="t" r="r" b="b"/>
              <a:pathLst>
                <a:path w="1526" h="856">
                  <a:moveTo>
                    <a:pt x="1408" y="0"/>
                  </a:moveTo>
                  <a:cubicBezTo>
                    <a:pt x="1396" y="0"/>
                    <a:pt x="1383" y="4"/>
                    <a:pt x="1371" y="12"/>
                  </a:cubicBezTo>
                  <a:cubicBezTo>
                    <a:pt x="947" y="234"/>
                    <a:pt x="531" y="462"/>
                    <a:pt x="81" y="684"/>
                  </a:cubicBezTo>
                  <a:cubicBezTo>
                    <a:pt x="1" y="733"/>
                    <a:pt x="67" y="856"/>
                    <a:pt x="140" y="856"/>
                  </a:cubicBezTo>
                  <a:cubicBezTo>
                    <a:pt x="147" y="856"/>
                    <a:pt x="154" y="855"/>
                    <a:pt x="161" y="852"/>
                  </a:cubicBezTo>
                  <a:cubicBezTo>
                    <a:pt x="611" y="630"/>
                    <a:pt x="1035" y="375"/>
                    <a:pt x="1452" y="153"/>
                  </a:cubicBezTo>
                  <a:cubicBezTo>
                    <a:pt x="1525" y="108"/>
                    <a:pt x="1474" y="0"/>
                    <a:pt x="1408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8" name="Google Shape;3687;p63"/>
            <p:cNvSpPr/>
            <p:nvPr/>
          </p:nvSpPr>
          <p:spPr>
            <a:xfrm>
              <a:off x="1510560" y="1436760"/>
              <a:ext cx="215640" cy="102960"/>
            </a:xfrm>
            <a:custGeom>
              <a:avLst/>
              <a:gdLst/>
              <a:ahLst/>
              <a:cxnLst/>
              <a:rect l="l" t="t" r="r" b="b"/>
              <a:pathLst>
                <a:path w="2286" h="1094">
                  <a:moveTo>
                    <a:pt x="2170" y="1"/>
                  </a:moveTo>
                  <a:cubicBezTo>
                    <a:pt x="2165" y="1"/>
                    <a:pt x="2159" y="1"/>
                    <a:pt x="2153" y="3"/>
                  </a:cubicBezTo>
                  <a:cubicBezTo>
                    <a:pt x="1871" y="111"/>
                    <a:pt x="1649" y="225"/>
                    <a:pt x="1393" y="366"/>
                  </a:cubicBezTo>
                  <a:cubicBezTo>
                    <a:pt x="1286" y="447"/>
                    <a:pt x="1172" y="507"/>
                    <a:pt x="1057" y="588"/>
                  </a:cubicBezTo>
                  <a:cubicBezTo>
                    <a:pt x="1004" y="649"/>
                    <a:pt x="916" y="702"/>
                    <a:pt x="862" y="756"/>
                  </a:cubicBezTo>
                  <a:cubicBezTo>
                    <a:pt x="798" y="821"/>
                    <a:pt x="729" y="853"/>
                    <a:pt x="656" y="853"/>
                  </a:cubicBezTo>
                  <a:cubicBezTo>
                    <a:pt x="540" y="853"/>
                    <a:pt x="414" y="772"/>
                    <a:pt x="278" y="615"/>
                  </a:cubicBezTo>
                  <a:cubicBezTo>
                    <a:pt x="316" y="558"/>
                    <a:pt x="257" y="498"/>
                    <a:pt x="200" y="498"/>
                  </a:cubicBezTo>
                  <a:cubicBezTo>
                    <a:pt x="176" y="498"/>
                    <a:pt x="153" y="509"/>
                    <a:pt x="137" y="534"/>
                  </a:cubicBezTo>
                  <a:cubicBezTo>
                    <a:pt x="1" y="748"/>
                    <a:pt x="152" y="1094"/>
                    <a:pt x="416" y="1094"/>
                  </a:cubicBezTo>
                  <a:cubicBezTo>
                    <a:pt x="426" y="1094"/>
                    <a:pt x="436" y="1093"/>
                    <a:pt x="446" y="1092"/>
                  </a:cubicBezTo>
                  <a:cubicBezTo>
                    <a:pt x="721" y="1065"/>
                    <a:pt x="916" y="897"/>
                    <a:pt x="1145" y="729"/>
                  </a:cubicBezTo>
                  <a:cubicBezTo>
                    <a:pt x="1481" y="507"/>
                    <a:pt x="1817" y="313"/>
                    <a:pt x="2180" y="171"/>
                  </a:cubicBezTo>
                  <a:cubicBezTo>
                    <a:pt x="2285" y="147"/>
                    <a:pt x="2241" y="1"/>
                    <a:pt x="2170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9" name="Google Shape;3688;p63"/>
            <p:cNvSpPr/>
            <p:nvPr/>
          </p:nvSpPr>
          <p:spPr>
            <a:xfrm>
              <a:off x="1658160" y="1425240"/>
              <a:ext cx="56880" cy="20520"/>
            </a:xfrm>
            <a:custGeom>
              <a:avLst/>
              <a:gdLst/>
              <a:ahLst/>
              <a:cxnLst/>
              <a:rect l="l" t="t" r="r" b="b"/>
              <a:pathLst>
                <a:path w="604" h="221">
                  <a:moveTo>
                    <a:pt x="228" y="1"/>
                  </a:moveTo>
                  <a:cubicBezTo>
                    <a:pt x="190" y="1"/>
                    <a:pt x="152" y="4"/>
                    <a:pt x="115" y="11"/>
                  </a:cubicBezTo>
                  <a:cubicBezTo>
                    <a:pt x="0" y="11"/>
                    <a:pt x="0" y="179"/>
                    <a:pt x="115" y="179"/>
                  </a:cubicBezTo>
                  <a:cubicBezTo>
                    <a:pt x="148" y="171"/>
                    <a:pt x="181" y="168"/>
                    <a:pt x="214" y="168"/>
                  </a:cubicBezTo>
                  <a:cubicBezTo>
                    <a:pt x="292" y="168"/>
                    <a:pt x="370" y="187"/>
                    <a:pt x="451" y="206"/>
                  </a:cubicBezTo>
                  <a:cubicBezTo>
                    <a:pt x="464" y="216"/>
                    <a:pt x="478" y="221"/>
                    <a:pt x="492" y="221"/>
                  </a:cubicBezTo>
                  <a:cubicBezTo>
                    <a:pt x="556" y="221"/>
                    <a:pt x="604" y="115"/>
                    <a:pt x="531" y="65"/>
                  </a:cubicBezTo>
                  <a:cubicBezTo>
                    <a:pt x="433" y="26"/>
                    <a:pt x="331" y="1"/>
                    <a:pt x="228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0" name="Google Shape;3689;p63"/>
            <p:cNvSpPr/>
            <p:nvPr/>
          </p:nvSpPr>
          <p:spPr>
            <a:xfrm>
              <a:off x="906840" y="962640"/>
              <a:ext cx="677160" cy="474480"/>
            </a:xfrm>
            <a:custGeom>
              <a:avLst/>
              <a:gdLst/>
              <a:ahLst/>
              <a:cxnLst/>
              <a:rect l="l" t="t" r="r" b="b"/>
              <a:pathLst>
                <a:path w="7171" h="5025">
                  <a:moveTo>
                    <a:pt x="6517" y="1"/>
                  </a:moveTo>
                  <a:cubicBezTo>
                    <a:pt x="6510" y="1"/>
                    <a:pt x="6504" y="3"/>
                    <a:pt x="6499" y="8"/>
                  </a:cubicBezTo>
                  <a:cubicBezTo>
                    <a:pt x="5403" y="122"/>
                    <a:pt x="4342" y="230"/>
                    <a:pt x="3246" y="398"/>
                  </a:cubicBezTo>
                  <a:cubicBezTo>
                    <a:pt x="2184" y="566"/>
                    <a:pt x="1035" y="707"/>
                    <a:pt x="27" y="1211"/>
                  </a:cubicBezTo>
                  <a:cubicBezTo>
                    <a:pt x="0" y="1238"/>
                    <a:pt x="0" y="1265"/>
                    <a:pt x="0" y="1298"/>
                  </a:cubicBezTo>
                  <a:cubicBezTo>
                    <a:pt x="477" y="2441"/>
                    <a:pt x="840" y="3617"/>
                    <a:pt x="1176" y="4793"/>
                  </a:cubicBezTo>
                  <a:cubicBezTo>
                    <a:pt x="1188" y="4843"/>
                    <a:pt x="1222" y="4866"/>
                    <a:pt x="1254" y="4866"/>
                  </a:cubicBezTo>
                  <a:cubicBezTo>
                    <a:pt x="1295" y="4866"/>
                    <a:pt x="1332" y="4830"/>
                    <a:pt x="1317" y="4766"/>
                  </a:cubicBezTo>
                  <a:cubicBezTo>
                    <a:pt x="1149" y="4040"/>
                    <a:pt x="921" y="3314"/>
                    <a:pt x="672" y="2609"/>
                  </a:cubicBezTo>
                  <a:cubicBezTo>
                    <a:pt x="558" y="2273"/>
                    <a:pt x="450" y="1970"/>
                    <a:pt x="309" y="1634"/>
                  </a:cubicBezTo>
                  <a:cubicBezTo>
                    <a:pt x="114" y="1097"/>
                    <a:pt x="840" y="1043"/>
                    <a:pt x="1230" y="929"/>
                  </a:cubicBezTo>
                  <a:cubicBezTo>
                    <a:pt x="2856" y="512"/>
                    <a:pt x="4590" y="371"/>
                    <a:pt x="6270" y="176"/>
                  </a:cubicBezTo>
                  <a:cubicBezTo>
                    <a:pt x="6272" y="176"/>
                    <a:pt x="6274" y="176"/>
                    <a:pt x="6275" y="176"/>
                  </a:cubicBezTo>
                  <a:cubicBezTo>
                    <a:pt x="6529" y="176"/>
                    <a:pt x="6748" y="2194"/>
                    <a:pt x="6801" y="2474"/>
                  </a:cubicBezTo>
                  <a:cubicBezTo>
                    <a:pt x="6862" y="2777"/>
                    <a:pt x="7137" y="3395"/>
                    <a:pt x="6721" y="3509"/>
                  </a:cubicBezTo>
                  <a:lnTo>
                    <a:pt x="5713" y="3758"/>
                  </a:lnTo>
                  <a:cubicBezTo>
                    <a:pt x="4254" y="4121"/>
                    <a:pt x="2769" y="4491"/>
                    <a:pt x="1317" y="4853"/>
                  </a:cubicBezTo>
                  <a:cubicBezTo>
                    <a:pt x="1212" y="4878"/>
                    <a:pt x="1250" y="5024"/>
                    <a:pt x="1326" y="5024"/>
                  </a:cubicBezTo>
                  <a:cubicBezTo>
                    <a:pt x="1332" y="5024"/>
                    <a:pt x="1338" y="5023"/>
                    <a:pt x="1344" y="5021"/>
                  </a:cubicBezTo>
                  <a:cubicBezTo>
                    <a:pt x="3273" y="4517"/>
                    <a:pt x="5182" y="4094"/>
                    <a:pt x="7110" y="3590"/>
                  </a:cubicBezTo>
                  <a:cubicBezTo>
                    <a:pt x="7137" y="3563"/>
                    <a:pt x="7171" y="3536"/>
                    <a:pt x="7171" y="3482"/>
                  </a:cubicBezTo>
                  <a:cubicBezTo>
                    <a:pt x="6942" y="2360"/>
                    <a:pt x="6747" y="1211"/>
                    <a:pt x="6579" y="62"/>
                  </a:cubicBezTo>
                  <a:cubicBezTo>
                    <a:pt x="6579" y="40"/>
                    <a:pt x="6544" y="1"/>
                    <a:pt x="651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1" name="Google Shape;3690;p63"/>
            <p:cNvSpPr/>
            <p:nvPr/>
          </p:nvSpPr>
          <p:spPr>
            <a:xfrm>
              <a:off x="1052280" y="1519200"/>
              <a:ext cx="26280" cy="15480"/>
            </a:xfrm>
            <a:custGeom>
              <a:avLst/>
              <a:gdLst/>
              <a:ahLst/>
              <a:cxnLst/>
              <a:rect l="l" t="t" r="r" b="b"/>
              <a:pathLst>
                <a:path w="283" h="169">
                  <a:moveTo>
                    <a:pt x="88" y="0"/>
                  </a:moveTo>
                  <a:cubicBezTo>
                    <a:pt x="0" y="0"/>
                    <a:pt x="0" y="168"/>
                    <a:pt x="88" y="168"/>
                  </a:cubicBezTo>
                  <a:lnTo>
                    <a:pt x="168" y="168"/>
                  </a:lnTo>
                  <a:cubicBezTo>
                    <a:pt x="282" y="168"/>
                    <a:pt x="282" y="0"/>
                    <a:pt x="168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2" name="Google Shape;3691;p63"/>
            <p:cNvSpPr/>
            <p:nvPr/>
          </p:nvSpPr>
          <p:spPr>
            <a:xfrm>
              <a:off x="1062000" y="1528200"/>
              <a:ext cx="38880" cy="28440"/>
            </a:xfrm>
            <a:custGeom>
              <a:avLst/>
              <a:gdLst/>
              <a:ahLst/>
              <a:cxnLst/>
              <a:rect l="l" t="t" r="r" b="b"/>
              <a:pathLst>
                <a:path w="417" h="306">
                  <a:moveTo>
                    <a:pt x="111" y="1"/>
                  </a:moveTo>
                  <a:cubicBezTo>
                    <a:pt x="44" y="1"/>
                    <a:pt x="0" y="105"/>
                    <a:pt x="67" y="150"/>
                  </a:cubicBezTo>
                  <a:cubicBezTo>
                    <a:pt x="155" y="211"/>
                    <a:pt x="208" y="237"/>
                    <a:pt x="262" y="291"/>
                  </a:cubicBezTo>
                  <a:cubicBezTo>
                    <a:pt x="277" y="301"/>
                    <a:pt x="292" y="306"/>
                    <a:pt x="305" y="306"/>
                  </a:cubicBezTo>
                  <a:cubicBezTo>
                    <a:pt x="372" y="306"/>
                    <a:pt x="416" y="200"/>
                    <a:pt x="349" y="150"/>
                  </a:cubicBezTo>
                  <a:cubicBezTo>
                    <a:pt x="289" y="96"/>
                    <a:pt x="235" y="69"/>
                    <a:pt x="155" y="16"/>
                  </a:cubicBezTo>
                  <a:cubicBezTo>
                    <a:pt x="140" y="5"/>
                    <a:pt x="125" y="1"/>
                    <a:pt x="11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3" name="Google Shape;3692;p63"/>
            <p:cNvSpPr/>
            <p:nvPr/>
          </p:nvSpPr>
          <p:spPr>
            <a:xfrm>
              <a:off x="1070640" y="1529640"/>
              <a:ext cx="44640" cy="43200"/>
            </a:xfrm>
            <a:custGeom>
              <a:avLst/>
              <a:gdLst/>
              <a:ahLst/>
              <a:cxnLst/>
              <a:rect l="l" t="t" r="r" b="b"/>
              <a:pathLst>
                <a:path w="478" h="462">
                  <a:moveTo>
                    <a:pt x="61" y="1"/>
                  </a:moveTo>
                  <a:cubicBezTo>
                    <a:pt x="0" y="27"/>
                    <a:pt x="0" y="81"/>
                    <a:pt x="0" y="108"/>
                  </a:cubicBezTo>
                  <a:cubicBezTo>
                    <a:pt x="87" y="276"/>
                    <a:pt x="195" y="390"/>
                    <a:pt x="336" y="444"/>
                  </a:cubicBezTo>
                  <a:cubicBezTo>
                    <a:pt x="361" y="455"/>
                    <a:pt x="385" y="462"/>
                    <a:pt x="406" y="462"/>
                  </a:cubicBezTo>
                  <a:cubicBezTo>
                    <a:pt x="436" y="462"/>
                    <a:pt x="461" y="449"/>
                    <a:pt x="477" y="417"/>
                  </a:cubicBezTo>
                  <a:cubicBezTo>
                    <a:pt x="477" y="390"/>
                    <a:pt x="477" y="337"/>
                    <a:pt x="450" y="303"/>
                  </a:cubicBezTo>
                  <a:cubicBezTo>
                    <a:pt x="309" y="249"/>
                    <a:pt x="229" y="169"/>
                    <a:pt x="168" y="27"/>
                  </a:cubicBezTo>
                  <a:cubicBezTo>
                    <a:pt x="141" y="1"/>
                    <a:pt x="87" y="1"/>
                    <a:pt x="61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4" name="Google Shape;3693;p63"/>
            <p:cNvSpPr/>
            <p:nvPr/>
          </p:nvSpPr>
          <p:spPr>
            <a:xfrm>
              <a:off x="1124640" y="1587240"/>
              <a:ext cx="34920" cy="22680"/>
            </a:xfrm>
            <a:custGeom>
              <a:avLst/>
              <a:gdLst/>
              <a:ahLst/>
              <a:cxnLst/>
              <a:rect l="l" t="t" r="r" b="b"/>
              <a:pathLst>
                <a:path w="372" h="244">
                  <a:moveTo>
                    <a:pt x="139" y="1"/>
                  </a:moveTo>
                  <a:cubicBezTo>
                    <a:pt x="62" y="1"/>
                    <a:pt x="0" y="123"/>
                    <a:pt x="74" y="172"/>
                  </a:cubicBezTo>
                  <a:cubicBezTo>
                    <a:pt x="128" y="172"/>
                    <a:pt x="162" y="199"/>
                    <a:pt x="215" y="233"/>
                  </a:cubicBezTo>
                  <a:cubicBezTo>
                    <a:pt x="226" y="240"/>
                    <a:pt x="237" y="243"/>
                    <a:pt x="248" y="243"/>
                  </a:cubicBezTo>
                  <a:cubicBezTo>
                    <a:pt x="317" y="243"/>
                    <a:pt x="371" y="115"/>
                    <a:pt x="296" y="92"/>
                  </a:cubicBezTo>
                  <a:cubicBezTo>
                    <a:pt x="242" y="65"/>
                    <a:pt x="215" y="31"/>
                    <a:pt x="162" y="4"/>
                  </a:cubicBezTo>
                  <a:cubicBezTo>
                    <a:pt x="154" y="2"/>
                    <a:pt x="147" y="1"/>
                    <a:pt x="139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5" name="Google Shape;3694;p63"/>
            <p:cNvSpPr/>
            <p:nvPr/>
          </p:nvSpPr>
          <p:spPr>
            <a:xfrm>
              <a:off x="1126440" y="1587600"/>
              <a:ext cx="20880" cy="15480"/>
            </a:xfrm>
            <a:custGeom>
              <a:avLst/>
              <a:gdLst/>
              <a:ahLst/>
              <a:cxnLst/>
              <a:rect l="l" t="t" r="r" b="b"/>
              <a:pathLst>
                <a:path w="223" h="169">
                  <a:moveTo>
                    <a:pt x="108" y="0"/>
                  </a:moveTo>
                  <a:cubicBezTo>
                    <a:pt x="0" y="0"/>
                    <a:pt x="0" y="168"/>
                    <a:pt x="108" y="168"/>
                  </a:cubicBezTo>
                  <a:cubicBezTo>
                    <a:pt x="222" y="168"/>
                    <a:pt x="222" y="0"/>
                    <a:pt x="108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6" name="Google Shape;3695;p63"/>
            <p:cNvSpPr/>
            <p:nvPr/>
          </p:nvSpPr>
          <p:spPr>
            <a:xfrm>
              <a:off x="1141200" y="1604880"/>
              <a:ext cx="52200" cy="39960"/>
            </a:xfrm>
            <a:custGeom>
              <a:avLst/>
              <a:gdLst/>
              <a:ahLst/>
              <a:cxnLst/>
              <a:rect l="l" t="t" r="r" b="b"/>
              <a:pathLst>
                <a:path w="556" h="425">
                  <a:moveTo>
                    <a:pt x="133" y="0"/>
                  </a:moveTo>
                  <a:cubicBezTo>
                    <a:pt x="61" y="0"/>
                    <a:pt x="0" y="89"/>
                    <a:pt x="66" y="155"/>
                  </a:cubicBezTo>
                  <a:cubicBezTo>
                    <a:pt x="180" y="243"/>
                    <a:pt x="261" y="323"/>
                    <a:pt x="375" y="411"/>
                  </a:cubicBezTo>
                  <a:cubicBezTo>
                    <a:pt x="390" y="420"/>
                    <a:pt x="405" y="424"/>
                    <a:pt x="421" y="424"/>
                  </a:cubicBezTo>
                  <a:cubicBezTo>
                    <a:pt x="491" y="424"/>
                    <a:pt x="556" y="336"/>
                    <a:pt x="490" y="269"/>
                  </a:cubicBezTo>
                  <a:cubicBezTo>
                    <a:pt x="402" y="182"/>
                    <a:pt x="288" y="101"/>
                    <a:pt x="180" y="14"/>
                  </a:cubicBezTo>
                  <a:cubicBezTo>
                    <a:pt x="165" y="4"/>
                    <a:pt x="148" y="0"/>
                    <a:pt x="13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47" name="Google Shape;3696;p63"/>
          <p:cNvGrpSpPr/>
          <p:nvPr/>
        </p:nvGrpSpPr>
        <p:grpSpPr>
          <a:xfrm>
            <a:off x="8134920" y="2490840"/>
            <a:ext cx="191160" cy="161280"/>
            <a:chOff x="8134920" y="2490840"/>
            <a:chExt cx="191160" cy="161280"/>
          </a:xfrm>
        </p:grpSpPr>
        <p:sp>
          <p:nvSpPr>
            <p:cNvPr id="1848" name="Google Shape;3697;p63"/>
            <p:cNvSpPr/>
            <p:nvPr/>
          </p:nvSpPr>
          <p:spPr>
            <a:xfrm>
              <a:off x="8274240" y="2570760"/>
              <a:ext cx="51840" cy="24840"/>
            </a:xfrm>
            <a:custGeom>
              <a:avLst/>
              <a:gdLst/>
              <a:ahLst/>
              <a:cxnLst/>
              <a:rect l="l" t="t" r="r" b="b"/>
              <a:pathLst>
                <a:path w="700" h="337">
                  <a:moveTo>
                    <a:pt x="223" y="0"/>
                  </a:moveTo>
                  <a:cubicBezTo>
                    <a:pt x="196" y="0"/>
                    <a:pt x="142" y="27"/>
                    <a:pt x="108" y="27"/>
                  </a:cubicBezTo>
                  <a:cubicBezTo>
                    <a:pt x="1" y="54"/>
                    <a:pt x="1" y="195"/>
                    <a:pt x="81" y="249"/>
                  </a:cubicBezTo>
                  <a:cubicBezTo>
                    <a:pt x="108" y="249"/>
                    <a:pt x="108" y="276"/>
                    <a:pt x="142" y="303"/>
                  </a:cubicBezTo>
                  <a:cubicBezTo>
                    <a:pt x="196" y="303"/>
                    <a:pt x="223" y="336"/>
                    <a:pt x="276" y="336"/>
                  </a:cubicBezTo>
                  <a:lnTo>
                    <a:pt x="505" y="336"/>
                  </a:lnTo>
                  <a:cubicBezTo>
                    <a:pt x="612" y="336"/>
                    <a:pt x="700" y="168"/>
                    <a:pt x="585" y="108"/>
                  </a:cubicBezTo>
                  <a:cubicBezTo>
                    <a:pt x="505" y="81"/>
                    <a:pt x="417" y="54"/>
                    <a:pt x="364" y="27"/>
                  </a:cubicBezTo>
                  <a:cubicBezTo>
                    <a:pt x="310" y="0"/>
                    <a:pt x="276" y="0"/>
                    <a:pt x="22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9" name="Google Shape;3698;p63"/>
            <p:cNvSpPr/>
            <p:nvPr/>
          </p:nvSpPr>
          <p:spPr>
            <a:xfrm>
              <a:off x="8134920" y="2540160"/>
              <a:ext cx="39240" cy="25200"/>
            </a:xfrm>
            <a:custGeom>
              <a:avLst/>
              <a:gdLst/>
              <a:ahLst/>
              <a:cxnLst/>
              <a:rect l="l" t="t" r="r" b="b"/>
              <a:pathLst>
                <a:path w="532" h="346">
                  <a:moveTo>
                    <a:pt x="213" y="0"/>
                  </a:moveTo>
                  <a:cubicBezTo>
                    <a:pt x="149" y="0"/>
                    <a:pt x="91" y="23"/>
                    <a:pt x="55" y="76"/>
                  </a:cubicBezTo>
                  <a:cubicBezTo>
                    <a:pt x="1" y="103"/>
                    <a:pt x="1" y="157"/>
                    <a:pt x="1" y="211"/>
                  </a:cubicBezTo>
                  <a:cubicBezTo>
                    <a:pt x="28" y="244"/>
                    <a:pt x="55" y="298"/>
                    <a:pt x="108" y="298"/>
                  </a:cubicBezTo>
                  <a:cubicBezTo>
                    <a:pt x="129" y="307"/>
                    <a:pt x="148" y="310"/>
                    <a:pt x="167" y="310"/>
                  </a:cubicBezTo>
                  <a:cubicBezTo>
                    <a:pt x="199" y="310"/>
                    <a:pt x="229" y="302"/>
                    <a:pt x="259" y="299"/>
                  </a:cubicBezTo>
                  <a:lnTo>
                    <a:pt x="259" y="299"/>
                  </a:lnTo>
                  <a:cubicBezTo>
                    <a:pt x="252" y="301"/>
                    <a:pt x="258" y="307"/>
                    <a:pt x="276" y="325"/>
                  </a:cubicBezTo>
                  <a:lnTo>
                    <a:pt x="337" y="325"/>
                  </a:lnTo>
                  <a:cubicBezTo>
                    <a:pt x="350" y="338"/>
                    <a:pt x="364" y="345"/>
                    <a:pt x="381" y="345"/>
                  </a:cubicBezTo>
                  <a:cubicBezTo>
                    <a:pt x="397" y="345"/>
                    <a:pt x="417" y="338"/>
                    <a:pt x="444" y="325"/>
                  </a:cubicBezTo>
                  <a:cubicBezTo>
                    <a:pt x="505" y="325"/>
                    <a:pt x="532" y="271"/>
                    <a:pt x="532" y="244"/>
                  </a:cubicBezTo>
                  <a:cubicBezTo>
                    <a:pt x="513" y="107"/>
                    <a:pt x="351" y="0"/>
                    <a:pt x="213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0" name="Google Shape;3699;p63"/>
            <p:cNvSpPr/>
            <p:nvPr/>
          </p:nvSpPr>
          <p:spPr>
            <a:xfrm>
              <a:off x="8224560" y="2490840"/>
              <a:ext cx="26640" cy="32760"/>
            </a:xfrm>
            <a:custGeom>
              <a:avLst/>
              <a:gdLst/>
              <a:ahLst/>
              <a:cxnLst/>
              <a:rect l="l" t="t" r="r" b="b"/>
              <a:pathLst>
                <a:path w="364" h="444">
                  <a:moveTo>
                    <a:pt x="186" y="0"/>
                  </a:moveTo>
                  <a:cubicBezTo>
                    <a:pt x="185" y="0"/>
                    <a:pt x="180" y="2"/>
                    <a:pt x="169" y="8"/>
                  </a:cubicBezTo>
                  <a:lnTo>
                    <a:pt x="177" y="8"/>
                  </a:lnTo>
                  <a:cubicBezTo>
                    <a:pt x="184" y="3"/>
                    <a:pt x="188" y="0"/>
                    <a:pt x="186" y="0"/>
                  </a:cubicBezTo>
                  <a:close/>
                  <a:moveTo>
                    <a:pt x="177" y="8"/>
                  </a:moveTo>
                  <a:cubicBezTo>
                    <a:pt x="160" y="18"/>
                    <a:pt x="127" y="35"/>
                    <a:pt x="108" y="35"/>
                  </a:cubicBezTo>
                  <a:lnTo>
                    <a:pt x="81" y="68"/>
                  </a:lnTo>
                  <a:cubicBezTo>
                    <a:pt x="28" y="122"/>
                    <a:pt x="1" y="263"/>
                    <a:pt x="1" y="344"/>
                  </a:cubicBezTo>
                  <a:cubicBezTo>
                    <a:pt x="1" y="401"/>
                    <a:pt x="47" y="444"/>
                    <a:pt x="103" y="444"/>
                  </a:cubicBezTo>
                  <a:cubicBezTo>
                    <a:pt x="133" y="444"/>
                    <a:pt x="166" y="432"/>
                    <a:pt x="196" y="404"/>
                  </a:cubicBezTo>
                  <a:cubicBezTo>
                    <a:pt x="223" y="371"/>
                    <a:pt x="249" y="317"/>
                    <a:pt x="276" y="290"/>
                  </a:cubicBezTo>
                  <a:cubicBezTo>
                    <a:pt x="310" y="236"/>
                    <a:pt x="337" y="203"/>
                    <a:pt x="337" y="149"/>
                  </a:cubicBezTo>
                  <a:cubicBezTo>
                    <a:pt x="364" y="68"/>
                    <a:pt x="276" y="8"/>
                    <a:pt x="223" y="8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1" name="Google Shape;3700;p63"/>
            <p:cNvSpPr/>
            <p:nvPr/>
          </p:nvSpPr>
          <p:spPr>
            <a:xfrm>
              <a:off x="8204040" y="2614320"/>
              <a:ext cx="24120" cy="37800"/>
            </a:xfrm>
            <a:custGeom>
              <a:avLst/>
              <a:gdLst/>
              <a:ahLst/>
              <a:cxnLst/>
              <a:rect l="l" t="t" r="r" b="b"/>
              <a:pathLst>
                <a:path w="327" h="515">
                  <a:moveTo>
                    <a:pt x="159" y="1"/>
                  </a:moveTo>
                  <a:cubicBezTo>
                    <a:pt x="132" y="1"/>
                    <a:pt x="105" y="1"/>
                    <a:pt x="78" y="28"/>
                  </a:cubicBezTo>
                  <a:lnTo>
                    <a:pt x="78" y="169"/>
                  </a:lnTo>
                  <a:cubicBezTo>
                    <a:pt x="44" y="223"/>
                    <a:pt x="44" y="283"/>
                    <a:pt x="17" y="337"/>
                  </a:cubicBezTo>
                  <a:cubicBezTo>
                    <a:pt x="1" y="442"/>
                    <a:pt x="80" y="515"/>
                    <a:pt x="164" y="515"/>
                  </a:cubicBezTo>
                  <a:cubicBezTo>
                    <a:pt x="214" y="515"/>
                    <a:pt x="267" y="488"/>
                    <a:pt x="300" y="424"/>
                  </a:cubicBezTo>
                  <a:cubicBezTo>
                    <a:pt x="327" y="310"/>
                    <a:pt x="273" y="55"/>
                    <a:pt x="159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2" name="Google Shape;3701;p63"/>
            <p:cNvSpPr/>
            <p:nvPr/>
          </p:nvSpPr>
          <p:spPr>
            <a:xfrm>
              <a:off x="8272440" y="2518200"/>
              <a:ext cx="28800" cy="27360"/>
            </a:xfrm>
            <a:custGeom>
              <a:avLst/>
              <a:gdLst/>
              <a:ahLst/>
              <a:cxnLst/>
              <a:rect l="l" t="t" r="r" b="b"/>
              <a:pathLst>
                <a:path w="391" h="371">
                  <a:moveTo>
                    <a:pt x="337" y="1"/>
                  </a:moveTo>
                  <a:cubicBezTo>
                    <a:pt x="250" y="1"/>
                    <a:pt x="196" y="61"/>
                    <a:pt x="135" y="115"/>
                  </a:cubicBezTo>
                  <a:cubicBezTo>
                    <a:pt x="82" y="142"/>
                    <a:pt x="1" y="229"/>
                    <a:pt x="28" y="310"/>
                  </a:cubicBezTo>
                  <a:cubicBezTo>
                    <a:pt x="28" y="337"/>
                    <a:pt x="55" y="370"/>
                    <a:pt x="82" y="370"/>
                  </a:cubicBezTo>
                  <a:cubicBezTo>
                    <a:pt x="169" y="370"/>
                    <a:pt x="223" y="310"/>
                    <a:pt x="276" y="256"/>
                  </a:cubicBezTo>
                  <a:cubicBezTo>
                    <a:pt x="303" y="202"/>
                    <a:pt x="364" y="142"/>
                    <a:pt x="364" y="61"/>
                  </a:cubicBezTo>
                  <a:cubicBezTo>
                    <a:pt x="391" y="34"/>
                    <a:pt x="364" y="34"/>
                    <a:pt x="337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3" name="Google Shape;3702;p63"/>
            <p:cNvSpPr/>
            <p:nvPr/>
          </p:nvSpPr>
          <p:spPr>
            <a:xfrm>
              <a:off x="8178840" y="2497320"/>
              <a:ext cx="24480" cy="30240"/>
            </a:xfrm>
            <a:custGeom>
              <a:avLst/>
              <a:gdLst/>
              <a:ahLst/>
              <a:cxnLst/>
              <a:rect l="l" t="t" r="r" b="b"/>
              <a:pathLst>
                <a:path w="333" h="412">
                  <a:moveTo>
                    <a:pt x="151" y="0"/>
                  </a:moveTo>
                  <a:cubicBezTo>
                    <a:pt x="77" y="0"/>
                    <a:pt x="0" y="74"/>
                    <a:pt x="50" y="178"/>
                  </a:cubicBezTo>
                  <a:cubicBezTo>
                    <a:pt x="84" y="205"/>
                    <a:pt x="111" y="259"/>
                    <a:pt x="138" y="286"/>
                  </a:cubicBezTo>
                  <a:cubicBezTo>
                    <a:pt x="165" y="346"/>
                    <a:pt x="191" y="373"/>
                    <a:pt x="218" y="400"/>
                  </a:cubicBezTo>
                  <a:cubicBezTo>
                    <a:pt x="236" y="408"/>
                    <a:pt x="251" y="411"/>
                    <a:pt x="264" y="411"/>
                  </a:cubicBezTo>
                  <a:cubicBezTo>
                    <a:pt x="295" y="411"/>
                    <a:pt x="314" y="392"/>
                    <a:pt x="333" y="373"/>
                  </a:cubicBezTo>
                  <a:cubicBezTo>
                    <a:pt x="333" y="323"/>
                    <a:pt x="333" y="267"/>
                    <a:pt x="311" y="238"/>
                  </a:cubicBezTo>
                  <a:lnTo>
                    <a:pt x="311" y="238"/>
                  </a:lnTo>
                  <a:cubicBezTo>
                    <a:pt x="311" y="227"/>
                    <a:pt x="309" y="216"/>
                    <a:pt x="306" y="205"/>
                  </a:cubicBezTo>
                  <a:cubicBezTo>
                    <a:pt x="296" y="196"/>
                    <a:pt x="290" y="182"/>
                    <a:pt x="285" y="168"/>
                  </a:cubicBezTo>
                  <a:lnTo>
                    <a:pt x="285" y="168"/>
                  </a:lnTo>
                  <a:cubicBezTo>
                    <a:pt x="276" y="125"/>
                    <a:pt x="269" y="81"/>
                    <a:pt x="252" y="64"/>
                  </a:cubicBezTo>
                  <a:cubicBezTo>
                    <a:pt x="250" y="65"/>
                    <a:pt x="247" y="66"/>
                    <a:pt x="245" y="67"/>
                  </a:cubicBezTo>
                  <a:lnTo>
                    <a:pt x="245" y="67"/>
                  </a:lnTo>
                  <a:cubicBezTo>
                    <a:pt x="227" y="20"/>
                    <a:pt x="190" y="0"/>
                    <a:pt x="151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4" name="Google Shape;3703;p63"/>
            <p:cNvSpPr/>
            <p:nvPr/>
          </p:nvSpPr>
          <p:spPr>
            <a:xfrm>
              <a:off x="8247240" y="2618280"/>
              <a:ext cx="30600" cy="28800"/>
            </a:xfrm>
            <a:custGeom>
              <a:avLst/>
              <a:gdLst/>
              <a:ahLst/>
              <a:cxnLst/>
              <a:rect l="l" t="t" r="r" b="b"/>
              <a:pathLst>
                <a:path w="418" h="391">
                  <a:moveTo>
                    <a:pt x="55" y="1"/>
                  </a:moveTo>
                  <a:cubicBezTo>
                    <a:pt x="28" y="1"/>
                    <a:pt x="28" y="34"/>
                    <a:pt x="1" y="61"/>
                  </a:cubicBezTo>
                  <a:cubicBezTo>
                    <a:pt x="1" y="115"/>
                    <a:pt x="82" y="202"/>
                    <a:pt x="108" y="256"/>
                  </a:cubicBezTo>
                  <a:cubicBezTo>
                    <a:pt x="135" y="283"/>
                    <a:pt x="135" y="337"/>
                    <a:pt x="169" y="370"/>
                  </a:cubicBezTo>
                  <a:cubicBezTo>
                    <a:pt x="196" y="384"/>
                    <a:pt x="223" y="391"/>
                    <a:pt x="250" y="391"/>
                  </a:cubicBezTo>
                  <a:cubicBezTo>
                    <a:pt x="278" y="391"/>
                    <a:pt x="307" y="384"/>
                    <a:pt x="337" y="370"/>
                  </a:cubicBezTo>
                  <a:cubicBezTo>
                    <a:pt x="418" y="283"/>
                    <a:pt x="303" y="202"/>
                    <a:pt x="250" y="115"/>
                  </a:cubicBezTo>
                  <a:cubicBezTo>
                    <a:pt x="196" y="88"/>
                    <a:pt x="135" y="1"/>
                    <a:pt x="55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5" name="Google Shape;3704;p63"/>
            <p:cNvSpPr/>
            <p:nvPr/>
          </p:nvSpPr>
          <p:spPr>
            <a:xfrm>
              <a:off x="8153280" y="2598480"/>
              <a:ext cx="22680" cy="26280"/>
            </a:xfrm>
            <a:custGeom>
              <a:avLst/>
              <a:gdLst/>
              <a:ahLst/>
              <a:cxnLst/>
              <a:rect l="l" t="t" r="r" b="b"/>
              <a:pathLst>
                <a:path w="310" h="358">
                  <a:moveTo>
                    <a:pt x="210" y="1"/>
                  </a:moveTo>
                  <a:cubicBezTo>
                    <a:pt x="195" y="1"/>
                    <a:pt x="182" y="8"/>
                    <a:pt x="168" y="21"/>
                  </a:cubicBezTo>
                  <a:cubicBezTo>
                    <a:pt x="195" y="21"/>
                    <a:pt x="142" y="48"/>
                    <a:pt x="168" y="48"/>
                  </a:cubicBezTo>
                  <a:cubicBezTo>
                    <a:pt x="142" y="48"/>
                    <a:pt x="142" y="75"/>
                    <a:pt x="142" y="75"/>
                  </a:cubicBezTo>
                  <a:cubicBezTo>
                    <a:pt x="115" y="102"/>
                    <a:pt x="88" y="102"/>
                    <a:pt x="54" y="135"/>
                  </a:cubicBezTo>
                  <a:cubicBezTo>
                    <a:pt x="27" y="162"/>
                    <a:pt x="0" y="189"/>
                    <a:pt x="0" y="243"/>
                  </a:cubicBezTo>
                  <a:cubicBezTo>
                    <a:pt x="0" y="303"/>
                    <a:pt x="27" y="330"/>
                    <a:pt x="88" y="357"/>
                  </a:cubicBezTo>
                  <a:cubicBezTo>
                    <a:pt x="168" y="357"/>
                    <a:pt x="256" y="270"/>
                    <a:pt x="283" y="189"/>
                  </a:cubicBezTo>
                  <a:cubicBezTo>
                    <a:pt x="283" y="162"/>
                    <a:pt x="310" y="135"/>
                    <a:pt x="283" y="102"/>
                  </a:cubicBezTo>
                  <a:lnTo>
                    <a:pt x="283" y="48"/>
                  </a:lnTo>
                  <a:cubicBezTo>
                    <a:pt x="256" y="48"/>
                    <a:pt x="256" y="21"/>
                    <a:pt x="256" y="21"/>
                  </a:cubicBezTo>
                  <a:cubicBezTo>
                    <a:pt x="239" y="8"/>
                    <a:pt x="224" y="1"/>
                    <a:pt x="210" y="1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7AEB7"/>
      </a:dk2>
      <a:lt2>
        <a:srgbClr val="FEC16D"/>
      </a:lt2>
      <a:accent1>
        <a:srgbClr val="FC8A70"/>
      </a:accent1>
      <a:accent2>
        <a:srgbClr val="C3F1ED"/>
      </a:accent2>
      <a:accent3>
        <a:srgbClr val="9E206D"/>
      </a:accent3>
      <a:accent4>
        <a:srgbClr val="FFFFFF"/>
      </a:accent4>
      <a:accent5>
        <a:srgbClr val="FFFFFF"/>
      </a:accent5>
      <a:accent6>
        <a:srgbClr val="FFFFFF"/>
      </a:accent6>
      <a:hlink>
        <a:srgbClr val="9E206D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416</Words>
  <Application>Microsoft Office PowerPoint</Application>
  <PresentationFormat>Ekran Gösterisi (16:9)</PresentationFormat>
  <Paragraphs>76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14</vt:i4>
      </vt:variant>
      <vt:variant>
        <vt:lpstr>Slayt Başlıkları</vt:lpstr>
      </vt:variant>
      <vt:variant>
        <vt:i4>17</vt:i4>
      </vt:variant>
    </vt:vector>
  </HeadingPairs>
  <TitlesOfParts>
    <vt:vector size="31" baseType="lpstr"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İLETİŞİM</vt:lpstr>
      <vt:lpstr>NEDEN?</vt:lpstr>
      <vt:lpstr>- İletişim Nedir?</vt:lpstr>
      <vt:lpstr>İLETİŞİMİN ÖGELERİ</vt:lpstr>
      <vt:lpstr>İLETİŞİMİN TÜRLERİ</vt:lpstr>
      <vt:lpstr>ETKİLİ İLETİŞİMDE BULUNAN 5 TEMEL ETMEN</vt:lpstr>
      <vt:lpstr>Önemsenme</vt:lpstr>
      <vt:lpstr>Kabul Edilme</vt:lpstr>
      <vt:lpstr>Değer Görme</vt:lpstr>
      <vt:lpstr>Güven</vt:lpstr>
      <vt:lpstr>Aidiyet Duygusu</vt:lpstr>
      <vt:lpstr>ETKİLİ İLETİŞİM KURMAYI KOLAYLAŞTIRAN BAZI BECERİLER</vt:lpstr>
      <vt:lpstr>EMPATİ</vt:lpstr>
      <vt:lpstr>ETKİN DİNLEME</vt:lpstr>
      <vt:lpstr>BEDEN DİLİ</vt:lpstr>
      <vt:lpstr>SEN DİLİ</vt:lpstr>
      <vt:lpstr>Sunumumuz bitmiştir..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İLETİŞİM</dc:title>
  <dc:subject/>
  <dc:creator>Buğra Topkara</dc:creator>
  <dc:description/>
  <cp:lastModifiedBy>msnr</cp:lastModifiedBy>
  <cp:revision>11</cp:revision>
  <dcterms:modified xsi:type="dcterms:W3CDTF">2025-03-03T09:01:23Z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15</vt:r8>
  </property>
  <property fmtid="{D5CDD505-2E9C-101B-9397-08002B2CF9AE}" pid="3" name="PresentationFormat">
    <vt:lpwstr>Ekran Gösterisi (16:9)</vt:lpwstr>
  </property>
  <property fmtid="{D5CDD505-2E9C-101B-9397-08002B2CF9AE}" pid="4" name="Slides">
    <vt:r8>17</vt:r8>
  </property>
</Properties>
</file>